
<file path=[Content_Types].xml><?xml version="1.0" encoding="utf-8"?>
<Types xmlns="http://schemas.openxmlformats.org/package/2006/content-types">
  <Default Extension="png" ContentType="image/png"/>
  <Default Extension="jfif" ContentType="image/jpeg"/>
  <Default Extension="tmp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  <p:sldMasterId id="2147483813" r:id="rId2"/>
    <p:sldMasterId id="2147483825" r:id="rId3"/>
  </p:sldMasterIdLst>
  <p:notesMasterIdLst>
    <p:notesMasterId r:id="rId38"/>
  </p:notesMasterIdLst>
  <p:sldIdLst>
    <p:sldId id="2998" r:id="rId4"/>
    <p:sldId id="2999" r:id="rId5"/>
    <p:sldId id="3000" r:id="rId6"/>
    <p:sldId id="3001" r:id="rId7"/>
    <p:sldId id="2975" r:id="rId8"/>
    <p:sldId id="2990" r:id="rId9"/>
    <p:sldId id="2994" r:id="rId10"/>
    <p:sldId id="2995" r:id="rId11"/>
    <p:sldId id="2991" r:id="rId12"/>
    <p:sldId id="3062" r:id="rId13"/>
    <p:sldId id="3063" r:id="rId14"/>
    <p:sldId id="3064" r:id="rId15"/>
    <p:sldId id="3086" r:id="rId16"/>
    <p:sldId id="3087" r:id="rId17"/>
    <p:sldId id="3088" r:id="rId18"/>
    <p:sldId id="3069" r:id="rId19"/>
    <p:sldId id="3043" r:id="rId20"/>
    <p:sldId id="3074" r:id="rId21"/>
    <p:sldId id="3075" r:id="rId22"/>
    <p:sldId id="3076" r:id="rId23"/>
    <p:sldId id="3077" r:id="rId24"/>
    <p:sldId id="3078" r:id="rId25"/>
    <p:sldId id="3089" r:id="rId26"/>
    <p:sldId id="3090" r:id="rId27"/>
    <p:sldId id="3079" r:id="rId28"/>
    <p:sldId id="3080" r:id="rId29"/>
    <p:sldId id="3081" r:id="rId30"/>
    <p:sldId id="2985" r:id="rId31"/>
    <p:sldId id="3002" r:id="rId32"/>
    <p:sldId id="2986" r:id="rId33"/>
    <p:sldId id="3003" r:id="rId34"/>
    <p:sldId id="3004" r:id="rId35"/>
    <p:sldId id="3005" r:id="rId36"/>
    <p:sldId id="280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2D050"/>
    <a:srgbClr val="5A3049"/>
    <a:srgbClr val="5B2F56"/>
    <a:srgbClr val="FF6600"/>
    <a:srgbClr val="0998D7"/>
    <a:srgbClr val="FF3399"/>
    <a:srgbClr val="FFFFFF"/>
    <a:srgbClr val="0000FF"/>
    <a:srgbClr val="3DC3EC"/>
    <a:srgbClr val="F3E8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191" autoAdjust="0"/>
    <p:restoredTop sz="95262" autoAdjust="0"/>
  </p:normalViewPr>
  <p:slideViewPr>
    <p:cSldViewPr snapToGrid="0">
      <p:cViewPr varScale="1">
        <p:scale>
          <a:sx n="63" d="100"/>
          <a:sy n="63" d="100"/>
        </p:scale>
        <p:origin x="78" y="21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D21363-4EE3-49AE-BA04-164DB83892F6}" type="datetimeFigureOut">
              <a:rPr lang="en-GB" smtClean="0"/>
              <a:t>13/06/2023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8B0E19-C2A7-4FE4-8BEE-17463F03FF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09777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59324A-3CEA-4854-AD43-9F1464096E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73597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0FD1E9-C923-4D12-AB06-242B1EB3C9B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30490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0FD1E9-C923-4D12-AB06-242B1EB3C9B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82691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7395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73042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5006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22277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40349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72705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89349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75923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12745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99653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5564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685EC51D-0A5F-4380-9F93-B48BC9E2F629}"/>
              </a:ext>
            </a:extLst>
          </p:cNvPr>
          <p:cNvSpPr/>
          <p:nvPr userDrawn="1"/>
        </p:nvSpPr>
        <p:spPr>
          <a:xfrm>
            <a:off x="236375" y="228600"/>
            <a:ext cx="11719249" cy="6400800"/>
          </a:xfrm>
          <a:prstGeom prst="round2DiagRect">
            <a:avLst>
              <a:gd name="adj1" fmla="val 0"/>
              <a:gd name="adj2" fmla="val 0"/>
            </a:avLst>
          </a:prstGeom>
          <a:solidFill>
            <a:schemeClr val="bg1"/>
          </a:solidFill>
          <a:ln w="2857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2675CD-4B91-48AB-8C45-393DFC0E13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10475" y="299106"/>
            <a:ext cx="589731" cy="520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194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74902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24862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14808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9940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62129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910205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0760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0473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2">
            <a:extLst>
              <a:ext uri="{FF2B5EF4-FFF2-40B4-BE49-F238E27FC236}">
                <a16:creationId xmlns:a16="http://schemas.microsoft.com/office/drawing/2014/main" id="{56ADBEA9-4753-4216-B9C7-0BC18E10E9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12" y="0"/>
            <a:ext cx="12222112" cy="6874938"/>
          </a:xfrm>
          <a:prstGeom prst="rect">
            <a:avLst/>
          </a:prstGeom>
        </p:spPr>
      </p:pic>
      <p:pic>
        <p:nvPicPr>
          <p:cNvPr id="8" name="图片 5">
            <a:extLst>
              <a:ext uri="{FF2B5EF4-FFF2-40B4-BE49-F238E27FC236}">
                <a16:creationId xmlns:a16="http://schemas.microsoft.com/office/drawing/2014/main" id="{886C449E-54D0-4036-A6FC-F78B85EBA92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30112" y="5067014"/>
            <a:ext cx="1673053" cy="1807924"/>
          </a:xfrm>
          <a:prstGeom prst="rect">
            <a:avLst/>
          </a:prstGeom>
        </p:spPr>
      </p:pic>
      <p:pic>
        <p:nvPicPr>
          <p:cNvPr id="13" name="图片 35">
            <a:extLst>
              <a:ext uri="{FF2B5EF4-FFF2-40B4-BE49-F238E27FC236}">
                <a16:creationId xmlns:a16="http://schemas.microsoft.com/office/drawing/2014/main" id="{A2344DCD-4835-48C5-AF8F-BE9F9742C16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30112" y="-1"/>
            <a:ext cx="12222112" cy="2939742"/>
          </a:xfrm>
          <a:prstGeom prst="rect">
            <a:avLst/>
          </a:prstGeom>
        </p:spPr>
      </p:pic>
      <p:pic>
        <p:nvPicPr>
          <p:cNvPr id="14" name="图片 4">
            <a:extLst>
              <a:ext uri="{FF2B5EF4-FFF2-40B4-BE49-F238E27FC236}">
                <a16:creationId xmlns:a16="http://schemas.microsoft.com/office/drawing/2014/main" id="{9D304ACA-2F41-447E-83BB-1A6BD5FABAD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223" y="441177"/>
            <a:ext cx="3674789" cy="1214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747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67C0BD-BCAB-4FDA-9CC5-B8E811C79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CA0F4F-3688-4021-A987-1F1B579119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E35A6B-48EB-4192-AF3F-0D70B7B7A1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6/13/2023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DBDF1A-6C8F-44DB-A78F-1FEDDBABD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374690-5E2F-433D-838F-2474FB880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424802"/>
      </p:ext>
    </p:extLst>
  </p:cSld>
  <p:clrMapOvr>
    <a:masterClrMapping/>
  </p:clrMapOvr>
  <p:transition advClick="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5019763"/>
      </p:ext>
    </p:extLst>
  </p:cSld>
  <p:clrMapOvr>
    <a:masterClrMapping/>
  </p:clrMapOvr>
  <p:transition advClick="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1088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99400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3689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31760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1398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753" r:id="rId2"/>
    <p:sldLayoutId id="2147483774" r:id="rId3"/>
    <p:sldLayoutId id="2147483775" r:id="rId4"/>
    <p:sldLayoutId id="2147483776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0199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815" r:id="rId2"/>
    <p:sldLayoutId id="2147483816" r:id="rId3"/>
    <p:sldLayoutId id="2147483817" r:id="rId4"/>
    <p:sldLayoutId id="2147483818" r:id="rId5"/>
    <p:sldLayoutId id="2147483819" r:id="rId6"/>
    <p:sldLayoutId id="2147483820" r:id="rId7"/>
    <p:sldLayoutId id="2147483821" r:id="rId8"/>
    <p:sldLayoutId id="2147483822" r:id="rId9"/>
    <p:sldLayoutId id="2147483823" r:id="rId10"/>
    <p:sldLayoutId id="214748382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2D152F-6F5E-48CF-A181-2BBC38F9F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B90BE1-FDAB-420A-BDC8-F3D2682E8B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0149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6" r:id="rId1"/>
    <p:sldLayoutId id="2147483827" r:id="rId2"/>
    <p:sldLayoutId id="2147483828" r:id="rId3"/>
    <p:sldLayoutId id="2147483829" r:id="rId4"/>
    <p:sldLayoutId id="2147483830" r:id="rId5"/>
    <p:sldLayoutId id="2147483831" r:id="rId6"/>
    <p:sldLayoutId id="2147483832" r:id="rId7"/>
    <p:sldLayoutId id="2147483833" r:id="rId8"/>
    <p:sldLayoutId id="2147483834" r:id="rId9"/>
    <p:sldLayoutId id="2147483835" r:id="rId10"/>
    <p:sldLayoutId id="214748383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6.xml"/><Relationship Id="rId7" Type="http://schemas.microsoft.com/office/2007/relationships/hdphoto" Target="../media/hdphoto3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9.png"/><Relationship Id="rId5" Type="http://schemas.openxmlformats.org/officeDocument/2006/relationships/slide" Target="slide2.xml"/><Relationship Id="rId4" Type="http://schemas.openxmlformats.org/officeDocument/2006/relationships/image" Target="../media/image28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0.png"/><Relationship Id="rId18" Type="http://schemas.openxmlformats.org/officeDocument/2006/relationships/image" Target="../media/image40.tmp"/><Relationship Id="rId3" Type="http://schemas.microsoft.com/office/2007/relationships/media" Target="../media/media4.mp3"/><Relationship Id="rId7" Type="http://schemas.openxmlformats.org/officeDocument/2006/relationships/image" Target="../media/image32.jpg"/><Relationship Id="rId12" Type="http://schemas.openxmlformats.org/officeDocument/2006/relationships/image" Target="../media/image35.png"/><Relationship Id="rId17" Type="http://schemas.openxmlformats.org/officeDocument/2006/relationships/image" Target="../media/image39.tmp"/><Relationship Id="rId2" Type="http://schemas.openxmlformats.org/officeDocument/2006/relationships/audio" Target="../media/media3.mp3"/><Relationship Id="rId16" Type="http://schemas.openxmlformats.org/officeDocument/2006/relationships/image" Target="../media/image38.tmp"/><Relationship Id="rId1" Type="http://schemas.microsoft.com/office/2007/relationships/media" Target="../media/media3.mp3"/><Relationship Id="rId6" Type="http://schemas.openxmlformats.org/officeDocument/2006/relationships/image" Target="../media/image31.jpeg"/><Relationship Id="rId11" Type="http://schemas.microsoft.com/office/2007/relationships/hdphoto" Target="../media/hdphoto5.wdp"/><Relationship Id="rId5" Type="http://schemas.openxmlformats.org/officeDocument/2006/relationships/slideLayout" Target="../slideLayouts/slideLayout12.xml"/><Relationship Id="rId15" Type="http://schemas.openxmlformats.org/officeDocument/2006/relationships/image" Target="../media/image37.tmp"/><Relationship Id="rId10" Type="http://schemas.openxmlformats.org/officeDocument/2006/relationships/image" Target="../media/image34.png"/><Relationship Id="rId4" Type="http://schemas.openxmlformats.org/officeDocument/2006/relationships/audio" Target="../media/media4.mp3"/><Relationship Id="rId9" Type="http://schemas.microsoft.com/office/2007/relationships/hdphoto" Target="../media/hdphoto4.wdp"/><Relationship Id="rId14" Type="http://schemas.openxmlformats.org/officeDocument/2006/relationships/image" Target="../media/image36.tm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0.png"/><Relationship Id="rId3" Type="http://schemas.microsoft.com/office/2007/relationships/media" Target="../media/media4.mp3"/><Relationship Id="rId7" Type="http://schemas.openxmlformats.org/officeDocument/2006/relationships/image" Target="../media/image32.jpg"/><Relationship Id="rId12" Type="http://schemas.openxmlformats.org/officeDocument/2006/relationships/image" Target="../media/image3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1.jpg"/><Relationship Id="rId11" Type="http://schemas.microsoft.com/office/2007/relationships/hdphoto" Target="../media/hdphoto5.wdp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34.png"/><Relationship Id="rId4" Type="http://schemas.openxmlformats.org/officeDocument/2006/relationships/audio" Target="../media/media4.mp3"/><Relationship Id="rId9" Type="http://schemas.microsoft.com/office/2007/relationships/hdphoto" Target="../media/hdphoto4.wdp"/><Relationship Id="rId14" Type="http://schemas.openxmlformats.org/officeDocument/2006/relationships/image" Target="../media/image42.tm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0.png"/><Relationship Id="rId18" Type="http://schemas.openxmlformats.org/officeDocument/2006/relationships/image" Target="../media/image43.tmp"/><Relationship Id="rId3" Type="http://schemas.microsoft.com/office/2007/relationships/media" Target="../media/media4.mp3"/><Relationship Id="rId7" Type="http://schemas.openxmlformats.org/officeDocument/2006/relationships/image" Target="../media/image32.jpg"/><Relationship Id="rId12" Type="http://schemas.openxmlformats.org/officeDocument/2006/relationships/image" Target="../media/image35.png"/><Relationship Id="rId17" Type="http://schemas.openxmlformats.org/officeDocument/2006/relationships/image" Target="../media/image40.tmp"/><Relationship Id="rId2" Type="http://schemas.openxmlformats.org/officeDocument/2006/relationships/audio" Target="../media/media3.mp3"/><Relationship Id="rId16" Type="http://schemas.openxmlformats.org/officeDocument/2006/relationships/image" Target="../media/image39.tmp"/><Relationship Id="rId1" Type="http://schemas.microsoft.com/office/2007/relationships/media" Target="../media/media3.mp3"/><Relationship Id="rId6" Type="http://schemas.openxmlformats.org/officeDocument/2006/relationships/image" Target="../media/image31.jpeg"/><Relationship Id="rId11" Type="http://schemas.microsoft.com/office/2007/relationships/hdphoto" Target="../media/hdphoto5.wdp"/><Relationship Id="rId5" Type="http://schemas.openxmlformats.org/officeDocument/2006/relationships/slideLayout" Target="../slideLayouts/slideLayout12.xml"/><Relationship Id="rId15" Type="http://schemas.openxmlformats.org/officeDocument/2006/relationships/image" Target="../media/image38.tmp"/><Relationship Id="rId10" Type="http://schemas.openxmlformats.org/officeDocument/2006/relationships/image" Target="../media/image34.png"/><Relationship Id="rId4" Type="http://schemas.openxmlformats.org/officeDocument/2006/relationships/audio" Target="../media/media4.mp3"/><Relationship Id="rId9" Type="http://schemas.microsoft.com/office/2007/relationships/hdphoto" Target="../media/hdphoto4.wdp"/><Relationship Id="rId14" Type="http://schemas.openxmlformats.org/officeDocument/2006/relationships/image" Target="../media/image37.tm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0.png"/><Relationship Id="rId3" Type="http://schemas.microsoft.com/office/2007/relationships/media" Target="../media/media4.mp3"/><Relationship Id="rId7" Type="http://schemas.openxmlformats.org/officeDocument/2006/relationships/image" Target="../media/image32.jpg"/><Relationship Id="rId12" Type="http://schemas.openxmlformats.org/officeDocument/2006/relationships/image" Target="../media/image3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1.jpeg"/><Relationship Id="rId11" Type="http://schemas.microsoft.com/office/2007/relationships/hdphoto" Target="../media/hdphoto5.wdp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34.png"/><Relationship Id="rId4" Type="http://schemas.openxmlformats.org/officeDocument/2006/relationships/audio" Target="../media/media4.mp3"/><Relationship Id="rId9" Type="http://schemas.microsoft.com/office/2007/relationships/hdphoto" Target="../media/hdphoto4.wdp"/><Relationship Id="rId14" Type="http://schemas.openxmlformats.org/officeDocument/2006/relationships/image" Target="../media/image44.tm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0.png"/><Relationship Id="rId3" Type="http://schemas.microsoft.com/office/2007/relationships/media" Target="../media/media4.mp3"/><Relationship Id="rId7" Type="http://schemas.openxmlformats.org/officeDocument/2006/relationships/image" Target="../media/image32.jpg"/><Relationship Id="rId12" Type="http://schemas.openxmlformats.org/officeDocument/2006/relationships/image" Target="../media/image3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1.jpg"/><Relationship Id="rId11" Type="http://schemas.microsoft.com/office/2007/relationships/hdphoto" Target="../media/hdphoto5.wdp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34.png"/><Relationship Id="rId4" Type="http://schemas.openxmlformats.org/officeDocument/2006/relationships/audio" Target="../media/media4.mp3"/><Relationship Id="rId9" Type="http://schemas.microsoft.com/office/2007/relationships/hdphoto" Target="../media/hdphoto4.wdp"/><Relationship Id="rId14" Type="http://schemas.openxmlformats.org/officeDocument/2006/relationships/image" Target="../media/image45.tm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8.tm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3.png"/><Relationship Id="rId3" Type="http://schemas.microsoft.com/office/2007/relationships/media" Target="../media/media1.mp4"/><Relationship Id="rId7" Type="http://schemas.microsoft.com/office/2007/relationships/hdphoto" Target="../media/hdphoto1.wdp"/><Relationship Id="rId12" Type="http://schemas.openxmlformats.org/officeDocument/2006/relationships/image" Target="../media/image12.jfif"/><Relationship Id="rId2" Type="http://schemas.openxmlformats.org/officeDocument/2006/relationships/video" Target="NULL" TargetMode="External"/><Relationship Id="rId1" Type="http://schemas.openxmlformats.org/officeDocument/2006/relationships/tags" Target="../tags/tag1.xml"/><Relationship Id="rId6" Type="http://schemas.openxmlformats.org/officeDocument/2006/relationships/image" Target="../media/image8.png"/><Relationship Id="rId11" Type="http://schemas.openxmlformats.org/officeDocument/2006/relationships/image" Target="../media/image11.png"/><Relationship Id="rId5" Type="http://schemas.openxmlformats.org/officeDocument/2006/relationships/notesSlide" Target="../notesSlides/notesSlide1.xml"/><Relationship Id="rId10" Type="http://schemas.microsoft.com/office/2007/relationships/hdphoto" Target="../media/hdphoto2.wdp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10.png"/><Relationship Id="rId1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tmp"/><Relationship Id="rId5" Type="http://schemas.openxmlformats.org/officeDocument/2006/relationships/image" Target="../media/image62.tmp"/><Relationship Id="rId4" Type="http://schemas.openxmlformats.org/officeDocument/2006/relationships/image" Target="../media/image61.tm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gif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69.jpe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68.jpeg"/><Relationship Id="rId11" Type="http://schemas.openxmlformats.org/officeDocument/2006/relationships/image" Target="../media/image30.png"/><Relationship Id="rId5" Type="http://schemas.openxmlformats.org/officeDocument/2006/relationships/image" Target="../media/image67.jpg"/><Relationship Id="rId10" Type="http://schemas.openxmlformats.org/officeDocument/2006/relationships/slide" Target="slide25.xml"/><Relationship Id="rId4" Type="http://schemas.openxmlformats.org/officeDocument/2006/relationships/image" Target="../media/image66.jpg"/><Relationship Id="rId9" Type="http://schemas.openxmlformats.org/officeDocument/2006/relationships/slide" Target="slide1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0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70.gif"/><Relationship Id="rId11" Type="http://schemas.openxmlformats.org/officeDocument/2006/relationships/image" Target="../media/image75.tmp"/><Relationship Id="rId5" Type="http://schemas.openxmlformats.org/officeDocument/2006/relationships/image" Target="../media/image72.gif"/><Relationship Id="rId10" Type="http://schemas.openxmlformats.org/officeDocument/2006/relationships/image" Target="../media/image74.jpeg"/><Relationship Id="rId4" Type="http://schemas.openxmlformats.org/officeDocument/2006/relationships/image" Target="../media/image71.jpg"/><Relationship Id="rId9" Type="http://schemas.openxmlformats.org/officeDocument/2006/relationships/slide" Target="slide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8.tmp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30.png"/><Relationship Id="rId12" Type="http://schemas.openxmlformats.org/officeDocument/2006/relationships/image" Target="../media/image77.tmp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70.gif"/><Relationship Id="rId11" Type="http://schemas.openxmlformats.org/officeDocument/2006/relationships/image" Target="../media/image76.tmp"/><Relationship Id="rId5" Type="http://schemas.openxmlformats.org/officeDocument/2006/relationships/image" Target="../media/image72.gif"/><Relationship Id="rId10" Type="http://schemas.openxmlformats.org/officeDocument/2006/relationships/image" Target="../media/image74.jpeg"/><Relationship Id="rId4" Type="http://schemas.openxmlformats.org/officeDocument/2006/relationships/image" Target="../media/image71.jpg"/><Relationship Id="rId9" Type="http://schemas.openxmlformats.org/officeDocument/2006/relationships/slide" Target="slide9.xml"/><Relationship Id="rId14" Type="http://schemas.openxmlformats.org/officeDocument/2006/relationships/image" Target="../media/image79.tm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82.tmp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0.png"/><Relationship Id="rId12" Type="http://schemas.openxmlformats.org/officeDocument/2006/relationships/image" Target="../media/image81.tmp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70.gif"/><Relationship Id="rId11" Type="http://schemas.openxmlformats.org/officeDocument/2006/relationships/image" Target="../media/image80.tmp"/><Relationship Id="rId5" Type="http://schemas.openxmlformats.org/officeDocument/2006/relationships/image" Target="../media/image72.gif"/><Relationship Id="rId10" Type="http://schemas.openxmlformats.org/officeDocument/2006/relationships/image" Target="../media/image74.jpeg"/><Relationship Id="rId4" Type="http://schemas.openxmlformats.org/officeDocument/2006/relationships/image" Target="../media/image71.jpg"/><Relationship Id="rId9" Type="http://schemas.openxmlformats.org/officeDocument/2006/relationships/slide" Target="slide12.xml"/><Relationship Id="rId14" Type="http://schemas.openxmlformats.org/officeDocument/2006/relationships/image" Target="../media/image83.tm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86.tmp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0.png"/><Relationship Id="rId12" Type="http://schemas.openxmlformats.org/officeDocument/2006/relationships/image" Target="../media/image85.tmp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70.gif"/><Relationship Id="rId11" Type="http://schemas.openxmlformats.org/officeDocument/2006/relationships/image" Target="../media/image84.tmp"/><Relationship Id="rId5" Type="http://schemas.openxmlformats.org/officeDocument/2006/relationships/image" Target="../media/image72.gif"/><Relationship Id="rId10" Type="http://schemas.openxmlformats.org/officeDocument/2006/relationships/image" Target="../media/image74.jpeg"/><Relationship Id="rId4" Type="http://schemas.openxmlformats.org/officeDocument/2006/relationships/image" Target="../media/image71.jpg"/><Relationship Id="rId9" Type="http://schemas.openxmlformats.org/officeDocument/2006/relationships/slide" Target="slide1.xml"/><Relationship Id="rId14" Type="http://schemas.openxmlformats.org/officeDocument/2006/relationships/image" Target="../media/image87.tmp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90.tmp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0.png"/><Relationship Id="rId12" Type="http://schemas.openxmlformats.org/officeDocument/2006/relationships/image" Target="../media/image89.tmp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70.gif"/><Relationship Id="rId11" Type="http://schemas.openxmlformats.org/officeDocument/2006/relationships/image" Target="../media/image88.tmp"/><Relationship Id="rId5" Type="http://schemas.openxmlformats.org/officeDocument/2006/relationships/image" Target="../media/image72.gif"/><Relationship Id="rId10" Type="http://schemas.openxmlformats.org/officeDocument/2006/relationships/image" Target="../media/image74.jpeg"/><Relationship Id="rId4" Type="http://schemas.openxmlformats.org/officeDocument/2006/relationships/image" Target="../media/image71.jpg"/><Relationship Id="rId9" Type="http://schemas.openxmlformats.org/officeDocument/2006/relationships/slide" Target="slide5.xml"/><Relationship Id="rId14" Type="http://schemas.openxmlformats.org/officeDocument/2006/relationships/image" Target="../media/image91.tm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.png"/><Relationship Id="rId4" Type="http://schemas.microsoft.com/office/2007/relationships/hdphoto" Target="../media/hdphoto6.wdp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93.png"/><Relationship Id="rId7" Type="http://schemas.openxmlformats.org/officeDocument/2006/relationships/image" Target="../media/image97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microsoft.com/office/2007/relationships/hdphoto" Target="../media/hdphoto6.wdp"/><Relationship Id="rId9" Type="http://schemas.openxmlformats.org/officeDocument/2006/relationships/image" Target="../media/image9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101.png"/><Relationship Id="rId7" Type="http://schemas.openxmlformats.org/officeDocument/2006/relationships/image" Target="../media/image97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102.png"/><Relationship Id="rId9" Type="http://schemas.openxmlformats.org/officeDocument/2006/relationships/image" Target="../media/image83.tm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7" Type="http://schemas.openxmlformats.org/officeDocument/2006/relationships/image" Target="../media/image106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96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7.sv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2.sv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mp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tm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12" y="-20638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B2BA37-17C4-4552-9FC4-5BF272E1495C}"/>
              </a:ext>
            </a:extLst>
          </p:cNvPr>
          <p:cNvSpPr txBox="1"/>
          <p:nvPr/>
        </p:nvSpPr>
        <p:spPr>
          <a:xfrm>
            <a:off x="2743200" y="381000"/>
            <a:ext cx="78389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PHÒNG</a:t>
            </a:r>
            <a:r>
              <a:rPr lang="en-US" sz="2800" b="1" dirty="0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GIÁO</a:t>
            </a:r>
            <a:r>
              <a:rPr lang="en-US" sz="2800" b="1" dirty="0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DỤC</a:t>
            </a:r>
            <a:r>
              <a:rPr lang="en-US" sz="2800" b="1" dirty="0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ĐÀO</a:t>
            </a:r>
            <a:r>
              <a:rPr lang="en-US" sz="2800" b="1" dirty="0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TẠO</a:t>
            </a:r>
            <a:r>
              <a:rPr lang="en-US" sz="2800" b="1" dirty="0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…….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#9Slide02 Noi dung rat dai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3800" y="923912"/>
            <a:ext cx="6172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304800" y="2520312"/>
            <a:ext cx="118872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EM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algn="ctr">
              <a:defRPr/>
            </a:pP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TIN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B3F36DA1-BF7F-4E43-924C-B8D1AE60B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6486" y="4672721"/>
            <a:ext cx="942382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000" b="1" i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4000" b="1" i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4000" b="1" i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4800" b="1" i="1" dirty="0">
              <a:solidFill>
                <a:srgbClr val="1D1D1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179D390A-E1FC-4330-902B-0FBEB616C0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5451165"/>
            <a:ext cx="942382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000" b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4000" b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4000" b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2023 - 2024</a:t>
            </a:r>
            <a:endParaRPr lang="en-US" altLang="en-US" sz="4800" b="1" i="1" dirty="0">
              <a:solidFill>
                <a:srgbClr val="1D1D1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F5FBD90-9FF3-4CE0-94C3-6E830887528B}"/>
              </a:ext>
            </a:extLst>
          </p:cNvPr>
          <p:cNvCxnSpPr/>
          <p:nvPr/>
        </p:nvCxnSpPr>
        <p:spPr>
          <a:xfrm>
            <a:off x="4191000" y="1447800"/>
            <a:ext cx="50292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8929315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24200" y="2985656"/>
            <a:ext cx="6400800" cy="206210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Chú Sóc nâu đang cố gắng nhặt những hạt dẻ để mang về tổ. Các em hãy giúp đỡ chú Sóc bằng cách trả lời đúng các câu hỏi nhé.</a:t>
            </a:r>
          </a:p>
        </p:txBody>
      </p:sp>
      <p:pic>
        <p:nvPicPr>
          <p:cNvPr id="5" name="Picture 5" descr="C:\Users\ADMIN\Desktop\Tai nguyen thiet ke tro choi\Bảng gỗ\choi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5193" y1="73818" x2="14065" y2="927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38426"/>
            <a:ext cx="1747960" cy="66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artOfYourWorld-V.A-356548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76400" y="-428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116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200399" y="152400"/>
            <a:ext cx="6331991" cy="248573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47587" y="335157"/>
            <a:ext cx="63319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Lệnh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thuộc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nhóm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lệnh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nào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09800" y="3276601"/>
            <a:ext cx="1676400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16727" y="4574884"/>
            <a:ext cx="1854476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86601" y="4572001"/>
            <a:ext cx="1759364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086600" y="3312679"/>
            <a:ext cx="1908867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1" name="Picture 10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1" t="11511" r="15952" b="13064"/>
          <a:stretch/>
        </p:blipFill>
        <p:spPr>
          <a:xfrm>
            <a:off x="8430490" y="4864388"/>
            <a:ext cx="2202874" cy="1927869"/>
          </a:xfrm>
          <a:prstGeom prst="rect">
            <a:avLst/>
          </a:prstGeom>
        </p:spPr>
      </p:pic>
      <p:pic>
        <p:nvPicPr>
          <p:cNvPr id="12" name="Đ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496" b="100000" l="9933" r="89899">
                        <a14:foregroundMark x1="72727" y1="27564" x2="42929" y2="1709"/>
                        <a14:foregroundMark x1="76768" y1="4060" x2="44108" y2="27564"/>
                        <a14:foregroundMark x1="44108" y1="6410" x2="44108" y2="25000"/>
                        <a14:foregroundMark x1="50168" y1="9188" x2="48316" y2="27137"/>
                        <a14:foregroundMark x1="56397" y1="8120" x2="61279" y2="33761"/>
                        <a14:foregroundMark x1="73064" y1="10897" x2="58249" y2="29915"/>
                        <a14:foregroundMark x1="66835" y1="4487" x2="52694" y2="11538"/>
                        <a14:foregroundMark x1="48822" y1="27991" x2="59091" y2="279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57" r="19395"/>
          <a:stretch/>
        </p:blipFill>
        <p:spPr>
          <a:xfrm>
            <a:off x="244210" y="2088715"/>
            <a:ext cx="2410426" cy="2960546"/>
          </a:xfrm>
          <a:prstGeom prst="rect">
            <a:avLst/>
          </a:prstGeom>
        </p:spPr>
      </p:pic>
      <p:pic>
        <p:nvPicPr>
          <p:cNvPr id="13" name="B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10490250" y="3759576"/>
            <a:ext cx="1235973" cy="1242691"/>
          </a:xfrm>
          <a:prstGeom prst="rect">
            <a:avLst/>
          </a:prstGeom>
        </p:spPr>
      </p:pic>
      <p:pic>
        <p:nvPicPr>
          <p:cNvPr id="16" name="C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10226768" y="362230"/>
            <a:ext cx="1499455" cy="1507605"/>
          </a:xfrm>
          <a:prstGeom prst="rect">
            <a:avLst/>
          </a:prstGeom>
        </p:spPr>
      </p:pic>
      <p:pic>
        <p:nvPicPr>
          <p:cNvPr id="17" name="D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10602408" y="2130997"/>
            <a:ext cx="1558202" cy="1566672"/>
          </a:xfrm>
          <a:prstGeom prst="rect">
            <a:avLst/>
          </a:prstGeom>
        </p:spPr>
      </p:pic>
      <p:pic>
        <p:nvPicPr>
          <p:cNvPr id="18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20600" y="216767"/>
            <a:ext cx="609600" cy="609600"/>
          </a:xfrm>
          <a:prstGeom prst="rect">
            <a:avLst/>
          </a:prstGeom>
        </p:spPr>
      </p:pic>
      <p:pic>
        <p:nvPicPr>
          <p:cNvPr id="19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60514" y="1168687"/>
            <a:ext cx="609600" cy="609600"/>
          </a:xfrm>
          <a:prstGeom prst="rect">
            <a:avLst/>
          </a:prstGeom>
        </p:spPr>
      </p:pic>
      <p:pic>
        <p:nvPicPr>
          <p:cNvPr id="21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56885" y="2283397"/>
            <a:ext cx="609600" cy="609600"/>
          </a:xfrm>
          <a:prstGeom prst="rect">
            <a:avLst/>
          </a:prstGeom>
        </p:spPr>
      </p:pic>
      <p:pic>
        <p:nvPicPr>
          <p:cNvPr id="2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20600" y="3504490"/>
            <a:ext cx="609600" cy="609600"/>
          </a:xfrm>
          <a:prstGeom prst="rect">
            <a:avLst/>
          </a:prstGeom>
        </p:spPr>
      </p:pic>
      <p:pic>
        <p:nvPicPr>
          <p:cNvPr id="5" name="Hình ảnh 4" descr="Tạo hình cắt từ Màn hình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9843" y="1144828"/>
            <a:ext cx="2656660" cy="1138569"/>
          </a:xfrm>
          <a:prstGeom prst="rect">
            <a:avLst/>
          </a:prstGeom>
        </p:spPr>
      </p:pic>
      <p:pic>
        <p:nvPicPr>
          <p:cNvPr id="6" name="Hình ảnh 5" descr="Tạo hình cắt từ Màn hình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5648" y="2975856"/>
            <a:ext cx="1290542" cy="1156371"/>
          </a:xfrm>
          <a:prstGeom prst="rect">
            <a:avLst/>
          </a:prstGeom>
        </p:spPr>
      </p:pic>
      <p:pic>
        <p:nvPicPr>
          <p:cNvPr id="14" name="Hình ảnh 13" descr="Tạo hình cắt từ Màn hình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6503" y="2960292"/>
            <a:ext cx="1199188" cy="1171935"/>
          </a:xfrm>
          <a:prstGeom prst="rect">
            <a:avLst/>
          </a:prstGeom>
        </p:spPr>
      </p:pic>
      <p:pic>
        <p:nvPicPr>
          <p:cNvPr id="15" name="Hình ảnh 14" descr="Tạo hình cắt từ Màn hình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635" y="4293077"/>
            <a:ext cx="1215555" cy="1142622"/>
          </a:xfrm>
          <a:prstGeom prst="rect">
            <a:avLst/>
          </a:prstGeom>
        </p:spPr>
      </p:pic>
      <p:pic>
        <p:nvPicPr>
          <p:cNvPr id="20" name="Hình ảnh 19" descr="Tạo hình cắt từ Màn hình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798" y="4298733"/>
            <a:ext cx="1252115" cy="1121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48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809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815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815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815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200400" y="152400"/>
            <a:ext cx="6019800" cy="2057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44061" y="298383"/>
            <a:ext cx="5745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107382" y="4518251"/>
            <a:ext cx="1981200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D: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Bút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vẽ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16726" y="4574884"/>
            <a:ext cx="2660073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C: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Hiển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thị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65218" y="3185835"/>
            <a:ext cx="3251662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A: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086600" y="3312679"/>
            <a:ext cx="2499360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B: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1" name="Picture 10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1" t="11511" r="15952" b="13064"/>
          <a:stretch/>
        </p:blipFill>
        <p:spPr>
          <a:xfrm>
            <a:off x="8499765" y="4867271"/>
            <a:ext cx="2202874" cy="1927869"/>
          </a:xfrm>
          <a:prstGeom prst="rect">
            <a:avLst/>
          </a:prstGeom>
        </p:spPr>
      </p:pic>
      <p:pic>
        <p:nvPicPr>
          <p:cNvPr id="12" name="Đ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496" b="100000" l="9933" r="89899">
                        <a14:foregroundMark x1="72727" y1="27564" x2="42929" y2="1709"/>
                        <a14:foregroundMark x1="76768" y1="4060" x2="44108" y2="27564"/>
                        <a14:foregroundMark x1="44108" y1="6410" x2="44108" y2="25000"/>
                        <a14:foregroundMark x1="50168" y1="9188" x2="48316" y2="27137"/>
                        <a14:foregroundMark x1="56397" y1="8120" x2="61279" y2="33761"/>
                        <a14:foregroundMark x1="73064" y1="10897" x2="58249" y2="29915"/>
                        <a14:foregroundMark x1="66835" y1="4487" x2="52694" y2="11538"/>
                        <a14:foregroundMark x1="48822" y1="27991" x2="59091" y2="279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57" r="19395"/>
          <a:stretch/>
        </p:blipFill>
        <p:spPr>
          <a:xfrm>
            <a:off x="121296" y="216767"/>
            <a:ext cx="2513701" cy="3087390"/>
          </a:xfrm>
          <a:prstGeom prst="rect">
            <a:avLst/>
          </a:prstGeom>
        </p:spPr>
      </p:pic>
      <p:pic>
        <p:nvPicPr>
          <p:cNvPr id="13" name="B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10245223" y="4318275"/>
            <a:ext cx="1946777" cy="1957358"/>
          </a:xfrm>
          <a:prstGeom prst="rect">
            <a:avLst/>
          </a:prstGeom>
        </p:spPr>
      </p:pic>
      <p:pic>
        <p:nvPicPr>
          <p:cNvPr id="16" name="C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10198606" y="2503796"/>
            <a:ext cx="1457537" cy="1465459"/>
          </a:xfrm>
          <a:prstGeom prst="rect">
            <a:avLst/>
          </a:prstGeom>
        </p:spPr>
      </p:pic>
      <p:pic>
        <p:nvPicPr>
          <p:cNvPr id="17" name="D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10407850" y="590771"/>
            <a:ext cx="1555550" cy="1564005"/>
          </a:xfrm>
          <a:prstGeom prst="rect">
            <a:avLst/>
          </a:prstGeom>
        </p:spPr>
      </p:pic>
      <p:pic>
        <p:nvPicPr>
          <p:cNvPr id="18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20600" y="216767"/>
            <a:ext cx="609600" cy="609600"/>
          </a:xfrm>
          <a:prstGeom prst="rect">
            <a:avLst/>
          </a:prstGeom>
        </p:spPr>
      </p:pic>
      <p:pic>
        <p:nvPicPr>
          <p:cNvPr id="19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60514" y="1168687"/>
            <a:ext cx="609600" cy="609600"/>
          </a:xfrm>
          <a:prstGeom prst="rect">
            <a:avLst/>
          </a:prstGeom>
        </p:spPr>
      </p:pic>
      <p:pic>
        <p:nvPicPr>
          <p:cNvPr id="21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56885" y="2283397"/>
            <a:ext cx="609600" cy="609600"/>
          </a:xfrm>
          <a:prstGeom prst="rect">
            <a:avLst/>
          </a:prstGeom>
        </p:spPr>
      </p:pic>
      <p:pic>
        <p:nvPicPr>
          <p:cNvPr id="2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20600" y="3504490"/>
            <a:ext cx="609600" cy="609600"/>
          </a:xfrm>
          <a:prstGeom prst="rect">
            <a:avLst/>
          </a:prstGeom>
        </p:spPr>
      </p:pic>
      <p:pic>
        <p:nvPicPr>
          <p:cNvPr id="5" name="Hình ảnh 4" descr="Tạo hình cắt từ Màn hình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8908" y="954694"/>
            <a:ext cx="3810857" cy="1163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938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809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815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815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815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200399" y="152400"/>
            <a:ext cx="6331991" cy="248573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47587" y="335157"/>
            <a:ext cx="63319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Lệnh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sau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thuộc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nhóm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lệnh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nào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09800" y="3276601"/>
            <a:ext cx="1676400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16727" y="4574884"/>
            <a:ext cx="1854476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86601" y="4572001"/>
            <a:ext cx="1759364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086600" y="3312679"/>
            <a:ext cx="1908867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1" name="Picture 10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1" t="11511" r="15952" b="13064"/>
          <a:stretch/>
        </p:blipFill>
        <p:spPr>
          <a:xfrm>
            <a:off x="8430490" y="4864388"/>
            <a:ext cx="2202874" cy="1927869"/>
          </a:xfrm>
          <a:prstGeom prst="rect">
            <a:avLst/>
          </a:prstGeom>
        </p:spPr>
      </p:pic>
      <p:pic>
        <p:nvPicPr>
          <p:cNvPr id="12" name="Đ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496" b="100000" l="9933" r="89899">
                        <a14:foregroundMark x1="72727" y1="27564" x2="42929" y2="1709"/>
                        <a14:foregroundMark x1="76768" y1="4060" x2="44108" y2="27564"/>
                        <a14:foregroundMark x1="44108" y1="6410" x2="44108" y2="25000"/>
                        <a14:foregroundMark x1="50168" y1="9188" x2="48316" y2="27137"/>
                        <a14:foregroundMark x1="56397" y1="8120" x2="61279" y2="33761"/>
                        <a14:foregroundMark x1="73064" y1="10897" x2="58249" y2="29915"/>
                        <a14:foregroundMark x1="66835" y1="4487" x2="52694" y2="11538"/>
                        <a14:foregroundMark x1="48822" y1="27991" x2="59091" y2="279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57" r="19395"/>
          <a:stretch/>
        </p:blipFill>
        <p:spPr>
          <a:xfrm>
            <a:off x="244210" y="2088715"/>
            <a:ext cx="2410426" cy="2960546"/>
          </a:xfrm>
          <a:prstGeom prst="rect">
            <a:avLst/>
          </a:prstGeom>
        </p:spPr>
      </p:pic>
      <p:pic>
        <p:nvPicPr>
          <p:cNvPr id="13" name="B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10490250" y="3759576"/>
            <a:ext cx="1235973" cy="1242691"/>
          </a:xfrm>
          <a:prstGeom prst="rect">
            <a:avLst/>
          </a:prstGeom>
        </p:spPr>
      </p:pic>
      <p:pic>
        <p:nvPicPr>
          <p:cNvPr id="16" name="C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10226768" y="362230"/>
            <a:ext cx="1499455" cy="1507605"/>
          </a:xfrm>
          <a:prstGeom prst="rect">
            <a:avLst/>
          </a:prstGeom>
        </p:spPr>
      </p:pic>
      <p:pic>
        <p:nvPicPr>
          <p:cNvPr id="17" name="D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10602408" y="2130997"/>
            <a:ext cx="1558202" cy="1566672"/>
          </a:xfrm>
          <a:prstGeom prst="rect">
            <a:avLst/>
          </a:prstGeom>
        </p:spPr>
      </p:pic>
      <p:pic>
        <p:nvPicPr>
          <p:cNvPr id="18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20600" y="216767"/>
            <a:ext cx="609600" cy="609600"/>
          </a:xfrm>
          <a:prstGeom prst="rect">
            <a:avLst/>
          </a:prstGeom>
        </p:spPr>
      </p:pic>
      <p:pic>
        <p:nvPicPr>
          <p:cNvPr id="19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60514" y="1168687"/>
            <a:ext cx="609600" cy="609600"/>
          </a:xfrm>
          <a:prstGeom prst="rect">
            <a:avLst/>
          </a:prstGeom>
        </p:spPr>
      </p:pic>
      <p:pic>
        <p:nvPicPr>
          <p:cNvPr id="21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56885" y="2283397"/>
            <a:ext cx="609600" cy="609600"/>
          </a:xfrm>
          <a:prstGeom prst="rect">
            <a:avLst/>
          </a:prstGeom>
        </p:spPr>
      </p:pic>
      <p:pic>
        <p:nvPicPr>
          <p:cNvPr id="2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20600" y="3504490"/>
            <a:ext cx="609600" cy="609600"/>
          </a:xfrm>
          <a:prstGeom prst="rect">
            <a:avLst/>
          </a:prstGeom>
        </p:spPr>
      </p:pic>
      <p:pic>
        <p:nvPicPr>
          <p:cNvPr id="6" name="Hình ảnh 5" descr="Tạo hình cắt từ Màn hình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1908" y="2983638"/>
            <a:ext cx="1290542" cy="1156371"/>
          </a:xfrm>
          <a:prstGeom prst="rect">
            <a:avLst/>
          </a:prstGeom>
        </p:spPr>
      </p:pic>
      <p:pic>
        <p:nvPicPr>
          <p:cNvPr id="14" name="Hình ảnh 13" descr="Tạo hình cắt từ Màn hình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3108" y="2919939"/>
            <a:ext cx="1199188" cy="1171935"/>
          </a:xfrm>
          <a:prstGeom prst="rect">
            <a:avLst/>
          </a:prstGeom>
        </p:spPr>
      </p:pic>
      <p:pic>
        <p:nvPicPr>
          <p:cNvPr id="15" name="Hình ảnh 14" descr="Tạo hình cắt từ Màn hình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635" y="4293077"/>
            <a:ext cx="1215555" cy="1142622"/>
          </a:xfrm>
          <a:prstGeom prst="rect">
            <a:avLst/>
          </a:prstGeom>
        </p:spPr>
      </p:pic>
      <p:pic>
        <p:nvPicPr>
          <p:cNvPr id="20" name="Hình ảnh 19" descr="Tạo hình cắt từ Màn hình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798" y="4298733"/>
            <a:ext cx="1252115" cy="1121686"/>
          </a:xfrm>
          <a:prstGeom prst="rect">
            <a:avLst/>
          </a:prstGeom>
        </p:spPr>
      </p:pic>
      <p:pic>
        <p:nvPicPr>
          <p:cNvPr id="4" name="Hình ảnh 3" descr="Tạo hình cắt từ Màn hình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558" y="980942"/>
            <a:ext cx="2559999" cy="1302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353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809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815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815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815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200399" y="152400"/>
            <a:ext cx="6331991" cy="248573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47587" y="335157"/>
            <a:ext cx="63319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Lệnh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sau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thuộc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nhóm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lệnh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nào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09800" y="3276601"/>
            <a:ext cx="1981200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A: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Sự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kiện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16727" y="4574884"/>
            <a:ext cx="2218114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C: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Hiển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thị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86600" y="4572001"/>
            <a:ext cx="2792978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D: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Âm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thanh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086600" y="3312679"/>
            <a:ext cx="2987040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B: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Chuyển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động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1" name="Picture 10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1" t="11511" r="15952" b="13064"/>
          <a:stretch/>
        </p:blipFill>
        <p:spPr>
          <a:xfrm>
            <a:off x="8430490" y="4864388"/>
            <a:ext cx="2202874" cy="1927869"/>
          </a:xfrm>
          <a:prstGeom prst="rect">
            <a:avLst/>
          </a:prstGeom>
        </p:spPr>
      </p:pic>
      <p:pic>
        <p:nvPicPr>
          <p:cNvPr id="12" name="Đ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496" b="100000" l="9933" r="89899">
                        <a14:foregroundMark x1="72727" y1="27564" x2="42929" y2="1709"/>
                        <a14:foregroundMark x1="76768" y1="4060" x2="44108" y2="27564"/>
                        <a14:foregroundMark x1="44108" y1="6410" x2="44108" y2="25000"/>
                        <a14:foregroundMark x1="50168" y1="9188" x2="48316" y2="27137"/>
                        <a14:foregroundMark x1="56397" y1="8120" x2="61279" y2="33761"/>
                        <a14:foregroundMark x1="73064" y1="10897" x2="58249" y2="29915"/>
                        <a14:foregroundMark x1="66835" y1="4487" x2="52694" y2="11538"/>
                        <a14:foregroundMark x1="48822" y1="27991" x2="59091" y2="279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57" r="19395"/>
          <a:stretch/>
        </p:blipFill>
        <p:spPr>
          <a:xfrm>
            <a:off x="244210" y="2088715"/>
            <a:ext cx="2410426" cy="2960546"/>
          </a:xfrm>
          <a:prstGeom prst="rect">
            <a:avLst/>
          </a:prstGeom>
        </p:spPr>
      </p:pic>
      <p:pic>
        <p:nvPicPr>
          <p:cNvPr id="13" name="B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10490250" y="3759576"/>
            <a:ext cx="1235973" cy="1242691"/>
          </a:xfrm>
          <a:prstGeom prst="rect">
            <a:avLst/>
          </a:prstGeom>
        </p:spPr>
      </p:pic>
      <p:pic>
        <p:nvPicPr>
          <p:cNvPr id="16" name="C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10226768" y="362230"/>
            <a:ext cx="1499455" cy="1507605"/>
          </a:xfrm>
          <a:prstGeom prst="rect">
            <a:avLst/>
          </a:prstGeom>
        </p:spPr>
      </p:pic>
      <p:pic>
        <p:nvPicPr>
          <p:cNvPr id="17" name="D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10602408" y="2130997"/>
            <a:ext cx="1558202" cy="1566672"/>
          </a:xfrm>
          <a:prstGeom prst="rect">
            <a:avLst/>
          </a:prstGeom>
        </p:spPr>
      </p:pic>
      <p:pic>
        <p:nvPicPr>
          <p:cNvPr id="18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20600" y="216767"/>
            <a:ext cx="609600" cy="609600"/>
          </a:xfrm>
          <a:prstGeom prst="rect">
            <a:avLst/>
          </a:prstGeom>
        </p:spPr>
      </p:pic>
      <p:pic>
        <p:nvPicPr>
          <p:cNvPr id="19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60514" y="1168687"/>
            <a:ext cx="609600" cy="609600"/>
          </a:xfrm>
          <a:prstGeom prst="rect">
            <a:avLst/>
          </a:prstGeom>
        </p:spPr>
      </p:pic>
      <p:pic>
        <p:nvPicPr>
          <p:cNvPr id="21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56885" y="2283397"/>
            <a:ext cx="609600" cy="609600"/>
          </a:xfrm>
          <a:prstGeom prst="rect">
            <a:avLst/>
          </a:prstGeom>
        </p:spPr>
      </p:pic>
      <p:pic>
        <p:nvPicPr>
          <p:cNvPr id="2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20600" y="3504490"/>
            <a:ext cx="609600" cy="609600"/>
          </a:xfrm>
          <a:prstGeom prst="rect">
            <a:avLst/>
          </a:prstGeom>
        </p:spPr>
      </p:pic>
      <p:pic>
        <p:nvPicPr>
          <p:cNvPr id="4" name="Hình ảnh 3" descr="Tạo hình cắt từ Màn hình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6809" y="996605"/>
            <a:ext cx="2456603" cy="1286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253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809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815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815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815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200400" y="152400"/>
            <a:ext cx="6019800" cy="2057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44061" y="298383"/>
            <a:ext cx="5745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Lệnh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thuộc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nhóm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lệnh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107382" y="4518251"/>
            <a:ext cx="1981200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D: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Bút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vẽ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16726" y="4574884"/>
            <a:ext cx="2660073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C: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Hiển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thị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65218" y="3185835"/>
            <a:ext cx="3251662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A: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Chuyển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động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086600" y="3312679"/>
            <a:ext cx="2499360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B: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Âm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thanh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1" name="Picture 10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1" t="11511" r="15952" b="13064"/>
          <a:stretch/>
        </p:blipFill>
        <p:spPr>
          <a:xfrm>
            <a:off x="8499765" y="4867271"/>
            <a:ext cx="2202874" cy="1927869"/>
          </a:xfrm>
          <a:prstGeom prst="rect">
            <a:avLst/>
          </a:prstGeom>
        </p:spPr>
      </p:pic>
      <p:pic>
        <p:nvPicPr>
          <p:cNvPr id="12" name="Đ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496" b="100000" l="9933" r="89899">
                        <a14:foregroundMark x1="72727" y1="27564" x2="42929" y2="1709"/>
                        <a14:foregroundMark x1="76768" y1="4060" x2="44108" y2="27564"/>
                        <a14:foregroundMark x1="44108" y1="6410" x2="44108" y2="25000"/>
                        <a14:foregroundMark x1="50168" y1="9188" x2="48316" y2="27137"/>
                        <a14:foregroundMark x1="56397" y1="8120" x2="61279" y2="33761"/>
                        <a14:foregroundMark x1="73064" y1="10897" x2="58249" y2="29915"/>
                        <a14:foregroundMark x1="66835" y1="4487" x2="52694" y2="11538"/>
                        <a14:foregroundMark x1="48822" y1="27991" x2="59091" y2="279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57" r="19395"/>
          <a:stretch/>
        </p:blipFill>
        <p:spPr>
          <a:xfrm>
            <a:off x="121296" y="216767"/>
            <a:ext cx="2513701" cy="3087390"/>
          </a:xfrm>
          <a:prstGeom prst="rect">
            <a:avLst/>
          </a:prstGeom>
        </p:spPr>
      </p:pic>
      <p:pic>
        <p:nvPicPr>
          <p:cNvPr id="13" name="B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10245223" y="4318275"/>
            <a:ext cx="1946777" cy="1957358"/>
          </a:xfrm>
          <a:prstGeom prst="rect">
            <a:avLst/>
          </a:prstGeom>
        </p:spPr>
      </p:pic>
      <p:pic>
        <p:nvPicPr>
          <p:cNvPr id="16" name="C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10198606" y="2503796"/>
            <a:ext cx="1457537" cy="1465459"/>
          </a:xfrm>
          <a:prstGeom prst="rect">
            <a:avLst/>
          </a:prstGeom>
        </p:spPr>
      </p:pic>
      <p:pic>
        <p:nvPicPr>
          <p:cNvPr id="17" name="D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10407850" y="590771"/>
            <a:ext cx="1555550" cy="1564005"/>
          </a:xfrm>
          <a:prstGeom prst="rect">
            <a:avLst/>
          </a:prstGeom>
        </p:spPr>
      </p:pic>
      <p:pic>
        <p:nvPicPr>
          <p:cNvPr id="18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20600" y="216767"/>
            <a:ext cx="609600" cy="609600"/>
          </a:xfrm>
          <a:prstGeom prst="rect">
            <a:avLst/>
          </a:prstGeom>
        </p:spPr>
      </p:pic>
      <p:pic>
        <p:nvPicPr>
          <p:cNvPr id="19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60514" y="1168687"/>
            <a:ext cx="609600" cy="609600"/>
          </a:xfrm>
          <a:prstGeom prst="rect">
            <a:avLst/>
          </a:prstGeom>
        </p:spPr>
      </p:pic>
      <p:pic>
        <p:nvPicPr>
          <p:cNvPr id="21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56885" y="2283397"/>
            <a:ext cx="609600" cy="609600"/>
          </a:xfrm>
          <a:prstGeom prst="rect">
            <a:avLst/>
          </a:prstGeom>
        </p:spPr>
      </p:pic>
      <p:pic>
        <p:nvPicPr>
          <p:cNvPr id="2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20600" y="3504490"/>
            <a:ext cx="609600" cy="609600"/>
          </a:xfrm>
          <a:prstGeom prst="rect">
            <a:avLst/>
          </a:prstGeom>
        </p:spPr>
      </p:pic>
      <p:pic>
        <p:nvPicPr>
          <p:cNvPr id="4" name="Hình ảnh 3" descr="Tạo hình cắt từ Màn hình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201" y="894005"/>
            <a:ext cx="4593201" cy="1219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49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809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815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815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815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1">
            <a:extLst>
              <a:ext uri="{FF2B5EF4-FFF2-40B4-BE49-F238E27FC236}">
                <a16:creationId xmlns:a16="http://schemas.microsoft.com/office/drawing/2014/main" id="{2C6CC85F-80B1-4649-B207-B5609F0D9149}"/>
              </a:ext>
            </a:extLst>
          </p:cNvPr>
          <p:cNvGrpSpPr/>
          <p:nvPr/>
        </p:nvGrpSpPr>
        <p:grpSpPr>
          <a:xfrm>
            <a:off x="2980607" y="1150453"/>
            <a:ext cx="5976143" cy="4679926"/>
            <a:chOff x="2424113" y="688975"/>
            <a:chExt cx="6713537" cy="5619751"/>
          </a:xfrm>
        </p:grpSpPr>
        <p:sp>
          <p:nvSpPr>
            <p:cNvPr id="24" name="AutoShape 3">
              <a:extLst>
                <a:ext uri="{FF2B5EF4-FFF2-40B4-BE49-F238E27FC236}">
                  <a16:creationId xmlns:a16="http://schemas.microsoft.com/office/drawing/2014/main" id="{96F37804-D255-4A9B-A31C-D534DA152B5D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424113" y="692150"/>
              <a:ext cx="6710362" cy="5613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Print"/>
                <a:cs typeface="+mn-cs"/>
              </a:endParaRPr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0510F233-43DE-4063-A25A-4E4D90C9700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7288" y="1592263"/>
              <a:ext cx="800100" cy="1198563"/>
            </a:xfrm>
            <a:custGeom>
              <a:avLst/>
              <a:gdLst>
                <a:gd name="T0" fmla="*/ 302 w 302"/>
                <a:gd name="T1" fmla="*/ 432 h 452"/>
                <a:gd name="T2" fmla="*/ 289 w 302"/>
                <a:gd name="T3" fmla="*/ 452 h 452"/>
                <a:gd name="T4" fmla="*/ 13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3 w 302"/>
                <a:gd name="T11" fmla="*/ 0 h 452"/>
                <a:gd name="T12" fmla="*/ 289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9" y="452"/>
                  </a:cubicBezTo>
                  <a:cubicBezTo>
                    <a:pt x="13" y="452"/>
                    <a:pt x="13" y="452"/>
                    <a:pt x="13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3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26" name="Freeform 6">
              <a:extLst>
                <a:ext uri="{FF2B5EF4-FFF2-40B4-BE49-F238E27FC236}">
                  <a16:creationId xmlns:a16="http://schemas.microsoft.com/office/drawing/2014/main" id="{D5B3B4D8-2899-4E06-A301-F5AE91FEAC7E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5975" y="703263"/>
              <a:ext cx="800100" cy="1198563"/>
            </a:xfrm>
            <a:custGeom>
              <a:avLst/>
              <a:gdLst>
                <a:gd name="T0" fmla="*/ 302 w 302"/>
                <a:gd name="T1" fmla="*/ 432 h 452"/>
                <a:gd name="T2" fmla="*/ 288 w 302"/>
                <a:gd name="T3" fmla="*/ 452 h 452"/>
                <a:gd name="T4" fmla="*/ 13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3 w 302"/>
                <a:gd name="T11" fmla="*/ 0 h 452"/>
                <a:gd name="T12" fmla="*/ 288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8" y="452"/>
                  </a:cubicBezTo>
                  <a:cubicBezTo>
                    <a:pt x="13" y="452"/>
                    <a:pt x="13" y="452"/>
                    <a:pt x="13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3" y="0"/>
                  </a:cubicBezTo>
                  <a:cubicBezTo>
                    <a:pt x="288" y="0"/>
                    <a:pt x="288" y="0"/>
                    <a:pt x="288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27" name="Freeform 7">
              <a:extLst>
                <a:ext uri="{FF2B5EF4-FFF2-40B4-BE49-F238E27FC236}">
                  <a16:creationId xmlns:a16="http://schemas.microsoft.com/office/drawing/2014/main" id="{E5DC7212-55A6-41AB-BC0E-A36C5609930B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4500" y="1127125"/>
              <a:ext cx="801687" cy="1200150"/>
            </a:xfrm>
            <a:custGeom>
              <a:avLst/>
              <a:gdLst>
                <a:gd name="T0" fmla="*/ 302 w 302"/>
                <a:gd name="T1" fmla="*/ 432 h 452"/>
                <a:gd name="T2" fmla="*/ 289 w 302"/>
                <a:gd name="T3" fmla="*/ 452 h 452"/>
                <a:gd name="T4" fmla="*/ 14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4 w 302"/>
                <a:gd name="T11" fmla="*/ 0 h 452"/>
                <a:gd name="T12" fmla="*/ 289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9" y="452"/>
                  </a:cubicBezTo>
                  <a:cubicBezTo>
                    <a:pt x="14" y="452"/>
                    <a:pt x="14" y="452"/>
                    <a:pt x="14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4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28" name="Freeform 8">
              <a:extLst>
                <a:ext uri="{FF2B5EF4-FFF2-40B4-BE49-F238E27FC236}">
                  <a16:creationId xmlns:a16="http://schemas.microsoft.com/office/drawing/2014/main" id="{C6D25AEF-636D-4758-BC36-3DE084FA5FFC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4500" y="2419350"/>
              <a:ext cx="801687" cy="800100"/>
            </a:xfrm>
            <a:custGeom>
              <a:avLst/>
              <a:gdLst>
                <a:gd name="T0" fmla="*/ 302 w 302"/>
                <a:gd name="T1" fmla="*/ 288 h 301"/>
                <a:gd name="T2" fmla="*/ 289 w 302"/>
                <a:gd name="T3" fmla="*/ 301 h 301"/>
                <a:gd name="T4" fmla="*/ 14 w 302"/>
                <a:gd name="T5" fmla="*/ 301 h 301"/>
                <a:gd name="T6" fmla="*/ 0 w 302"/>
                <a:gd name="T7" fmla="*/ 288 h 301"/>
                <a:gd name="T8" fmla="*/ 0 w 302"/>
                <a:gd name="T9" fmla="*/ 13 h 301"/>
                <a:gd name="T10" fmla="*/ 14 w 302"/>
                <a:gd name="T11" fmla="*/ 0 h 301"/>
                <a:gd name="T12" fmla="*/ 289 w 302"/>
                <a:gd name="T13" fmla="*/ 0 h 301"/>
                <a:gd name="T14" fmla="*/ 302 w 302"/>
                <a:gd name="T15" fmla="*/ 13 h 301"/>
                <a:gd name="T16" fmla="*/ 302 w 302"/>
                <a:gd name="T17" fmla="*/ 288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301">
                  <a:moveTo>
                    <a:pt x="302" y="288"/>
                  </a:moveTo>
                  <a:cubicBezTo>
                    <a:pt x="302" y="295"/>
                    <a:pt x="296" y="301"/>
                    <a:pt x="289" y="301"/>
                  </a:cubicBezTo>
                  <a:cubicBezTo>
                    <a:pt x="14" y="301"/>
                    <a:pt x="14" y="301"/>
                    <a:pt x="14" y="301"/>
                  </a:cubicBezTo>
                  <a:cubicBezTo>
                    <a:pt x="6" y="301"/>
                    <a:pt x="0" y="295"/>
                    <a:pt x="0" y="288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6"/>
                    <a:pt x="302" y="13"/>
                  </a:cubicBezTo>
                  <a:lnTo>
                    <a:pt x="302" y="288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29" name="Freeform 9">
              <a:extLst>
                <a:ext uri="{FF2B5EF4-FFF2-40B4-BE49-F238E27FC236}">
                  <a16:creationId xmlns:a16="http://schemas.microsoft.com/office/drawing/2014/main" id="{25B2E583-AE1D-42C1-952E-E6AF49F059D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7288" y="2847975"/>
              <a:ext cx="800100" cy="798513"/>
            </a:xfrm>
            <a:custGeom>
              <a:avLst/>
              <a:gdLst>
                <a:gd name="T0" fmla="*/ 302 w 302"/>
                <a:gd name="T1" fmla="*/ 287 h 301"/>
                <a:gd name="T2" fmla="*/ 289 w 302"/>
                <a:gd name="T3" fmla="*/ 301 h 301"/>
                <a:gd name="T4" fmla="*/ 13 w 302"/>
                <a:gd name="T5" fmla="*/ 301 h 301"/>
                <a:gd name="T6" fmla="*/ 0 w 302"/>
                <a:gd name="T7" fmla="*/ 287 h 301"/>
                <a:gd name="T8" fmla="*/ 0 w 302"/>
                <a:gd name="T9" fmla="*/ 13 h 301"/>
                <a:gd name="T10" fmla="*/ 13 w 302"/>
                <a:gd name="T11" fmla="*/ 0 h 301"/>
                <a:gd name="T12" fmla="*/ 289 w 302"/>
                <a:gd name="T13" fmla="*/ 0 h 301"/>
                <a:gd name="T14" fmla="*/ 302 w 302"/>
                <a:gd name="T15" fmla="*/ 13 h 301"/>
                <a:gd name="T16" fmla="*/ 302 w 302"/>
                <a:gd name="T17" fmla="*/ 28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301">
                  <a:moveTo>
                    <a:pt x="302" y="287"/>
                  </a:moveTo>
                  <a:cubicBezTo>
                    <a:pt x="302" y="295"/>
                    <a:pt x="296" y="301"/>
                    <a:pt x="289" y="301"/>
                  </a:cubicBezTo>
                  <a:cubicBezTo>
                    <a:pt x="13" y="301"/>
                    <a:pt x="13" y="301"/>
                    <a:pt x="13" y="301"/>
                  </a:cubicBezTo>
                  <a:cubicBezTo>
                    <a:pt x="6" y="301"/>
                    <a:pt x="0" y="295"/>
                    <a:pt x="0" y="287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6"/>
                    <a:pt x="302" y="13"/>
                  </a:cubicBezTo>
                  <a:lnTo>
                    <a:pt x="302" y="287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30" name="Freeform 10">
              <a:extLst>
                <a:ext uri="{FF2B5EF4-FFF2-40B4-BE49-F238E27FC236}">
                  <a16:creationId xmlns:a16="http://schemas.microsoft.com/office/drawing/2014/main" id="{33A802D5-A787-4B92-BCB5-8E1C86E731B6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4325" y="1165225"/>
              <a:ext cx="381000" cy="379413"/>
            </a:xfrm>
            <a:custGeom>
              <a:avLst/>
              <a:gdLst>
                <a:gd name="T0" fmla="*/ 144 w 144"/>
                <a:gd name="T1" fmla="*/ 137 h 143"/>
                <a:gd name="T2" fmla="*/ 138 w 144"/>
                <a:gd name="T3" fmla="*/ 143 h 143"/>
                <a:gd name="T4" fmla="*/ 6 w 144"/>
                <a:gd name="T5" fmla="*/ 143 h 143"/>
                <a:gd name="T6" fmla="*/ 0 w 144"/>
                <a:gd name="T7" fmla="*/ 137 h 143"/>
                <a:gd name="T8" fmla="*/ 0 w 144"/>
                <a:gd name="T9" fmla="*/ 7 h 143"/>
                <a:gd name="T10" fmla="*/ 6 w 144"/>
                <a:gd name="T11" fmla="*/ 0 h 143"/>
                <a:gd name="T12" fmla="*/ 138 w 144"/>
                <a:gd name="T13" fmla="*/ 0 h 143"/>
                <a:gd name="T14" fmla="*/ 144 w 144"/>
                <a:gd name="T15" fmla="*/ 7 h 143"/>
                <a:gd name="T16" fmla="*/ 144 w 144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7"/>
                  </a:moveTo>
                  <a:cubicBezTo>
                    <a:pt x="144" y="140"/>
                    <a:pt x="141" y="143"/>
                    <a:pt x="138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7"/>
                  </a:cubicBezTo>
                  <a:lnTo>
                    <a:pt x="144" y="137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31" name="Freeform 11">
              <a:extLst>
                <a:ext uri="{FF2B5EF4-FFF2-40B4-BE49-F238E27FC236}">
                  <a16:creationId xmlns:a16="http://schemas.microsoft.com/office/drawing/2014/main" id="{6AEE02AB-4BDC-4469-BEEB-58E5D2F3BE85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4500" y="703263"/>
              <a:ext cx="382587" cy="376238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39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39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2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32" name="Freeform 12">
              <a:extLst>
                <a:ext uri="{FF2B5EF4-FFF2-40B4-BE49-F238E27FC236}">
                  <a16:creationId xmlns:a16="http://schemas.microsoft.com/office/drawing/2014/main" id="{6AF9EF2C-B8BB-4594-AA12-A7C2B3ADB4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8488" y="688975"/>
              <a:ext cx="382587" cy="379413"/>
            </a:xfrm>
            <a:custGeom>
              <a:avLst/>
              <a:gdLst>
                <a:gd name="T0" fmla="*/ 144 w 144"/>
                <a:gd name="T1" fmla="*/ 137 h 143"/>
                <a:gd name="T2" fmla="*/ 138 w 144"/>
                <a:gd name="T3" fmla="*/ 143 h 143"/>
                <a:gd name="T4" fmla="*/ 7 w 144"/>
                <a:gd name="T5" fmla="*/ 143 h 143"/>
                <a:gd name="T6" fmla="*/ 0 w 144"/>
                <a:gd name="T7" fmla="*/ 137 h 143"/>
                <a:gd name="T8" fmla="*/ 0 w 144"/>
                <a:gd name="T9" fmla="*/ 7 h 143"/>
                <a:gd name="T10" fmla="*/ 7 w 144"/>
                <a:gd name="T11" fmla="*/ 0 h 143"/>
                <a:gd name="T12" fmla="*/ 138 w 144"/>
                <a:gd name="T13" fmla="*/ 0 h 143"/>
                <a:gd name="T14" fmla="*/ 144 w 144"/>
                <a:gd name="T15" fmla="*/ 7 h 143"/>
                <a:gd name="T16" fmla="*/ 144 w 144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7"/>
                  </a:moveTo>
                  <a:cubicBezTo>
                    <a:pt x="144" y="140"/>
                    <a:pt x="141" y="143"/>
                    <a:pt x="138" y="143"/>
                  </a:cubicBezTo>
                  <a:cubicBezTo>
                    <a:pt x="7" y="143"/>
                    <a:pt x="7" y="143"/>
                    <a:pt x="7" y="143"/>
                  </a:cubicBezTo>
                  <a:cubicBezTo>
                    <a:pt x="3" y="143"/>
                    <a:pt x="0" y="140"/>
                    <a:pt x="0" y="13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7"/>
                  </a:cubicBezTo>
                  <a:lnTo>
                    <a:pt x="144" y="137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33" name="Freeform 13">
              <a:extLst>
                <a:ext uri="{FF2B5EF4-FFF2-40B4-BE49-F238E27FC236}">
                  <a16:creationId xmlns:a16="http://schemas.microsoft.com/office/drawing/2014/main" id="{A22CE38D-535D-4CAF-8AF4-13C41A68BB6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1157288"/>
              <a:ext cx="382587" cy="376238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40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34" name="Freeform 14">
              <a:extLst>
                <a:ext uri="{FF2B5EF4-FFF2-40B4-BE49-F238E27FC236}">
                  <a16:creationId xmlns:a16="http://schemas.microsoft.com/office/drawing/2014/main" id="{39B64302-DA1B-4996-A180-A08EC12E8CF6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5425" y="1976438"/>
              <a:ext cx="381000" cy="377825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39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39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2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35" name="Freeform 15">
              <a:extLst>
                <a:ext uri="{FF2B5EF4-FFF2-40B4-BE49-F238E27FC236}">
                  <a16:creationId xmlns:a16="http://schemas.microsoft.com/office/drawing/2014/main" id="{A30D1B24-4AA2-4F12-8789-6062A4B00180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3717925"/>
              <a:ext cx="382587" cy="376238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40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36" name="Freeform 16">
              <a:extLst>
                <a:ext uri="{FF2B5EF4-FFF2-40B4-BE49-F238E27FC236}">
                  <a16:creationId xmlns:a16="http://schemas.microsoft.com/office/drawing/2014/main" id="{D621600D-6724-4750-A869-B7C63B67DA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2425700"/>
              <a:ext cx="817562" cy="790575"/>
            </a:xfrm>
            <a:custGeom>
              <a:avLst/>
              <a:gdLst>
                <a:gd name="T0" fmla="*/ 308 w 308"/>
                <a:gd name="T1" fmla="*/ 285 h 298"/>
                <a:gd name="T2" fmla="*/ 295 w 308"/>
                <a:gd name="T3" fmla="*/ 298 h 298"/>
                <a:gd name="T4" fmla="*/ 14 w 308"/>
                <a:gd name="T5" fmla="*/ 298 h 298"/>
                <a:gd name="T6" fmla="*/ 0 w 308"/>
                <a:gd name="T7" fmla="*/ 285 h 298"/>
                <a:gd name="T8" fmla="*/ 0 w 308"/>
                <a:gd name="T9" fmla="*/ 13 h 298"/>
                <a:gd name="T10" fmla="*/ 14 w 308"/>
                <a:gd name="T11" fmla="*/ 0 h 298"/>
                <a:gd name="T12" fmla="*/ 295 w 308"/>
                <a:gd name="T13" fmla="*/ 0 h 298"/>
                <a:gd name="T14" fmla="*/ 308 w 308"/>
                <a:gd name="T15" fmla="*/ 13 h 298"/>
                <a:gd name="T16" fmla="*/ 308 w 308"/>
                <a:gd name="T17" fmla="*/ 28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8">
                  <a:moveTo>
                    <a:pt x="308" y="285"/>
                  </a:moveTo>
                  <a:cubicBezTo>
                    <a:pt x="308" y="292"/>
                    <a:pt x="302" y="298"/>
                    <a:pt x="295" y="298"/>
                  </a:cubicBezTo>
                  <a:cubicBezTo>
                    <a:pt x="14" y="298"/>
                    <a:pt x="14" y="298"/>
                    <a:pt x="14" y="298"/>
                  </a:cubicBezTo>
                  <a:cubicBezTo>
                    <a:pt x="7" y="298"/>
                    <a:pt x="0" y="292"/>
                    <a:pt x="0" y="285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7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6"/>
                    <a:pt x="308" y="13"/>
                  </a:cubicBezTo>
                  <a:lnTo>
                    <a:pt x="308" y="285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37" name="Freeform 17">
              <a:extLst>
                <a:ext uri="{FF2B5EF4-FFF2-40B4-BE49-F238E27FC236}">
                  <a16:creationId xmlns:a16="http://schemas.microsoft.com/office/drawing/2014/main" id="{ECE8626B-FB43-409C-A027-541E3CD43BDB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8388" y="2411413"/>
              <a:ext cx="815975" cy="792163"/>
            </a:xfrm>
            <a:custGeom>
              <a:avLst/>
              <a:gdLst>
                <a:gd name="T0" fmla="*/ 308 w 308"/>
                <a:gd name="T1" fmla="*/ 285 h 298"/>
                <a:gd name="T2" fmla="*/ 294 w 308"/>
                <a:gd name="T3" fmla="*/ 298 h 298"/>
                <a:gd name="T4" fmla="*/ 14 w 308"/>
                <a:gd name="T5" fmla="*/ 298 h 298"/>
                <a:gd name="T6" fmla="*/ 0 w 308"/>
                <a:gd name="T7" fmla="*/ 285 h 298"/>
                <a:gd name="T8" fmla="*/ 0 w 308"/>
                <a:gd name="T9" fmla="*/ 13 h 298"/>
                <a:gd name="T10" fmla="*/ 14 w 308"/>
                <a:gd name="T11" fmla="*/ 0 h 298"/>
                <a:gd name="T12" fmla="*/ 294 w 308"/>
                <a:gd name="T13" fmla="*/ 0 h 298"/>
                <a:gd name="T14" fmla="*/ 308 w 308"/>
                <a:gd name="T15" fmla="*/ 13 h 298"/>
                <a:gd name="T16" fmla="*/ 308 w 308"/>
                <a:gd name="T17" fmla="*/ 28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8">
                  <a:moveTo>
                    <a:pt x="308" y="285"/>
                  </a:moveTo>
                  <a:cubicBezTo>
                    <a:pt x="308" y="292"/>
                    <a:pt x="302" y="298"/>
                    <a:pt x="294" y="298"/>
                  </a:cubicBezTo>
                  <a:cubicBezTo>
                    <a:pt x="14" y="298"/>
                    <a:pt x="14" y="298"/>
                    <a:pt x="14" y="298"/>
                  </a:cubicBezTo>
                  <a:cubicBezTo>
                    <a:pt x="6" y="298"/>
                    <a:pt x="0" y="292"/>
                    <a:pt x="0" y="285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6"/>
                    <a:pt x="308" y="13"/>
                  </a:cubicBezTo>
                  <a:lnTo>
                    <a:pt x="308" y="285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38" name="Freeform 18">
              <a:extLst>
                <a:ext uri="{FF2B5EF4-FFF2-40B4-BE49-F238E27FC236}">
                  <a16:creationId xmlns:a16="http://schemas.microsoft.com/office/drawing/2014/main" id="{B4D258B4-846A-4E33-BC05-D6C0F8980487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4150" y="1562100"/>
              <a:ext cx="817562" cy="792163"/>
            </a:xfrm>
            <a:custGeom>
              <a:avLst/>
              <a:gdLst>
                <a:gd name="T0" fmla="*/ 308 w 308"/>
                <a:gd name="T1" fmla="*/ 285 h 298"/>
                <a:gd name="T2" fmla="*/ 294 w 308"/>
                <a:gd name="T3" fmla="*/ 298 h 298"/>
                <a:gd name="T4" fmla="*/ 13 w 308"/>
                <a:gd name="T5" fmla="*/ 298 h 298"/>
                <a:gd name="T6" fmla="*/ 0 w 308"/>
                <a:gd name="T7" fmla="*/ 285 h 298"/>
                <a:gd name="T8" fmla="*/ 0 w 308"/>
                <a:gd name="T9" fmla="*/ 13 h 298"/>
                <a:gd name="T10" fmla="*/ 13 w 308"/>
                <a:gd name="T11" fmla="*/ 0 h 298"/>
                <a:gd name="T12" fmla="*/ 294 w 308"/>
                <a:gd name="T13" fmla="*/ 0 h 298"/>
                <a:gd name="T14" fmla="*/ 308 w 308"/>
                <a:gd name="T15" fmla="*/ 13 h 298"/>
                <a:gd name="T16" fmla="*/ 308 w 308"/>
                <a:gd name="T17" fmla="*/ 28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8">
                  <a:moveTo>
                    <a:pt x="308" y="285"/>
                  </a:moveTo>
                  <a:cubicBezTo>
                    <a:pt x="308" y="292"/>
                    <a:pt x="302" y="298"/>
                    <a:pt x="294" y="298"/>
                  </a:cubicBezTo>
                  <a:cubicBezTo>
                    <a:pt x="13" y="298"/>
                    <a:pt x="13" y="298"/>
                    <a:pt x="13" y="298"/>
                  </a:cubicBezTo>
                  <a:cubicBezTo>
                    <a:pt x="6" y="298"/>
                    <a:pt x="0" y="292"/>
                    <a:pt x="0" y="285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6"/>
                    <a:pt x="308" y="13"/>
                  </a:cubicBezTo>
                  <a:lnTo>
                    <a:pt x="308" y="285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68D91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39" name="Freeform 19">
              <a:extLst>
                <a:ext uri="{FF2B5EF4-FFF2-40B4-BE49-F238E27FC236}">
                  <a16:creationId xmlns:a16="http://schemas.microsoft.com/office/drawing/2014/main" id="{C8195DB7-3FEF-40C7-B7F8-C0BD1ADFD77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1584325"/>
              <a:ext cx="817562" cy="790575"/>
            </a:xfrm>
            <a:custGeom>
              <a:avLst/>
              <a:gdLst>
                <a:gd name="T0" fmla="*/ 308 w 308"/>
                <a:gd name="T1" fmla="*/ 285 h 298"/>
                <a:gd name="T2" fmla="*/ 295 w 308"/>
                <a:gd name="T3" fmla="*/ 298 h 298"/>
                <a:gd name="T4" fmla="*/ 14 w 308"/>
                <a:gd name="T5" fmla="*/ 298 h 298"/>
                <a:gd name="T6" fmla="*/ 0 w 308"/>
                <a:gd name="T7" fmla="*/ 285 h 298"/>
                <a:gd name="T8" fmla="*/ 0 w 308"/>
                <a:gd name="T9" fmla="*/ 14 h 298"/>
                <a:gd name="T10" fmla="*/ 14 w 308"/>
                <a:gd name="T11" fmla="*/ 0 h 298"/>
                <a:gd name="T12" fmla="*/ 295 w 308"/>
                <a:gd name="T13" fmla="*/ 0 h 298"/>
                <a:gd name="T14" fmla="*/ 308 w 308"/>
                <a:gd name="T15" fmla="*/ 14 h 298"/>
                <a:gd name="T16" fmla="*/ 308 w 308"/>
                <a:gd name="T17" fmla="*/ 28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8">
                  <a:moveTo>
                    <a:pt x="308" y="285"/>
                  </a:moveTo>
                  <a:cubicBezTo>
                    <a:pt x="308" y="292"/>
                    <a:pt x="302" y="298"/>
                    <a:pt x="295" y="298"/>
                  </a:cubicBezTo>
                  <a:cubicBezTo>
                    <a:pt x="14" y="298"/>
                    <a:pt x="14" y="298"/>
                    <a:pt x="14" y="298"/>
                  </a:cubicBezTo>
                  <a:cubicBezTo>
                    <a:pt x="7" y="298"/>
                    <a:pt x="0" y="292"/>
                    <a:pt x="0" y="285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6"/>
                    <a:pt x="7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6"/>
                    <a:pt x="308" y="14"/>
                  </a:cubicBezTo>
                  <a:lnTo>
                    <a:pt x="308" y="285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40" name="Freeform 20">
              <a:extLst>
                <a:ext uri="{FF2B5EF4-FFF2-40B4-BE49-F238E27FC236}">
                  <a16:creationId xmlns:a16="http://schemas.microsoft.com/office/drawing/2014/main" id="{446FF0C3-3437-4D5D-BA15-872119D4E111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3150" y="4614863"/>
              <a:ext cx="382587" cy="379413"/>
            </a:xfrm>
            <a:custGeom>
              <a:avLst/>
              <a:gdLst>
                <a:gd name="T0" fmla="*/ 144 w 144"/>
                <a:gd name="T1" fmla="*/ 136 h 143"/>
                <a:gd name="T2" fmla="*/ 137 w 144"/>
                <a:gd name="T3" fmla="*/ 143 h 143"/>
                <a:gd name="T4" fmla="*/ 6 w 144"/>
                <a:gd name="T5" fmla="*/ 143 h 143"/>
                <a:gd name="T6" fmla="*/ 0 w 144"/>
                <a:gd name="T7" fmla="*/ 136 h 143"/>
                <a:gd name="T8" fmla="*/ 0 w 144"/>
                <a:gd name="T9" fmla="*/ 6 h 143"/>
                <a:gd name="T10" fmla="*/ 6 w 144"/>
                <a:gd name="T11" fmla="*/ 0 h 143"/>
                <a:gd name="T12" fmla="*/ 137 w 144"/>
                <a:gd name="T13" fmla="*/ 0 h 143"/>
                <a:gd name="T14" fmla="*/ 144 w 144"/>
                <a:gd name="T15" fmla="*/ 6 h 143"/>
                <a:gd name="T16" fmla="*/ 144 w 144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6"/>
                  </a:moveTo>
                  <a:cubicBezTo>
                    <a:pt x="144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68D91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41" name="Freeform 21">
              <a:extLst>
                <a:ext uri="{FF2B5EF4-FFF2-40B4-BE49-F238E27FC236}">
                  <a16:creationId xmlns:a16="http://schemas.microsoft.com/office/drawing/2014/main" id="{88FAF475-E03B-445A-83A7-A0168B7A2929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6525" y="5483225"/>
              <a:ext cx="382587" cy="379413"/>
            </a:xfrm>
            <a:custGeom>
              <a:avLst/>
              <a:gdLst>
                <a:gd name="T0" fmla="*/ 144 w 144"/>
                <a:gd name="T1" fmla="*/ 137 h 143"/>
                <a:gd name="T2" fmla="*/ 137 w 144"/>
                <a:gd name="T3" fmla="*/ 143 h 143"/>
                <a:gd name="T4" fmla="*/ 6 w 144"/>
                <a:gd name="T5" fmla="*/ 143 h 143"/>
                <a:gd name="T6" fmla="*/ 0 w 144"/>
                <a:gd name="T7" fmla="*/ 137 h 143"/>
                <a:gd name="T8" fmla="*/ 0 w 144"/>
                <a:gd name="T9" fmla="*/ 6 h 143"/>
                <a:gd name="T10" fmla="*/ 6 w 144"/>
                <a:gd name="T11" fmla="*/ 0 h 143"/>
                <a:gd name="T12" fmla="*/ 137 w 144"/>
                <a:gd name="T13" fmla="*/ 0 h 143"/>
                <a:gd name="T14" fmla="*/ 144 w 144"/>
                <a:gd name="T15" fmla="*/ 6 h 143"/>
                <a:gd name="T16" fmla="*/ 144 w 144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7"/>
                  </a:moveTo>
                  <a:cubicBezTo>
                    <a:pt x="144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7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42" name="Freeform 22">
              <a:extLst>
                <a:ext uri="{FF2B5EF4-FFF2-40B4-BE49-F238E27FC236}">
                  <a16:creationId xmlns:a16="http://schemas.microsoft.com/office/drawing/2014/main" id="{1865E573-CDAB-4975-958D-52B077E338B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4663" y="5929313"/>
              <a:ext cx="722312" cy="379413"/>
            </a:xfrm>
            <a:custGeom>
              <a:avLst/>
              <a:gdLst>
                <a:gd name="T0" fmla="*/ 272 w 272"/>
                <a:gd name="T1" fmla="*/ 137 h 143"/>
                <a:gd name="T2" fmla="*/ 260 w 272"/>
                <a:gd name="T3" fmla="*/ 143 h 143"/>
                <a:gd name="T4" fmla="*/ 12 w 272"/>
                <a:gd name="T5" fmla="*/ 143 h 143"/>
                <a:gd name="T6" fmla="*/ 0 w 272"/>
                <a:gd name="T7" fmla="*/ 137 h 143"/>
                <a:gd name="T8" fmla="*/ 0 w 272"/>
                <a:gd name="T9" fmla="*/ 7 h 143"/>
                <a:gd name="T10" fmla="*/ 12 w 272"/>
                <a:gd name="T11" fmla="*/ 0 h 143"/>
                <a:gd name="T12" fmla="*/ 260 w 272"/>
                <a:gd name="T13" fmla="*/ 0 h 143"/>
                <a:gd name="T14" fmla="*/ 272 w 272"/>
                <a:gd name="T15" fmla="*/ 7 h 143"/>
                <a:gd name="T16" fmla="*/ 272 w 272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2" h="143">
                  <a:moveTo>
                    <a:pt x="272" y="137"/>
                  </a:moveTo>
                  <a:cubicBezTo>
                    <a:pt x="272" y="140"/>
                    <a:pt x="266" y="143"/>
                    <a:pt x="260" y="143"/>
                  </a:cubicBezTo>
                  <a:cubicBezTo>
                    <a:pt x="12" y="143"/>
                    <a:pt x="12" y="143"/>
                    <a:pt x="12" y="143"/>
                  </a:cubicBezTo>
                  <a:cubicBezTo>
                    <a:pt x="5" y="143"/>
                    <a:pt x="0" y="140"/>
                    <a:pt x="0" y="13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5" y="0"/>
                    <a:pt x="12" y="0"/>
                  </a:cubicBezTo>
                  <a:cubicBezTo>
                    <a:pt x="260" y="0"/>
                    <a:pt x="260" y="0"/>
                    <a:pt x="260" y="0"/>
                  </a:cubicBezTo>
                  <a:cubicBezTo>
                    <a:pt x="266" y="0"/>
                    <a:pt x="272" y="3"/>
                    <a:pt x="272" y="7"/>
                  </a:cubicBezTo>
                  <a:lnTo>
                    <a:pt x="272" y="137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43" name="Freeform 23">
              <a:extLst>
                <a:ext uri="{FF2B5EF4-FFF2-40B4-BE49-F238E27FC236}">
                  <a16:creationId xmlns:a16="http://schemas.microsoft.com/office/drawing/2014/main" id="{4A985ED5-8112-404F-BB55-1F9E159066C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0338" y="5026025"/>
              <a:ext cx="817562" cy="377825"/>
            </a:xfrm>
            <a:custGeom>
              <a:avLst/>
              <a:gdLst>
                <a:gd name="T0" fmla="*/ 308 w 308"/>
                <a:gd name="T1" fmla="*/ 136 h 142"/>
                <a:gd name="T2" fmla="*/ 295 w 308"/>
                <a:gd name="T3" fmla="*/ 142 h 142"/>
                <a:gd name="T4" fmla="*/ 14 w 308"/>
                <a:gd name="T5" fmla="*/ 142 h 142"/>
                <a:gd name="T6" fmla="*/ 0 w 308"/>
                <a:gd name="T7" fmla="*/ 136 h 142"/>
                <a:gd name="T8" fmla="*/ 0 w 308"/>
                <a:gd name="T9" fmla="*/ 6 h 142"/>
                <a:gd name="T10" fmla="*/ 14 w 308"/>
                <a:gd name="T11" fmla="*/ 0 h 142"/>
                <a:gd name="T12" fmla="*/ 295 w 308"/>
                <a:gd name="T13" fmla="*/ 0 h 142"/>
                <a:gd name="T14" fmla="*/ 308 w 308"/>
                <a:gd name="T15" fmla="*/ 6 h 142"/>
                <a:gd name="T16" fmla="*/ 308 w 308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2">
                  <a:moveTo>
                    <a:pt x="308" y="136"/>
                  </a:moveTo>
                  <a:cubicBezTo>
                    <a:pt x="308" y="140"/>
                    <a:pt x="302" y="142"/>
                    <a:pt x="295" y="142"/>
                  </a:cubicBezTo>
                  <a:cubicBezTo>
                    <a:pt x="14" y="142"/>
                    <a:pt x="14" y="142"/>
                    <a:pt x="14" y="142"/>
                  </a:cubicBezTo>
                  <a:cubicBezTo>
                    <a:pt x="6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44" name="Freeform 24">
              <a:extLst>
                <a:ext uri="{FF2B5EF4-FFF2-40B4-BE49-F238E27FC236}">
                  <a16:creationId xmlns:a16="http://schemas.microsoft.com/office/drawing/2014/main" id="{B9B4BA42-CEFC-477D-AAD1-92B56619B100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0338" y="1122363"/>
              <a:ext cx="817562" cy="379413"/>
            </a:xfrm>
            <a:custGeom>
              <a:avLst/>
              <a:gdLst>
                <a:gd name="T0" fmla="*/ 308 w 308"/>
                <a:gd name="T1" fmla="*/ 136 h 143"/>
                <a:gd name="T2" fmla="*/ 295 w 308"/>
                <a:gd name="T3" fmla="*/ 143 h 143"/>
                <a:gd name="T4" fmla="*/ 14 w 308"/>
                <a:gd name="T5" fmla="*/ 143 h 143"/>
                <a:gd name="T6" fmla="*/ 0 w 308"/>
                <a:gd name="T7" fmla="*/ 136 h 143"/>
                <a:gd name="T8" fmla="*/ 0 w 308"/>
                <a:gd name="T9" fmla="*/ 6 h 143"/>
                <a:gd name="T10" fmla="*/ 14 w 308"/>
                <a:gd name="T11" fmla="*/ 0 h 143"/>
                <a:gd name="T12" fmla="*/ 295 w 308"/>
                <a:gd name="T13" fmla="*/ 0 h 143"/>
                <a:gd name="T14" fmla="*/ 308 w 308"/>
                <a:gd name="T15" fmla="*/ 6 h 143"/>
                <a:gd name="T16" fmla="*/ 308 w 308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3">
                  <a:moveTo>
                    <a:pt x="308" y="136"/>
                  </a:moveTo>
                  <a:cubicBezTo>
                    <a:pt x="308" y="140"/>
                    <a:pt x="302" y="143"/>
                    <a:pt x="295" y="143"/>
                  </a:cubicBezTo>
                  <a:cubicBezTo>
                    <a:pt x="14" y="143"/>
                    <a:pt x="14" y="143"/>
                    <a:pt x="14" y="143"/>
                  </a:cubicBezTo>
                  <a:cubicBezTo>
                    <a:pt x="6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45" name="Freeform 25">
              <a:extLst>
                <a:ext uri="{FF2B5EF4-FFF2-40B4-BE49-F238E27FC236}">
                  <a16:creationId xmlns:a16="http://schemas.microsoft.com/office/drawing/2014/main" id="{2CE17DD6-3BBA-4441-B1E5-054F5B8A9ABB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8388" y="4181475"/>
              <a:ext cx="815975" cy="377825"/>
            </a:xfrm>
            <a:custGeom>
              <a:avLst/>
              <a:gdLst>
                <a:gd name="T0" fmla="*/ 308 w 308"/>
                <a:gd name="T1" fmla="*/ 136 h 142"/>
                <a:gd name="T2" fmla="*/ 294 w 308"/>
                <a:gd name="T3" fmla="*/ 142 h 142"/>
                <a:gd name="T4" fmla="*/ 14 w 308"/>
                <a:gd name="T5" fmla="*/ 142 h 142"/>
                <a:gd name="T6" fmla="*/ 0 w 308"/>
                <a:gd name="T7" fmla="*/ 136 h 142"/>
                <a:gd name="T8" fmla="*/ 0 w 308"/>
                <a:gd name="T9" fmla="*/ 6 h 142"/>
                <a:gd name="T10" fmla="*/ 14 w 308"/>
                <a:gd name="T11" fmla="*/ 0 h 142"/>
                <a:gd name="T12" fmla="*/ 294 w 308"/>
                <a:gd name="T13" fmla="*/ 0 h 142"/>
                <a:gd name="T14" fmla="*/ 308 w 308"/>
                <a:gd name="T15" fmla="*/ 6 h 142"/>
                <a:gd name="T16" fmla="*/ 308 w 308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2">
                  <a:moveTo>
                    <a:pt x="308" y="136"/>
                  </a:moveTo>
                  <a:cubicBezTo>
                    <a:pt x="308" y="140"/>
                    <a:pt x="302" y="142"/>
                    <a:pt x="294" y="142"/>
                  </a:cubicBezTo>
                  <a:cubicBezTo>
                    <a:pt x="14" y="142"/>
                    <a:pt x="14" y="142"/>
                    <a:pt x="14" y="142"/>
                  </a:cubicBezTo>
                  <a:cubicBezTo>
                    <a:pt x="6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46" name="Freeform 26">
              <a:extLst>
                <a:ext uri="{FF2B5EF4-FFF2-40B4-BE49-F238E27FC236}">
                  <a16:creationId xmlns:a16="http://schemas.microsoft.com/office/drawing/2014/main" id="{E9B3D340-EC01-4036-B03B-4703C1ED7BA3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8388" y="3733800"/>
              <a:ext cx="815975" cy="379413"/>
            </a:xfrm>
            <a:custGeom>
              <a:avLst/>
              <a:gdLst>
                <a:gd name="T0" fmla="*/ 308 w 308"/>
                <a:gd name="T1" fmla="*/ 136 h 143"/>
                <a:gd name="T2" fmla="*/ 294 w 308"/>
                <a:gd name="T3" fmla="*/ 143 h 143"/>
                <a:gd name="T4" fmla="*/ 14 w 308"/>
                <a:gd name="T5" fmla="*/ 143 h 143"/>
                <a:gd name="T6" fmla="*/ 0 w 308"/>
                <a:gd name="T7" fmla="*/ 136 h 143"/>
                <a:gd name="T8" fmla="*/ 0 w 308"/>
                <a:gd name="T9" fmla="*/ 6 h 143"/>
                <a:gd name="T10" fmla="*/ 14 w 308"/>
                <a:gd name="T11" fmla="*/ 0 h 143"/>
                <a:gd name="T12" fmla="*/ 294 w 308"/>
                <a:gd name="T13" fmla="*/ 0 h 143"/>
                <a:gd name="T14" fmla="*/ 308 w 308"/>
                <a:gd name="T15" fmla="*/ 6 h 143"/>
                <a:gd name="T16" fmla="*/ 308 w 308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3">
                  <a:moveTo>
                    <a:pt x="308" y="136"/>
                  </a:moveTo>
                  <a:cubicBezTo>
                    <a:pt x="308" y="140"/>
                    <a:pt x="302" y="143"/>
                    <a:pt x="294" y="143"/>
                  </a:cubicBezTo>
                  <a:cubicBezTo>
                    <a:pt x="14" y="143"/>
                    <a:pt x="14" y="143"/>
                    <a:pt x="14" y="143"/>
                  </a:cubicBezTo>
                  <a:cubicBezTo>
                    <a:pt x="6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47" name="Freeform 27">
              <a:extLst>
                <a:ext uri="{FF2B5EF4-FFF2-40B4-BE49-F238E27FC236}">
                  <a16:creationId xmlns:a16="http://schemas.microsoft.com/office/drawing/2014/main" id="{F2B8D980-9442-4FCB-BD10-185D1A79EAF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3268663"/>
              <a:ext cx="817562" cy="377825"/>
            </a:xfrm>
            <a:custGeom>
              <a:avLst/>
              <a:gdLst>
                <a:gd name="T0" fmla="*/ 308 w 308"/>
                <a:gd name="T1" fmla="*/ 136 h 142"/>
                <a:gd name="T2" fmla="*/ 295 w 308"/>
                <a:gd name="T3" fmla="*/ 142 h 142"/>
                <a:gd name="T4" fmla="*/ 14 w 308"/>
                <a:gd name="T5" fmla="*/ 142 h 142"/>
                <a:gd name="T6" fmla="*/ 0 w 308"/>
                <a:gd name="T7" fmla="*/ 136 h 142"/>
                <a:gd name="T8" fmla="*/ 0 w 308"/>
                <a:gd name="T9" fmla="*/ 6 h 142"/>
                <a:gd name="T10" fmla="*/ 14 w 308"/>
                <a:gd name="T11" fmla="*/ 0 h 142"/>
                <a:gd name="T12" fmla="*/ 295 w 308"/>
                <a:gd name="T13" fmla="*/ 0 h 142"/>
                <a:gd name="T14" fmla="*/ 308 w 308"/>
                <a:gd name="T15" fmla="*/ 6 h 142"/>
                <a:gd name="T16" fmla="*/ 308 w 308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2">
                  <a:moveTo>
                    <a:pt x="308" y="136"/>
                  </a:moveTo>
                  <a:cubicBezTo>
                    <a:pt x="308" y="140"/>
                    <a:pt x="302" y="142"/>
                    <a:pt x="295" y="142"/>
                  </a:cubicBezTo>
                  <a:cubicBezTo>
                    <a:pt x="14" y="142"/>
                    <a:pt x="14" y="142"/>
                    <a:pt x="14" y="142"/>
                  </a:cubicBezTo>
                  <a:cubicBezTo>
                    <a:pt x="7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7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48" name="Freeform 28">
              <a:extLst>
                <a:ext uri="{FF2B5EF4-FFF2-40B4-BE49-F238E27FC236}">
                  <a16:creationId xmlns:a16="http://schemas.microsoft.com/office/drawing/2014/main" id="{85911E16-34EC-4BE8-A277-08F4B1A67DE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4150" y="3733800"/>
              <a:ext cx="817562" cy="379413"/>
            </a:xfrm>
            <a:custGeom>
              <a:avLst/>
              <a:gdLst>
                <a:gd name="T0" fmla="*/ 308 w 308"/>
                <a:gd name="T1" fmla="*/ 136 h 143"/>
                <a:gd name="T2" fmla="*/ 294 w 308"/>
                <a:gd name="T3" fmla="*/ 143 h 143"/>
                <a:gd name="T4" fmla="*/ 13 w 308"/>
                <a:gd name="T5" fmla="*/ 143 h 143"/>
                <a:gd name="T6" fmla="*/ 0 w 308"/>
                <a:gd name="T7" fmla="*/ 136 h 143"/>
                <a:gd name="T8" fmla="*/ 0 w 308"/>
                <a:gd name="T9" fmla="*/ 6 h 143"/>
                <a:gd name="T10" fmla="*/ 13 w 308"/>
                <a:gd name="T11" fmla="*/ 0 h 143"/>
                <a:gd name="T12" fmla="*/ 294 w 308"/>
                <a:gd name="T13" fmla="*/ 0 h 143"/>
                <a:gd name="T14" fmla="*/ 308 w 308"/>
                <a:gd name="T15" fmla="*/ 6 h 143"/>
                <a:gd name="T16" fmla="*/ 308 w 308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3">
                  <a:moveTo>
                    <a:pt x="308" y="136"/>
                  </a:moveTo>
                  <a:cubicBezTo>
                    <a:pt x="308" y="140"/>
                    <a:pt x="302" y="143"/>
                    <a:pt x="294" y="143"/>
                  </a:cubicBezTo>
                  <a:cubicBezTo>
                    <a:pt x="13" y="143"/>
                    <a:pt x="13" y="143"/>
                    <a:pt x="13" y="143"/>
                  </a:cubicBezTo>
                  <a:cubicBezTo>
                    <a:pt x="6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3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49" name="Freeform 29">
              <a:extLst>
                <a:ext uri="{FF2B5EF4-FFF2-40B4-BE49-F238E27FC236}">
                  <a16:creationId xmlns:a16="http://schemas.microsoft.com/office/drawing/2014/main" id="{4F1A3DF0-A097-4B67-968F-B60672337A6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375" y="5483225"/>
              <a:ext cx="379412" cy="379413"/>
            </a:xfrm>
            <a:custGeom>
              <a:avLst/>
              <a:gdLst>
                <a:gd name="T0" fmla="*/ 143 w 143"/>
                <a:gd name="T1" fmla="*/ 137 h 143"/>
                <a:gd name="T2" fmla="*/ 137 w 143"/>
                <a:gd name="T3" fmla="*/ 143 h 143"/>
                <a:gd name="T4" fmla="*/ 6 w 143"/>
                <a:gd name="T5" fmla="*/ 143 h 143"/>
                <a:gd name="T6" fmla="*/ 0 w 143"/>
                <a:gd name="T7" fmla="*/ 137 h 143"/>
                <a:gd name="T8" fmla="*/ 0 w 143"/>
                <a:gd name="T9" fmla="*/ 6 h 143"/>
                <a:gd name="T10" fmla="*/ 6 w 143"/>
                <a:gd name="T11" fmla="*/ 0 h 143"/>
                <a:gd name="T12" fmla="*/ 137 w 143"/>
                <a:gd name="T13" fmla="*/ 0 h 143"/>
                <a:gd name="T14" fmla="*/ 143 w 143"/>
                <a:gd name="T15" fmla="*/ 6 h 143"/>
                <a:gd name="T16" fmla="*/ 143 w 143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" h="143">
                  <a:moveTo>
                    <a:pt x="143" y="137"/>
                  </a:moveTo>
                  <a:cubicBezTo>
                    <a:pt x="143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2" y="143"/>
                    <a:pt x="0" y="140"/>
                    <a:pt x="0" y="13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3" y="3"/>
                    <a:pt x="143" y="6"/>
                  </a:cubicBezTo>
                  <a:lnTo>
                    <a:pt x="143" y="137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68D91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50" name="Freeform 30">
              <a:extLst>
                <a:ext uri="{FF2B5EF4-FFF2-40B4-BE49-F238E27FC236}">
                  <a16:creationId xmlns:a16="http://schemas.microsoft.com/office/drawing/2014/main" id="{B462CC04-E75E-484C-80CB-C323F951C73A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8575" y="4614863"/>
              <a:ext cx="382587" cy="379413"/>
            </a:xfrm>
            <a:custGeom>
              <a:avLst/>
              <a:gdLst>
                <a:gd name="T0" fmla="*/ 144 w 144"/>
                <a:gd name="T1" fmla="*/ 136 h 143"/>
                <a:gd name="T2" fmla="*/ 137 w 144"/>
                <a:gd name="T3" fmla="*/ 143 h 143"/>
                <a:gd name="T4" fmla="*/ 6 w 144"/>
                <a:gd name="T5" fmla="*/ 143 h 143"/>
                <a:gd name="T6" fmla="*/ 0 w 144"/>
                <a:gd name="T7" fmla="*/ 136 h 143"/>
                <a:gd name="T8" fmla="*/ 0 w 144"/>
                <a:gd name="T9" fmla="*/ 6 h 143"/>
                <a:gd name="T10" fmla="*/ 6 w 144"/>
                <a:gd name="T11" fmla="*/ 0 h 143"/>
                <a:gd name="T12" fmla="*/ 137 w 144"/>
                <a:gd name="T13" fmla="*/ 0 h 143"/>
                <a:gd name="T14" fmla="*/ 144 w 144"/>
                <a:gd name="T15" fmla="*/ 6 h 143"/>
                <a:gd name="T16" fmla="*/ 144 w 144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6"/>
                  </a:moveTo>
                  <a:cubicBezTo>
                    <a:pt x="144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51" name="Freeform 31">
              <a:extLst>
                <a:ext uri="{FF2B5EF4-FFF2-40B4-BE49-F238E27FC236}">
                  <a16:creationId xmlns:a16="http://schemas.microsoft.com/office/drawing/2014/main" id="{8ED94519-1B51-4A42-B79F-0508C1ACE88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4663" y="4614863"/>
              <a:ext cx="379412" cy="788988"/>
            </a:xfrm>
            <a:custGeom>
              <a:avLst/>
              <a:gdLst>
                <a:gd name="T0" fmla="*/ 143 w 143"/>
                <a:gd name="T1" fmla="*/ 284 h 297"/>
                <a:gd name="T2" fmla="*/ 137 w 143"/>
                <a:gd name="T3" fmla="*/ 297 h 297"/>
                <a:gd name="T4" fmla="*/ 6 w 143"/>
                <a:gd name="T5" fmla="*/ 297 h 297"/>
                <a:gd name="T6" fmla="*/ 0 w 143"/>
                <a:gd name="T7" fmla="*/ 284 h 297"/>
                <a:gd name="T8" fmla="*/ 0 w 143"/>
                <a:gd name="T9" fmla="*/ 13 h 297"/>
                <a:gd name="T10" fmla="*/ 6 w 143"/>
                <a:gd name="T11" fmla="*/ 0 h 297"/>
                <a:gd name="T12" fmla="*/ 137 w 143"/>
                <a:gd name="T13" fmla="*/ 0 h 297"/>
                <a:gd name="T14" fmla="*/ 143 w 143"/>
                <a:gd name="T15" fmla="*/ 13 h 297"/>
                <a:gd name="T16" fmla="*/ 143 w 143"/>
                <a:gd name="T17" fmla="*/ 284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" h="297">
                  <a:moveTo>
                    <a:pt x="143" y="284"/>
                  </a:moveTo>
                  <a:cubicBezTo>
                    <a:pt x="143" y="292"/>
                    <a:pt x="141" y="297"/>
                    <a:pt x="137" y="297"/>
                  </a:cubicBezTo>
                  <a:cubicBezTo>
                    <a:pt x="6" y="297"/>
                    <a:pt x="6" y="297"/>
                    <a:pt x="6" y="297"/>
                  </a:cubicBezTo>
                  <a:cubicBezTo>
                    <a:pt x="2" y="297"/>
                    <a:pt x="0" y="292"/>
                    <a:pt x="0" y="284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2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3" y="6"/>
                    <a:pt x="143" y="13"/>
                  </a:cubicBezTo>
                  <a:lnTo>
                    <a:pt x="143" y="284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52" name="Freeform 32">
              <a:extLst>
                <a:ext uri="{FF2B5EF4-FFF2-40B4-BE49-F238E27FC236}">
                  <a16:creationId xmlns:a16="http://schemas.microsoft.com/office/drawing/2014/main" id="{D7A6CF31-BF6F-4671-9FAA-721289DFA42E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2138" y="4184650"/>
              <a:ext cx="382587" cy="788988"/>
            </a:xfrm>
            <a:custGeom>
              <a:avLst/>
              <a:gdLst>
                <a:gd name="T0" fmla="*/ 144 w 144"/>
                <a:gd name="T1" fmla="*/ 284 h 297"/>
                <a:gd name="T2" fmla="*/ 137 w 144"/>
                <a:gd name="T3" fmla="*/ 297 h 297"/>
                <a:gd name="T4" fmla="*/ 6 w 144"/>
                <a:gd name="T5" fmla="*/ 297 h 297"/>
                <a:gd name="T6" fmla="*/ 0 w 144"/>
                <a:gd name="T7" fmla="*/ 284 h 297"/>
                <a:gd name="T8" fmla="*/ 0 w 144"/>
                <a:gd name="T9" fmla="*/ 13 h 297"/>
                <a:gd name="T10" fmla="*/ 6 w 144"/>
                <a:gd name="T11" fmla="*/ 0 h 297"/>
                <a:gd name="T12" fmla="*/ 137 w 144"/>
                <a:gd name="T13" fmla="*/ 0 h 297"/>
                <a:gd name="T14" fmla="*/ 144 w 144"/>
                <a:gd name="T15" fmla="*/ 13 h 297"/>
                <a:gd name="T16" fmla="*/ 144 w 144"/>
                <a:gd name="T17" fmla="*/ 284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297">
                  <a:moveTo>
                    <a:pt x="144" y="284"/>
                  </a:moveTo>
                  <a:cubicBezTo>
                    <a:pt x="144" y="291"/>
                    <a:pt x="141" y="297"/>
                    <a:pt x="137" y="297"/>
                  </a:cubicBezTo>
                  <a:cubicBezTo>
                    <a:pt x="6" y="297"/>
                    <a:pt x="6" y="297"/>
                    <a:pt x="6" y="297"/>
                  </a:cubicBezTo>
                  <a:cubicBezTo>
                    <a:pt x="3" y="297"/>
                    <a:pt x="0" y="291"/>
                    <a:pt x="0" y="284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6"/>
                    <a:pt x="144" y="13"/>
                  </a:cubicBezTo>
                  <a:lnTo>
                    <a:pt x="144" y="284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53" name="Freeform 33">
              <a:extLst>
                <a:ext uri="{FF2B5EF4-FFF2-40B4-BE49-F238E27FC236}">
                  <a16:creationId xmlns:a16="http://schemas.microsoft.com/office/drawing/2014/main" id="{4DA6197D-968E-4547-B4DD-9D32DA530C8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4325" y="3697288"/>
              <a:ext cx="381000" cy="379413"/>
            </a:xfrm>
            <a:custGeom>
              <a:avLst/>
              <a:gdLst>
                <a:gd name="T0" fmla="*/ 144 w 144"/>
                <a:gd name="T1" fmla="*/ 137 h 143"/>
                <a:gd name="T2" fmla="*/ 138 w 144"/>
                <a:gd name="T3" fmla="*/ 143 h 143"/>
                <a:gd name="T4" fmla="*/ 7 w 144"/>
                <a:gd name="T5" fmla="*/ 143 h 143"/>
                <a:gd name="T6" fmla="*/ 0 w 144"/>
                <a:gd name="T7" fmla="*/ 137 h 143"/>
                <a:gd name="T8" fmla="*/ 0 w 144"/>
                <a:gd name="T9" fmla="*/ 7 h 143"/>
                <a:gd name="T10" fmla="*/ 7 w 144"/>
                <a:gd name="T11" fmla="*/ 0 h 143"/>
                <a:gd name="T12" fmla="*/ 138 w 144"/>
                <a:gd name="T13" fmla="*/ 0 h 143"/>
                <a:gd name="T14" fmla="*/ 144 w 144"/>
                <a:gd name="T15" fmla="*/ 7 h 143"/>
                <a:gd name="T16" fmla="*/ 144 w 144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7"/>
                  </a:moveTo>
                  <a:cubicBezTo>
                    <a:pt x="144" y="140"/>
                    <a:pt x="141" y="143"/>
                    <a:pt x="138" y="143"/>
                  </a:cubicBezTo>
                  <a:cubicBezTo>
                    <a:pt x="7" y="143"/>
                    <a:pt x="7" y="143"/>
                    <a:pt x="7" y="143"/>
                  </a:cubicBezTo>
                  <a:cubicBezTo>
                    <a:pt x="3" y="143"/>
                    <a:pt x="0" y="140"/>
                    <a:pt x="0" y="13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7"/>
                  </a:cubicBezTo>
                  <a:lnTo>
                    <a:pt x="144" y="137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54" name="Freeform 34">
              <a:extLst>
                <a:ext uri="{FF2B5EF4-FFF2-40B4-BE49-F238E27FC236}">
                  <a16:creationId xmlns:a16="http://schemas.microsoft.com/office/drawing/2014/main" id="{D3C9F0CA-4BAA-47B4-BA79-3D34FDDB3093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375" y="4181475"/>
              <a:ext cx="379412" cy="377825"/>
            </a:xfrm>
            <a:custGeom>
              <a:avLst/>
              <a:gdLst>
                <a:gd name="T0" fmla="*/ 143 w 143"/>
                <a:gd name="T1" fmla="*/ 136 h 142"/>
                <a:gd name="T2" fmla="*/ 137 w 143"/>
                <a:gd name="T3" fmla="*/ 142 h 142"/>
                <a:gd name="T4" fmla="*/ 6 w 143"/>
                <a:gd name="T5" fmla="*/ 142 h 142"/>
                <a:gd name="T6" fmla="*/ 0 w 143"/>
                <a:gd name="T7" fmla="*/ 136 h 142"/>
                <a:gd name="T8" fmla="*/ 0 w 143"/>
                <a:gd name="T9" fmla="*/ 6 h 142"/>
                <a:gd name="T10" fmla="*/ 6 w 143"/>
                <a:gd name="T11" fmla="*/ 0 h 142"/>
                <a:gd name="T12" fmla="*/ 137 w 143"/>
                <a:gd name="T13" fmla="*/ 0 h 142"/>
                <a:gd name="T14" fmla="*/ 143 w 143"/>
                <a:gd name="T15" fmla="*/ 6 h 142"/>
                <a:gd name="T16" fmla="*/ 143 w 143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" h="142">
                  <a:moveTo>
                    <a:pt x="143" y="136"/>
                  </a:moveTo>
                  <a:cubicBezTo>
                    <a:pt x="143" y="140"/>
                    <a:pt x="141" y="142"/>
                    <a:pt x="137" y="142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2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3" y="3"/>
                    <a:pt x="143" y="6"/>
                  </a:cubicBezTo>
                  <a:lnTo>
                    <a:pt x="143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68D91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55" name="Freeform 35">
              <a:extLst>
                <a:ext uri="{FF2B5EF4-FFF2-40B4-BE49-F238E27FC236}">
                  <a16:creationId xmlns:a16="http://schemas.microsoft.com/office/drawing/2014/main" id="{C0926FC1-276C-4B39-9A3A-523A8623417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6325" y="1976438"/>
              <a:ext cx="381000" cy="377825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6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6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39"/>
                    <a:pt x="141" y="142"/>
                    <a:pt x="138" y="142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3" y="142"/>
                    <a:pt x="0" y="139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6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2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56" name="Freeform 36">
              <a:extLst>
                <a:ext uri="{FF2B5EF4-FFF2-40B4-BE49-F238E27FC236}">
                  <a16:creationId xmlns:a16="http://schemas.microsoft.com/office/drawing/2014/main" id="{26C9039D-D265-4917-95DD-DBE0AED5E301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5425" y="3268663"/>
              <a:ext cx="381000" cy="377825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40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57" name="Freeform 37">
              <a:extLst>
                <a:ext uri="{FF2B5EF4-FFF2-40B4-BE49-F238E27FC236}">
                  <a16:creationId xmlns:a16="http://schemas.microsoft.com/office/drawing/2014/main" id="{F51D5F3D-71A7-4CB3-8A2A-62FBC16ECD30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6325" y="3268663"/>
              <a:ext cx="381000" cy="377825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6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6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40"/>
                    <a:pt x="141" y="142"/>
                    <a:pt x="138" y="142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3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58" name="Freeform 38">
              <a:extLst>
                <a:ext uri="{FF2B5EF4-FFF2-40B4-BE49-F238E27FC236}">
                  <a16:creationId xmlns:a16="http://schemas.microsoft.com/office/drawing/2014/main" id="{463A32C7-479A-4B51-BAB3-AA5F8904332D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7738" y="3268663"/>
              <a:ext cx="379412" cy="377825"/>
            </a:xfrm>
            <a:custGeom>
              <a:avLst/>
              <a:gdLst>
                <a:gd name="T0" fmla="*/ 143 w 143"/>
                <a:gd name="T1" fmla="*/ 136 h 142"/>
                <a:gd name="T2" fmla="*/ 137 w 143"/>
                <a:gd name="T3" fmla="*/ 142 h 142"/>
                <a:gd name="T4" fmla="*/ 6 w 143"/>
                <a:gd name="T5" fmla="*/ 142 h 142"/>
                <a:gd name="T6" fmla="*/ 0 w 143"/>
                <a:gd name="T7" fmla="*/ 136 h 142"/>
                <a:gd name="T8" fmla="*/ 0 w 143"/>
                <a:gd name="T9" fmla="*/ 6 h 142"/>
                <a:gd name="T10" fmla="*/ 6 w 143"/>
                <a:gd name="T11" fmla="*/ 0 h 142"/>
                <a:gd name="T12" fmla="*/ 137 w 143"/>
                <a:gd name="T13" fmla="*/ 0 h 142"/>
                <a:gd name="T14" fmla="*/ 143 w 143"/>
                <a:gd name="T15" fmla="*/ 6 h 142"/>
                <a:gd name="T16" fmla="*/ 143 w 143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" h="142">
                  <a:moveTo>
                    <a:pt x="143" y="136"/>
                  </a:moveTo>
                  <a:cubicBezTo>
                    <a:pt x="143" y="140"/>
                    <a:pt x="141" y="142"/>
                    <a:pt x="137" y="142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2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3" y="3"/>
                    <a:pt x="143" y="6"/>
                  </a:cubicBezTo>
                  <a:lnTo>
                    <a:pt x="143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59" name="Freeform 39">
              <a:extLst>
                <a:ext uri="{FF2B5EF4-FFF2-40B4-BE49-F238E27FC236}">
                  <a16:creationId xmlns:a16="http://schemas.microsoft.com/office/drawing/2014/main" id="{258DD1E4-D60D-4DEF-A219-EB7C38A9720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35675" y="3733800"/>
              <a:ext cx="382587" cy="379413"/>
            </a:xfrm>
            <a:custGeom>
              <a:avLst/>
              <a:gdLst>
                <a:gd name="T0" fmla="*/ 144 w 144"/>
                <a:gd name="T1" fmla="*/ 136 h 143"/>
                <a:gd name="T2" fmla="*/ 137 w 144"/>
                <a:gd name="T3" fmla="*/ 143 h 143"/>
                <a:gd name="T4" fmla="*/ 6 w 144"/>
                <a:gd name="T5" fmla="*/ 143 h 143"/>
                <a:gd name="T6" fmla="*/ 0 w 144"/>
                <a:gd name="T7" fmla="*/ 136 h 143"/>
                <a:gd name="T8" fmla="*/ 0 w 144"/>
                <a:gd name="T9" fmla="*/ 6 h 143"/>
                <a:gd name="T10" fmla="*/ 6 w 144"/>
                <a:gd name="T11" fmla="*/ 0 h 143"/>
                <a:gd name="T12" fmla="*/ 137 w 144"/>
                <a:gd name="T13" fmla="*/ 0 h 143"/>
                <a:gd name="T14" fmla="*/ 144 w 144"/>
                <a:gd name="T15" fmla="*/ 6 h 143"/>
                <a:gd name="T16" fmla="*/ 144 w 144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6"/>
                  </a:moveTo>
                  <a:cubicBezTo>
                    <a:pt x="144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60" name="Freeform 40">
              <a:extLst>
                <a:ext uri="{FF2B5EF4-FFF2-40B4-BE49-F238E27FC236}">
                  <a16:creationId xmlns:a16="http://schemas.microsoft.com/office/drawing/2014/main" id="{870D3001-83D2-4DC2-8FDD-208F7BE655E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0488" y="1562100"/>
              <a:ext cx="1230312" cy="1643063"/>
            </a:xfrm>
            <a:custGeom>
              <a:avLst/>
              <a:gdLst>
                <a:gd name="T0" fmla="*/ 464 w 464"/>
                <a:gd name="T1" fmla="*/ 592 h 619"/>
                <a:gd name="T2" fmla="*/ 443 w 464"/>
                <a:gd name="T3" fmla="*/ 619 h 619"/>
                <a:gd name="T4" fmla="*/ 21 w 464"/>
                <a:gd name="T5" fmla="*/ 619 h 619"/>
                <a:gd name="T6" fmla="*/ 0 w 464"/>
                <a:gd name="T7" fmla="*/ 592 h 619"/>
                <a:gd name="T8" fmla="*/ 0 w 464"/>
                <a:gd name="T9" fmla="*/ 28 h 619"/>
                <a:gd name="T10" fmla="*/ 21 w 464"/>
                <a:gd name="T11" fmla="*/ 0 h 619"/>
                <a:gd name="T12" fmla="*/ 443 w 464"/>
                <a:gd name="T13" fmla="*/ 0 h 619"/>
                <a:gd name="T14" fmla="*/ 464 w 464"/>
                <a:gd name="T15" fmla="*/ 28 h 619"/>
                <a:gd name="T16" fmla="*/ 464 w 464"/>
                <a:gd name="T17" fmla="*/ 592 h 6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4" h="619">
                  <a:moveTo>
                    <a:pt x="464" y="592"/>
                  </a:moveTo>
                  <a:cubicBezTo>
                    <a:pt x="464" y="607"/>
                    <a:pt x="454" y="619"/>
                    <a:pt x="443" y="619"/>
                  </a:cubicBezTo>
                  <a:cubicBezTo>
                    <a:pt x="21" y="619"/>
                    <a:pt x="21" y="619"/>
                    <a:pt x="21" y="619"/>
                  </a:cubicBezTo>
                  <a:cubicBezTo>
                    <a:pt x="9" y="619"/>
                    <a:pt x="0" y="607"/>
                    <a:pt x="0" y="592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12"/>
                    <a:pt x="9" y="0"/>
                    <a:pt x="21" y="0"/>
                  </a:cubicBezTo>
                  <a:cubicBezTo>
                    <a:pt x="443" y="0"/>
                    <a:pt x="443" y="0"/>
                    <a:pt x="443" y="0"/>
                  </a:cubicBezTo>
                  <a:cubicBezTo>
                    <a:pt x="454" y="0"/>
                    <a:pt x="464" y="12"/>
                    <a:pt x="464" y="28"/>
                  </a:cubicBezTo>
                  <a:lnTo>
                    <a:pt x="464" y="592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61" name="Freeform 41">
              <a:extLst>
                <a:ext uri="{FF2B5EF4-FFF2-40B4-BE49-F238E27FC236}">
                  <a16:creationId xmlns:a16="http://schemas.microsoft.com/office/drawing/2014/main" id="{F49E952E-8D94-4BFD-B940-69187D07D70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3763" y="4625975"/>
              <a:ext cx="835025" cy="777875"/>
            </a:xfrm>
            <a:custGeom>
              <a:avLst/>
              <a:gdLst>
                <a:gd name="T0" fmla="*/ 315 w 315"/>
                <a:gd name="T1" fmla="*/ 280 h 293"/>
                <a:gd name="T2" fmla="*/ 301 w 315"/>
                <a:gd name="T3" fmla="*/ 293 h 293"/>
                <a:gd name="T4" fmla="*/ 14 w 315"/>
                <a:gd name="T5" fmla="*/ 293 h 293"/>
                <a:gd name="T6" fmla="*/ 0 w 315"/>
                <a:gd name="T7" fmla="*/ 280 h 293"/>
                <a:gd name="T8" fmla="*/ 0 w 315"/>
                <a:gd name="T9" fmla="*/ 13 h 293"/>
                <a:gd name="T10" fmla="*/ 14 w 315"/>
                <a:gd name="T11" fmla="*/ 0 h 293"/>
                <a:gd name="T12" fmla="*/ 301 w 315"/>
                <a:gd name="T13" fmla="*/ 0 h 293"/>
                <a:gd name="T14" fmla="*/ 315 w 315"/>
                <a:gd name="T15" fmla="*/ 13 h 293"/>
                <a:gd name="T16" fmla="*/ 315 w 315"/>
                <a:gd name="T17" fmla="*/ 28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5" h="293">
                  <a:moveTo>
                    <a:pt x="315" y="280"/>
                  </a:moveTo>
                  <a:cubicBezTo>
                    <a:pt x="315" y="288"/>
                    <a:pt x="309" y="293"/>
                    <a:pt x="301" y="293"/>
                  </a:cubicBezTo>
                  <a:cubicBezTo>
                    <a:pt x="14" y="293"/>
                    <a:pt x="14" y="293"/>
                    <a:pt x="14" y="293"/>
                  </a:cubicBezTo>
                  <a:cubicBezTo>
                    <a:pt x="6" y="293"/>
                    <a:pt x="0" y="288"/>
                    <a:pt x="0" y="280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301" y="0"/>
                    <a:pt x="301" y="0"/>
                    <a:pt x="301" y="0"/>
                  </a:cubicBezTo>
                  <a:cubicBezTo>
                    <a:pt x="309" y="0"/>
                    <a:pt x="315" y="6"/>
                    <a:pt x="315" y="13"/>
                  </a:cubicBezTo>
                  <a:lnTo>
                    <a:pt x="315" y="280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62" name="Freeform 42">
              <a:extLst>
                <a:ext uri="{FF2B5EF4-FFF2-40B4-BE49-F238E27FC236}">
                  <a16:creationId xmlns:a16="http://schemas.microsoft.com/office/drawing/2014/main" id="{1E5CC48C-A6AF-4347-B4A4-ABAE741FE41F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5463" y="5068888"/>
              <a:ext cx="817562" cy="779463"/>
            </a:xfrm>
            <a:custGeom>
              <a:avLst/>
              <a:gdLst>
                <a:gd name="T0" fmla="*/ 308 w 308"/>
                <a:gd name="T1" fmla="*/ 281 h 294"/>
                <a:gd name="T2" fmla="*/ 294 w 308"/>
                <a:gd name="T3" fmla="*/ 294 h 294"/>
                <a:gd name="T4" fmla="*/ 14 w 308"/>
                <a:gd name="T5" fmla="*/ 294 h 294"/>
                <a:gd name="T6" fmla="*/ 0 w 308"/>
                <a:gd name="T7" fmla="*/ 281 h 294"/>
                <a:gd name="T8" fmla="*/ 0 w 308"/>
                <a:gd name="T9" fmla="*/ 13 h 294"/>
                <a:gd name="T10" fmla="*/ 14 w 308"/>
                <a:gd name="T11" fmla="*/ 0 h 294"/>
                <a:gd name="T12" fmla="*/ 294 w 308"/>
                <a:gd name="T13" fmla="*/ 0 h 294"/>
                <a:gd name="T14" fmla="*/ 308 w 308"/>
                <a:gd name="T15" fmla="*/ 13 h 294"/>
                <a:gd name="T16" fmla="*/ 308 w 308"/>
                <a:gd name="T17" fmla="*/ 281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4">
                  <a:moveTo>
                    <a:pt x="308" y="281"/>
                  </a:moveTo>
                  <a:cubicBezTo>
                    <a:pt x="308" y="288"/>
                    <a:pt x="302" y="294"/>
                    <a:pt x="294" y="294"/>
                  </a:cubicBezTo>
                  <a:cubicBezTo>
                    <a:pt x="14" y="294"/>
                    <a:pt x="14" y="294"/>
                    <a:pt x="14" y="294"/>
                  </a:cubicBezTo>
                  <a:cubicBezTo>
                    <a:pt x="6" y="294"/>
                    <a:pt x="0" y="288"/>
                    <a:pt x="0" y="281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6"/>
                    <a:pt x="308" y="13"/>
                  </a:cubicBezTo>
                  <a:lnTo>
                    <a:pt x="308" y="281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63" name="Freeform 43">
              <a:extLst>
                <a:ext uri="{FF2B5EF4-FFF2-40B4-BE49-F238E27FC236}">
                  <a16:creationId xmlns:a16="http://schemas.microsoft.com/office/drawing/2014/main" id="{9FE3AAA6-983C-40A9-8F1C-B812655D694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7313" y="3316288"/>
              <a:ext cx="809625" cy="777875"/>
            </a:xfrm>
            <a:custGeom>
              <a:avLst/>
              <a:gdLst>
                <a:gd name="T0" fmla="*/ 305 w 305"/>
                <a:gd name="T1" fmla="*/ 280 h 293"/>
                <a:gd name="T2" fmla="*/ 291 w 305"/>
                <a:gd name="T3" fmla="*/ 293 h 293"/>
                <a:gd name="T4" fmla="*/ 13 w 305"/>
                <a:gd name="T5" fmla="*/ 293 h 293"/>
                <a:gd name="T6" fmla="*/ 0 w 305"/>
                <a:gd name="T7" fmla="*/ 280 h 293"/>
                <a:gd name="T8" fmla="*/ 0 w 305"/>
                <a:gd name="T9" fmla="*/ 13 h 293"/>
                <a:gd name="T10" fmla="*/ 13 w 305"/>
                <a:gd name="T11" fmla="*/ 0 h 293"/>
                <a:gd name="T12" fmla="*/ 291 w 305"/>
                <a:gd name="T13" fmla="*/ 0 h 293"/>
                <a:gd name="T14" fmla="*/ 305 w 305"/>
                <a:gd name="T15" fmla="*/ 13 h 293"/>
                <a:gd name="T16" fmla="*/ 305 w 305"/>
                <a:gd name="T17" fmla="*/ 28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5" h="293">
                  <a:moveTo>
                    <a:pt x="305" y="280"/>
                  </a:moveTo>
                  <a:cubicBezTo>
                    <a:pt x="305" y="288"/>
                    <a:pt x="299" y="293"/>
                    <a:pt x="291" y="293"/>
                  </a:cubicBezTo>
                  <a:cubicBezTo>
                    <a:pt x="13" y="293"/>
                    <a:pt x="13" y="293"/>
                    <a:pt x="13" y="293"/>
                  </a:cubicBezTo>
                  <a:cubicBezTo>
                    <a:pt x="6" y="293"/>
                    <a:pt x="0" y="288"/>
                    <a:pt x="0" y="280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291" y="0"/>
                    <a:pt x="291" y="0"/>
                    <a:pt x="291" y="0"/>
                  </a:cubicBezTo>
                  <a:cubicBezTo>
                    <a:pt x="299" y="0"/>
                    <a:pt x="305" y="6"/>
                    <a:pt x="305" y="13"/>
                  </a:cubicBezTo>
                  <a:lnTo>
                    <a:pt x="305" y="280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64" name="Freeform 44">
              <a:extLst>
                <a:ext uri="{FF2B5EF4-FFF2-40B4-BE49-F238E27FC236}">
                  <a16:creationId xmlns:a16="http://schemas.microsoft.com/office/drawing/2014/main" id="{CCC666AD-2635-48AC-BB69-17CED0467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6325" y="703263"/>
              <a:ext cx="800100" cy="1198563"/>
            </a:xfrm>
            <a:custGeom>
              <a:avLst/>
              <a:gdLst>
                <a:gd name="T0" fmla="*/ 302 w 302"/>
                <a:gd name="T1" fmla="*/ 432 h 452"/>
                <a:gd name="T2" fmla="*/ 289 w 302"/>
                <a:gd name="T3" fmla="*/ 452 h 452"/>
                <a:gd name="T4" fmla="*/ 13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3 w 302"/>
                <a:gd name="T11" fmla="*/ 0 h 452"/>
                <a:gd name="T12" fmla="*/ 289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9" y="452"/>
                  </a:cubicBezTo>
                  <a:cubicBezTo>
                    <a:pt x="13" y="452"/>
                    <a:pt x="13" y="452"/>
                    <a:pt x="13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3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65" name="Freeform 45">
              <a:extLst>
                <a:ext uri="{FF2B5EF4-FFF2-40B4-BE49-F238E27FC236}">
                  <a16:creationId xmlns:a16="http://schemas.microsoft.com/office/drawing/2014/main" id="{AEE195D8-6357-4095-AA8D-2A2694C12801}"/>
                </a:ext>
              </a:extLst>
            </p:cNvPr>
            <p:cNvSpPr>
              <a:spLocks/>
            </p:cNvSpPr>
            <p:nvPr/>
          </p:nvSpPr>
          <p:spPr bwMode="auto">
            <a:xfrm>
              <a:off x="6546850" y="2419350"/>
              <a:ext cx="801687" cy="1200150"/>
            </a:xfrm>
            <a:custGeom>
              <a:avLst/>
              <a:gdLst>
                <a:gd name="T0" fmla="*/ 302 w 302"/>
                <a:gd name="T1" fmla="*/ 432 h 452"/>
                <a:gd name="T2" fmla="*/ 289 w 302"/>
                <a:gd name="T3" fmla="*/ 452 h 452"/>
                <a:gd name="T4" fmla="*/ 14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4 w 302"/>
                <a:gd name="T11" fmla="*/ 0 h 452"/>
                <a:gd name="T12" fmla="*/ 289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9" y="452"/>
                  </a:cubicBezTo>
                  <a:cubicBezTo>
                    <a:pt x="14" y="452"/>
                    <a:pt x="14" y="452"/>
                    <a:pt x="14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4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66" name="Freeform 46">
              <a:extLst>
                <a:ext uri="{FF2B5EF4-FFF2-40B4-BE49-F238E27FC236}">
                  <a16:creationId xmlns:a16="http://schemas.microsoft.com/office/drawing/2014/main" id="{18BB957F-1EE8-4FF0-85A8-5227C4852FC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5463" y="4206875"/>
              <a:ext cx="1223962" cy="766763"/>
            </a:xfrm>
            <a:custGeom>
              <a:avLst/>
              <a:gdLst>
                <a:gd name="T0" fmla="*/ 461 w 461"/>
                <a:gd name="T1" fmla="*/ 276 h 289"/>
                <a:gd name="T2" fmla="*/ 441 w 461"/>
                <a:gd name="T3" fmla="*/ 289 h 289"/>
                <a:gd name="T4" fmla="*/ 20 w 461"/>
                <a:gd name="T5" fmla="*/ 289 h 289"/>
                <a:gd name="T6" fmla="*/ 0 w 461"/>
                <a:gd name="T7" fmla="*/ 276 h 289"/>
                <a:gd name="T8" fmla="*/ 0 w 461"/>
                <a:gd name="T9" fmla="*/ 13 h 289"/>
                <a:gd name="T10" fmla="*/ 20 w 461"/>
                <a:gd name="T11" fmla="*/ 0 h 289"/>
                <a:gd name="T12" fmla="*/ 441 w 461"/>
                <a:gd name="T13" fmla="*/ 0 h 289"/>
                <a:gd name="T14" fmla="*/ 461 w 461"/>
                <a:gd name="T15" fmla="*/ 13 h 289"/>
                <a:gd name="T16" fmla="*/ 461 w 461"/>
                <a:gd name="T17" fmla="*/ 276 h 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1" h="289">
                  <a:moveTo>
                    <a:pt x="461" y="276"/>
                  </a:moveTo>
                  <a:cubicBezTo>
                    <a:pt x="461" y="283"/>
                    <a:pt x="452" y="289"/>
                    <a:pt x="441" y="289"/>
                  </a:cubicBezTo>
                  <a:cubicBezTo>
                    <a:pt x="20" y="289"/>
                    <a:pt x="20" y="289"/>
                    <a:pt x="20" y="289"/>
                  </a:cubicBezTo>
                  <a:cubicBezTo>
                    <a:pt x="9" y="289"/>
                    <a:pt x="0" y="283"/>
                    <a:pt x="0" y="276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9" y="0"/>
                    <a:pt x="20" y="0"/>
                  </a:cubicBezTo>
                  <a:cubicBezTo>
                    <a:pt x="441" y="0"/>
                    <a:pt x="441" y="0"/>
                    <a:pt x="441" y="0"/>
                  </a:cubicBezTo>
                  <a:cubicBezTo>
                    <a:pt x="452" y="0"/>
                    <a:pt x="461" y="6"/>
                    <a:pt x="461" y="13"/>
                  </a:cubicBezTo>
                  <a:lnTo>
                    <a:pt x="461" y="276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67" name="Freeform 47">
              <a:extLst>
                <a:ext uri="{FF2B5EF4-FFF2-40B4-BE49-F238E27FC236}">
                  <a16:creationId xmlns:a16="http://schemas.microsoft.com/office/drawing/2014/main" id="{CADECC54-B54F-467C-B5B0-1CE0E77A6E97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2800" y="3322638"/>
              <a:ext cx="1716087" cy="1201738"/>
            </a:xfrm>
            <a:custGeom>
              <a:avLst/>
              <a:gdLst>
                <a:gd name="T0" fmla="*/ 647 w 647"/>
                <a:gd name="T1" fmla="*/ 433 h 453"/>
                <a:gd name="T2" fmla="*/ 618 w 647"/>
                <a:gd name="T3" fmla="*/ 453 h 453"/>
                <a:gd name="T4" fmla="*/ 29 w 647"/>
                <a:gd name="T5" fmla="*/ 453 h 453"/>
                <a:gd name="T6" fmla="*/ 0 w 647"/>
                <a:gd name="T7" fmla="*/ 433 h 453"/>
                <a:gd name="T8" fmla="*/ 0 w 647"/>
                <a:gd name="T9" fmla="*/ 20 h 453"/>
                <a:gd name="T10" fmla="*/ 29 w 647"/>
                <a:gd name="T11" fmla="*/ 0 h 453"/>
                <a:gd name="T12" fmla="*/ 618 w 647"/>
                <a:gd name="T13" fmla="*/ 0 h 453"/>
                <a:gd name="T14" fmla="*/ 647 w 647"/>
                <a:gd name="T15" fmla="*/ 20 h 453"/>
                <a:gd name="T16" fmla="*/ 647 w 647"/>
                <a:gd name="T17" fmla="*/ 433 h 4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47" h="453">
                  <a:moveTo>
                    <a:pt x="647" y="433"/>
                  </a:moveTo>
                  <a:cubicBezTo>
                    <a:pt x="647" y="444"/>
                    <a:pt x="634" y="453"/>
                    <a:pt x="618" y="453"/>
                  </a:cubicBezTo>
                  <a:cubicBezTo>
                    <a:pt x="29" y="453"/>
                    <a:pt x="29" y="453"/>
                    <a:pt x="29" y="453"/>
                  </a:cubicBezTo>
                  <a:cubicBezTo>
                    <a:pt x="13" y="453"/>
                    <a:pt x="0" y="444"/>
                    <a:pt x="0" y="433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13" y="0"/>
                    <a:pt x="29" y="0"/>
                  </a:cubicBezTo>
                  <a:cubicBezTo>
                    <a:pt x="618" y="0"/>
                    <a:pt x="618" y="0"/>
                    <a:pt x="618" y="0"/>
                  </a:cubicBezTo>
                  <a:cubicBezTo>
                    <a:pt x="634" y="0"/>
                    <a:pt x="647" y="9"/>
                    <a:pt x="647" y="20"/>
                  </a:cubicBezTo>
                  <a:lnTo>
                    <a:pt x="647" y="433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68" name="Freeform 48">
              <a:extLst>
                <a:ext uri="{FF2B5EF4-FFF2-40B4-BE49-F238E27FC236}">
                  <a16:creationId xmlns:a16="http://schemas.microsoft.com/office/drawing/2014/main" id="{180124DB-F2AE-47AC-981D-66F4BB1CB4F0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5975" y="2014538"/>
              <a:ext cx="800100" cy="1209675"/>
            </a:xfrm>
            <a:custGeom>
              <a:avLst/>
              <a:gdLst>
                <a:gd name="T0" fmla="*/ 302 w 302"/>
                <a:gd name="T1" fmla="*/ 436 h 456"/>
                <a:gd name="T2" fmla="*/ 288 w 302"/>
                <a:gd name="T3" fmla="*/ 456 h 456"/>
                <a:gd name="T4" fmla="*/ 13 w 302"/>
                <a:gd name="T5" fmla="*/ 456 h 456"/>
                <a:gd name="T6" fmla="*/ 0 w 302"/>
                <a:gd name="T7" fmla="*/ 436 h 456"/>
                <a:gd name="T8" fmla="*/ 0 w 302"/>
                <a:gd name="T9" fmla="*/ 20 h 456"/>
                <a:gd name="T10" fmla="*/ 13 w 302"/>
                <a:gd name="T11" fmla="*/ 0 h 456"/>
                <a:gd name="T12" fmla="*/ 288 w 302"/>
                <a:gd name="T13" fmla="*/ 0 h 456"/>
                <a:gd name="T14" fmla="*/ 302 w 302"/>
                <a:gd name="T15" fmla="*/ 20 h 456"/>
                <a:gd name="T16" fmla="*/ 302 w 302"/>
                <a:gd name="T17" fmla="*/ 436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6">
                  <a:moveTo>
                    <a:pt x="302" y="436"/>
                  </a:moveTo>
                  <a:cubicBezTo>
                    <a:pt x="302" y="447"/>
                    <a:pt x="296" y="456"/>
                    <a:pt x="288" y="456"/>
                  </a:cubicBezTo>
                  <a:cubicBezTo>
                    <a:pt x="13" y="456"/>
                    <a:pt x="13" y="456"/>
                    <a:pt x="13" y="456"/>
                  </a:cubicBezTo>
                  <a:cubicBezTo>
                    <a:pt x="6" y="456"/>
                    <a:pt x="0" y="447"/>
                    <a:pt x="0" y="436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3" y="0"/>
                  </a:cubicBezTo>
                  <a:cubicBezTo>
                    <a:pt x="288" y="0"/>
                    <a:pt x="288" y="0"/>
                    <a:pt x="288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6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69" name="Rectangle 49">
              <a:extLst>
                <a:ext uri="{FF2B5EF4-FFF2-40B4-BE49-F238E27FC236}">
                  <a16:creationId xmlns:a16="http://schemas.microsoft.com/office/drawing/2014/main" id="{15F1DBC8-B663-4CB9-9B42-271E4CB935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64697" y="1984678"/>
              <a:ext cx="606005" cy="3695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Ciel Cadena"/>
                  <a:ea typeface="微软雅黑" panose="020B0503020204020204" pitchFamily="34" charset="-122"/>
                  <a:cs typeface="+mn-cs"/>
                </a:rPr>
                <a:t>LOVE</a:t>
              </a:r>
              <a:endParaRPr kumimoji="0" lang="zh-CN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70" name="Rectangle 50">
              <a:extLst>
                <a:ext uri="{FF2B5EF4-FFF2-40B4-BE49-F238E27FC236}">
                  <a16:creationId xmlns:a16="http://schemas.microsoft.com/office/drawing/2014/main" id="{41E5E95D-8AE9-420E-ABD9-6F7DD481F1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8300" y="1149350"/>
              <a:ext cx="138662" cy="4250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3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Ciel Cadena"/>
                  <a:ea typeface="微软雅黑" panose="020B0503020204020204" pitchFamily="34" charset="-122"/>
                  <a:cs typeface="+mn-cs"/>
                </a:rPr>
                <a:t>L</a:t>
              </a:r>
              <a:endParaRPr kumimoji="0" lang="zh-CN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71" name="Rectangle 51">
              <a:extLst>
                <a:ext uri="{FF2B5EF4-FFF2-40B4-BE49-F238E27FC236}">
                  <a16:creationId xmlns:a16="http://schemas.microsoft.com/office/drawing/2014/main" id="{66B708E3-0311-4D3D-AC73-EE47BD38CE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8300" y="3684587"/>
              <a:ext cx="145865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Ciel Cadena"/>
                  <a:ea typeface="微软雅黑" panose="020B0503020204020204" pitchFamily="34" charset="-122"/>
                  <a:cs typeface="+mn-cs"/>
                </a:rPr>
                <a:t>L</a:t>
              </a:r>
              <a:endParaRPr kumimoji="0" lang="zh-CN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72" name="Rectangle 52">
              <a:extLst>
                <a:ext uri="{FF2B5EF4-FFF2-40B4-BE49-F238E27FC236}">
                  <a16:creationId xmlns:a16="http://schemas.microsoft.com/office/drawing/2014/main" id="{FBDF44F0-B975-4DBF-80DF-F60717F3BD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66125" y="1149350"/>
              <a:ext cx="260350" cy="425022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3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Ciel Cadena"/>
                  <a:ea typeface="微软雅黑" panose="020B0503020204020204" pitchFamily="34" charset="-122"/>
                  <a:cs typeface="+mn-cs"/>
                </a:rPr>
                <a:t>L</a:t>
              </a:r>
              <a:endParaRPr kumimoji="0" lang="zh-CN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73" name="Rectangle 53">
              <a:extLst>
                <a:ext uri="{FF2B5EF4-FFF2-40B4-BE49-F238E27FC236}">
                  <a16:creationId xmlns:a16="http://schemas.microsoft.com/office/drawing/2014/main" id="{1FB81681-A380-4158-9AF9-F7EFD2BDCA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26213" y="5449888"/>
              <a:ext cx="145865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Ciel Cadena"/>
                  <a:ea typeface="微软雅黑" panose="020B0503020204020204" pitchFamily="34" charset="-122"/>
                  <a:cs typeface="+mn-cs"/>
                </a:rPr>
                <a:t>L</a:t>
              </a:r>
              <a:endParaRPr kumimoji="0" lang="zh-CN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74" name="Rectangle 54">
              <a:extLst>
                <a:ext uri="{FF2B5EF4-FFF2-40B4-BE49-F238E27FC236}">
                  <a16:creationId xmlns:a16="http://schemas.microsoft.com/office/drawing/2014/main" id="{2FA22E07-C71A-482B-9422-81D404CC81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36353" y="3302375"/>
              <a:ext cx="600963" cy="332626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Ciel Cadena"/>
                  <a:ea typeface="微软雅黑" panose="020B0503020204020204" pitchFamily="34" charset="-122"/>
                  <a:cs typeface="+mn-cs"/>
                </a:rPr>
                <a:t>PIRCE</a:t>
              </a:r>
              <a:endParaRPr kumimoji="0" lang="zh-CN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75" name="Rectangle 55">
              <a:extLst>
                <a:ext uri="{FF2B5EF4-FFF2-40B4-BE49-F238E27FC236}">
                  <a16:creationId xmlns:a16="http://schemas.microsoft.com/office/drawing/2014/main" id="{F4994BDB-0663-453D-8693-5509DC8D4A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73774" y="3275013"/>
              <a:ext cx="217897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Ciel Cadena"/>
                  <a:ea typeface="微软雅黑" panose="020B0503020204020204" pitchFamily="34" charset="-122"/>
                  <a:cs typeface="+mn-cs"/>
                </a:rPr>
                <a:t>G</a:t>
              </a:r>
              <a:endParaRPr kumimoji="0" lang="zh-CN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76" name="Rectangle 56">
              <a:extLst>
                <a:ext uri="{FF2B5EF4-FFF2-40B4-BE49-F238E27FC236}">
                  <a16:creationId xmlns:a16="http://schemas.microsoft.com/office/drawing/2014/main" id="{9A64F0FB-6F84-4FFF-9CB8-EAFD443A43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73774" y="3709988"/>
              <a:ext cx="158470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Ciel Cadena"/>
                  <a:ea typeface="微软雅黑" panose="020B0503020204020204" pitchFamily="34" charset="-122"/>
                  <a:cs typeface="+mn-cs"/>
                </a:rPr>
                <a:t>S</a:t>
              </a:r>
              <a:endParaRPr kumimoji="0" lang="zh-CN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77" name="Rectangle 57">
              <a:extLst>
                <a:ext uri="{FF2B5EF4-FFF2-40B4-BE49-F238E27FC236}">
                  <a16:creationId xmlns:a16="http://schemas.microsoft.com/office/drawing/2014/main" id="{E4C505D5-C5ED-434D-8653-EE649CADCB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35463" y="4602163"/>
              <a:ext cx="169275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Ciel Cadena"/>
                  <a:ea typeface="微软雅黑" panose="020B0503020204020204" pitchFamily="34" charset="-122"/>
                  <a:cs typeface="+mn-cs"/>
                </a:rPr>
                <a:t>T</a:t>
              </a:r>
              <a:endParaRPr kumimoji="0" lang="zh-CN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78" name="Rectangle 58">
              <a:extLst>
                <a:ext uri="{FF2B5EF4-FFF2-40B4-BE49-F238E27FC236}">
                  <a16:creationId xmlns:a16="http://schemas.microsoft.com/office/drawing/2014/main" id="{DEFF40AE-ED0F-4466-ABCE-E566165508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35463" y="4948238"/>
              <a:ext cx="216095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Ciel Cadena"/>
                  <a:ea typeface="微软雅黑" panose="020B0503020204020204" pitchFamily="34" charset="-122"/>
                  <a:cs typeface="+mn-cs"/>
                </a:rPr>
                <a:t>H</a:t>
              </a:r>
              <a:endParaRPr kumimoji="0" lang="zh-CN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</p:grpSp>
      <p:sp>
        <p:nvSpPr>
          <p:cNvPr id="79" name="Rectangle 78"/>
          <p:cNvSpPr/>
          <p:nvPr/>
        </p:nvSpPr>
        <p:spPr>
          <a:xfrm>
            <a:off x="1967602" y="3249041"/>
            <a:ext cx="8417625" cy="830997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22225">
                  <a:solidFill>
                    <a:srgbClr val="7DC8FF"/>
                  </a:solidFill>
                  <a:prstDash val="solid"/>
                </a:ln>
                <a:solidFill>
                  <a:srgbClr val="7DC8F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TẠM BIỆT VÀ HẸN GẶP LẠI</a:t>
            </a:r>
          </a:p>
        </p:txBody>
      </p:sp>
      <p:pic>
        <p:nvPicPr>
          <p:cNvPr id="83" name="图片 14">
            <a:extLst>
              <a:ext uri="{FF2B5EF4-FFF2-40B4-BE49-F238E27FC236}">
                <a16:creationId xmlns:a16="http://schemas.microsoft.com/office/drawing/2014/main" id="{24C4C1C4-43C3-40EE-887E-6B37C3452A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87" y="4174670"/>
            <a:ext cx="4084635" cy="2041582"/>
          </a:xfrm>
          <a:prstGeom prst="rect">
            <a:avLst/>
          </a:prstGeom>
        </p:spPr>
      </p:pic>
      <p:pic>
        <p:nvPicPr>
          <p:cNvPr id="84" name="图片 6">
            <a:extLst>
              <a:ext uri="{FF2B5EF4-FFF2-40B4-BE49-F238E27FC236}">
                <a16:creationId xmlns:a16="http://schemas.microsoft.com/office/drawing/2014/main" id="{D55673E8-2FB0-4E85-B254-56C877C27F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63874" y="-342891"/>
            <a:ext cx="2162083" cy="2588323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01C6D124-A318-4E2E-83D5-004EDDD131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402" y="2491800"/>
            <a:ext cx="589731" cy="520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941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Picture 79">
            <a:extLst>
              <a:ext uri="{FF2B5EF4-FFF2-40B4-BE49-F238E27FC236}">
                <a16:creationId xmlns:a16="http://schemas.microsoft.com/office/drawing/2014/main" id="{5D7FE581-5D6B-AFFA-52EC-D7ADD99B56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638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13"/>
          <p:cNvGrpSpPr>
            <a:grpSpLocks/>
          </p:cNvGrpSpPr>
          <p:nvPr/>
        </p:nvGrpSpPr>
        <p:grpSpPr bwMode="auto">
          <a:xfrm>
            <a:off x="-3662363" y="-17463"/>
            <a:ext cx="7261226" cy="6858001"/>
            <a:chOff x="-2222500" y="1600200"/>
            <a:chExt cx="4770438" cy="4824413"/>
          </a:xfrm>
        </p:grpSpPr>
        <p:sp>
          <p:nvSpPr>
            <p:cNvPr id="15" name="AutoShape 41"/>
            <p:cNvSpPr>
              <a:spLocks noChangeArrowheads="1"/>
            </p:cNvSpPr>
            <p:nvPr/>
          </p:nvSpPr>
          <p:spPr bwMode="ltGray">
            <a:xfrm rot="5400000">
              <a:off x="-2249488" y="1627188"/>
              <a:ext cx="4824413" cy="4770438"/>
            </a:xfrm>
            <a:custGeom>
              <a:avLst/>
              <a:gdLst>
                <a:gd name="G0" fmla="+- 10478 0 0"/>
                <a:gd name="G1" fmla="+- -11739500 0 0"/>
                <a:gd name="G2" fmla="+- 0 0 -11739500"/>
                <a:gd name="T0" fmla="*/ 0 256 1"/>
                <a:gd name="T1" fmla="*/ 180 256 1"/>
                <a:gd name="G3" fmla="+- -11739500 T0 T1"/>
                <a:gd name="T2" fmla="*/ 0 256 1"/>
                <a:gd name="T3" fmla="*/ 90 256 1"/>
                <a:gd name="G4" fmla="+- -11739500 T2 T3"/>
                <a:gd name="G5" fmla="*/ G4 2 1"/>
                <a:gd name="T4" fmla="*/ 90 256 1"/>
                <a:gd name="T5" fmla="*/ 0 256 1"/>
                <a:gd name="G6" fmla="+- -11739500 T4 T5"/>
                <a:gd name="G7" fmla="*/ G6 2 1"/>
                <a:gd name="G8" fmla="abs -1173950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10478"/>
                <a:gd name="G18" fmla="*/ 10478 1 2"/>
                <a:gd name="G19" fmla="+- G18 5400 0"/>
                <a:gd name="G20" fmla="cos G19 -11739500"/>
                <a:gd name="G21" fmla="sin G19 -11739500"/>
                <a:gd name="G22" fmla="+- G20 10800 0"/>
                <a:gd name="G23" fmla="+- G21 10800 0"/>
                <a:gd name="G24" fmla="+- 10800 0 G20"/>
                <a:gd name="G25" fmla="+- 10478 10800 0"/>
                <a:gd name="G26" fmla="?: G9 G17 G25"/>
                <a:gd name="G27" fmla="?: G9 0 21600"/>
                <a:gd name="G28" fmla="cos 10800 -11739500"/>
                <a:gd name="G29" fmla="sin 10800 -11739500"/>
                <a:gd name="G30" fmla="sin 10478 -11739500"/>
                <a:gd name="G31" fmla="+- G28 10800 0"/>
                <a:gd name="G32" fmla="+- G29 10800 0"/>
                <a:gd name="G33" fmla="+- G30 10800 0"/>
                <a:gd name="G34" fmla="?: G4 0 G31"/>
                <a:gd name="G35" fmla="?: -11739500 G34 0"/>
                <a:gd name="G36" fmla="?: G6 G35 G31"/>
                <a:gd name="G37" fmla="+- 21600 0 G36"/>
                <a:gd name="G38" fmla="?: G4 0 G33"/>
                <a:gd name="G39" fmla="?: -1173950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162 w 21600"/>
                <a:gd name="T15" fmla="*/ 10638 h 21600"/>
                <a:gd name="T16" fmla="*/ 10800 w 21600"/>
                <a:gd name="T17" fmla="*/ 322 h 21600"/>
                <a:gd name="T18" fmla="*/ 21438 w 21600"/>
                <a:gd name="T19" fmla="*/ 10638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323" y="10641"/>
                  </a:moveTo>
                  <a:cubicBezTo>
                    <a:pt x="410" y="4916"/>
                    <a:pt x="5075" y="322"/>
                    <a:pt x="10800" y="322"/>
                  </a:cubicBezTo>
                  <a:cubicBezTo>
                    <a:pt x="16524" y="322"/>
                    <a:pt x="21189" y="4916"/>
                    <a:pt x="21276" y="10641"/>
                  </a:cubicBezTo>
                  <a:lnTo>
                    <a:pt x="21598" y="10636"/>
                  </a:lnTo>
                  <a:cubicBezTo>
                    <a:pt x="21509" y="4736"/>
                    <a:pt x="16700" y="0"/>
                    <a:pt x="10799" y="0"/>
                  </a:cubicBezTo>
                  <a:cubicBezTo>
                    <a:pt x="4899" y="0"/>
                    <a:pt x="90" y="4736"/>
                    <a:pt x="1" y="10636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Print"/>
                <a:cs typeface="+mn-cs"/>
              </a:endParaRPr>
            </a:p>
          </p:txBody>
        </p:sp>
        <p:sp>
          <p:nvSpPr>
            <p:cNvPr id="16" name="AutoShape 42"/>
            <p:cNvSpPr>
              <a:spLocks noChangeArrowheads="1"/>
            </p:cNvSpPr>
            <p:nvPr/>
          </p:nvSpPr>
          <p:spPr bwMode="ltGray">
            <a:xfrm rot="5400000" flipH="1">
              <a:off x="-1844208" y="2062571"/>
              <a:ext cx="4032628" cy="3929823"/>
            </a:xfrm>
            <a:custGeom>
              <a:avLst/>
              <a:gdLst>
                <a:gd name="G0" fmla="+- 56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6"/>
                <a:gd name="G18" fmla="*/ 56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56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56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5372 w 21600"/>
                <a:gd name="T15" fmla="*/ 10800 h 21600"/>
                <a:gd name="T16" fmla="*/ 10800 w 21600"/>
                <a:gd name="T17" fmla="*/ 10744 h 21600"/>
                <a:gd name="T18" fmla="*/ 16228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10744" y="10800"/>
                  </a:moveTo>
                  <a:cubicBezTo>
                    <a:pt x="10744" y="10769"/>
                    <a:pt x="10769" y="10744"/>
                    <a:pt x="10800" y="10744"/>
                  </a:cubicBezTo>
                  <a:cubicBezTo>
                    <a:pt x="10830" y="10744"/>
                    <a:pt x="10856" y="10769"/>
                    <a:pt x="10856" y="10800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799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Print"/>
                <a:cs typeface="+mn-cs"/>
              </a:endParaRPr>
            </a:p>
          </p:txBody>
        </p:sp>
        <p:sp>
          <p:nvSpPr>
            <p:cNvPr id="17" name="AutoShape 42"/>
            <p:cNvSpPr>
              <a:spLocks noChangeArrowheads="1"/>
            </p:cNvSpPr>
            <p:nvPr/>
          </p:nvSpPr>
          <p:spPr bwMode="ltGray">
            <a:xfrm rot="5400000" flipH="1">
              <a:off x="-1602907" y="2255488"/>
              <a:ext cx="3506669" cy="3501256"/>
            </a:xfrm>
            <a:custGeom>
              <a:avLst/>
              <a:gdLst>
                <a:gd name="G0" fmla="+- 56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6"/>
                <a:gd name="G18" fmla="*/ 56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56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56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5372 w 21600"/>
                <a:gd name="T15" fmla="*/ 10800 h 21600"/>
                <a:gd name="T16" fmla="*/ 10800 w 21600"/>
                <a:gd name="T17" fmla="*/ 10744 h 21600"/>
                <a:gd name="T18" fmla="*/ 16228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10744" y="10800"/>
                  </a:moveTo>
                  <a:cubicBezTo>
                    <a:pt x="10744" y="10769"/>
                    <a:pt x="10769" y="10744"/>
                    <a:pt x="10800" y="10744"/>
                  </a:cubicBezTo>
                  <a:cubicBezTo>
                    <a:pt x="10830" y="10744"/>
                    <a:pt x="10856" y="10769"/>
                    <a:pt x="10856" y="10800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799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Print"/>
                <a:cs typeface="+mn-cs"/>
              </a:endParaRPr>
            </a:p>
          </p:txBody>
        </p:sp>
      </p:grp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-501476" y="2855197"/>
            <a:ext cx="391636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MỤC TIÊU</a:t>
            </a: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6" name="TextBox 9">
            <a:extLst>
              <a:ext uri="{FF2B5EF4-FFF2-40B4-BE49-F238E27FC236}">
                <a16:creationId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8160" y="729022"/>
            <a:ext cx="6172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TextBox 9">
            <a:extLst>
              <a:ext uri="{FF2B5EF4-FFF2-40B4-BE49-F238E27FC236}">
                <a16:creationId xmlns:a16="http://schemas.microsoft.com/office/drawing/2014/main" id="{B3F36DA1-BF7F-4E43-924C-B8D1AE60B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82726" y="1302226"/>
            <a:ext cx="880927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sng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vi-VN" alt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alt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kumimoji="0" lang="en-US" alt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kumimoji="0" lang="en-US" altLang="en-US" sz="3200" b="1" i="1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06F8D23-CCA9-82AE-E643-D68BA929E9BD}"/>
              </a:ext>
            </a:extLst>
          </p:cNvPr>
          <p:cNvSpPr txBox="1"/>
          <p:nvPr/>
        </p:nvSpPr>
        <p:spPr>
          <a:xfrm>
            <a:off x="2819400" y="149325"/>
            <a:ext cx="800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, ngày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 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#9Slide02 Noi dung rat dai" panose="02000000000000000000" pitchFamily="2" charset="0"/>
              <a:cs typeface="Times New Roman" panose="02020603050405020304" pitchFamily="18" charset="0"/>
            </a:endParaRPr>
          </a:p>
        </p:txBody>
      </p:sp>
      <p:grpSp>
        <p:nvGrpSpPr>
          <p:cNvPr id="4" name="Nhóm 3"/>
          <p:cNvGrpSpPr/>
          <p:nvPr/>
        </p:nvGrpSpPr>
        <p:grpSpPr>
          <a:xfrm>
            <a:off x="3115700" y="3055263"/>
            <a:ext cx="8999747" cy="1399211"/>
            <a:chOff x="2594346" y="4814610"/>
            <a:chExt cx="8999747" cy="1399211"/>
          </a:xfrm>
        </p:grpSpPr>
        <p:grpSp>
          <p:nvGrpSpPr>
            <p:cNvPr id="63" name="Group 62"/>
            <p:cNvGrpSpPr/>
            <p:nvPr/>
          </p:nvGrpSpPr>
          <p:grpSpPr>
            <a:xfrm>
              <a:off x="2594346" y="4814610"/>
              <a:ext cx="8999747" cy="1399211"/>
              <a:chOff x="3021825" y="2309513"/>
              <a:chExt cx="7755655" cy="716493"/>
            </a:xfrm>
          </p:grpSpPr>
          <p:sp>
            <p:nvSpPr>
              <p:cNvPr id="64" name="Oval 63"/>
              <p:cNvSpPr/>
              <p:nvPr/>
            </p:nvSpPr>
            <p:spPr>
              <a:xfrm>
                <a:off x="3021825" y="2346715"/>
                <a:ext cx="687734" cy="520504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FF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Print"/>
                  <a:cs typeface="+mn-cs"/>
                </a:endParaRPr>
              </a:p>
            </p:txBody>
          </p:sp>
          <p:sp>
            <p:nvSpPr>
              <p:cNvPr id="65" name="Chevron 64"/>
              <p:cNvSpPr/>
              <p:nvPr/>
            </p:nvSpPr>
            <p:spPr>
              <a:xfrm>
                <a:off x="3709558" y="2392199"/>
                <a:ext cx="294590" cy="457894"/>
              </a:xfrm>
              <a:prstGeom prst="chevron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Print"/>
                  <a:cs typeface="+mn-cs"/>
                </a:endParaRPr>
              </a:p>
            </p:txBody>
          </p:sp>
          <p:sp>
            <p:nvSpPr>
              <p:cNvPr id="66" name="AutoShape 47"/>
              <p:cNvSpPr>
                <a:spLocks noChangeArrowheads="1"/>
              </p:cNvSpPr>
              <p:nvPr/>
            </p:nvSpPr>
            <p:spPr bwMode="gray">
              <a:xfrm>
                <a:off x="3983208" y="2309513"/>
                <a:ext cx="6794272" cy="716493"/>
              </a:xfrm>
              <a:prstGeom prst="roundRect">
                <a:avLst>
                  <a:gd name="adj" fmla="val 50000"/>
                </a:avLst>
              </a:prstGeom>
              <a:ln>
                <a:solidFill>
                  <a:srgbClr val="00B050"/>
                </a:solidFill>
                <a:headEnd/>
                <a:tailEnd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3" name="Hình chữ nhật 2"/>
            <p:cNvSpPr/>
            <p:nvPr/>
          </p:nvSpPr>
          <p:spPr>
            <a:xfrm>
              <a:off x="4255336" y="5252605"/>
              <a:ext cx="7270667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Tự</a:t>
              </a:r>
              <a:r>
                <a:rPr kumimoji="0" lang="vi-VN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thiết</a:t>
              </a: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lập</a:t>
              </a: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tạo</a:t>
              </a: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chương </a:t>
              </a:r>
              <a:r>
                <a:rPr kumimoji="0" 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trình</a:t>
              </a: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đơn </a:t>
              </a:r>
              <a:r>
                <a:rPr kumimoji="0" 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giản</a:t>
              </a: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591179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13540" y="365959"/>
            <a:ext cx="1586224" cy="484894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84376" y="155451"/>
            <a:ext cx="8211146" cy="737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03C69"/>
                </a:solidFill>
                <a:effectLst/>
                <a:uLnTx/>
                <a:uFillTx/>
                <a:latin typeface="SVN-SAF" panose="02040603050506020204" pitchFamily="18" charset="0"/>
                <a:cs typeface="Times New Roman" panose="02020603050405020304" pitchFamily="18" charset="0"/>
              </a:rPr>
              <a:t>2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03C69"/>
                </a:solidFill>
                <a:effectLst/>
                <a:uLnTx/>
                <a:uFillTx/>
                <a:latin typeface="SVN-SAF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03C69"/>
                </a:solidFill>
                <a:effectLst/>
                <a:uLnTx/>
                <a:uFillTx/>
                <a:latin typeface="SVN-SAF" panose="02040603050506020204" pitchFamily="18" charset="0"/>
                <a:cs typeface="Times New Roman" panose="02020603050405020304" pitchFamily="18" charset="0"/>
              </a:rPr>
              <a:t>Thực hành một số thao tác cơ bản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03C69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676998" y="665393"/>
            <a:ext cx="8836830" cy="685420"/>
            <a:chOff x="708098" y="292955"/>
            <a:chExt cx="8836830" cy="68542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E10EB54-4731-4DD5-8421-518086FEA3E2}"/>
                </a:ext>
              </a:extLst>
            </p:cNvPr>
            <p:cNvSpPr/>
            <p:nvPr/>
          </p:nvSpPr>
          <p:spPr>
            <a:xfrm>
              <a:off x="708098" y="317553"/>
              <a:ext cx="2267570" cy="6608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3429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700" b="1" i="0" u="none" strike="noStrike" kern="1200" cap="none" spc="0" normalizeH="0" baseline="0" noProof="0" dirty="0">
                  <a:ln>
                    <a:noFill/>
                  </a:ln>
                  <a:solidFill>
                    <a:srgbClr val="F95421"/>
                  </a:solidFill>
                  <a:effectLst/>
                  <a:uLnTx/>
                  <a:uFillTx/>
                  <a:latin typeface="Sitka Subheading" pitchFamily="2" charset="0"/>
                  <a:cs typeface="Times New Roman" panose="02020603050405020304" pitchFamily="18" charset="0"/>
                </a:rPr>
                <a:t>NHIỆM VỤ 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9558349-1F9F-48F3-830E-5BABDBF449D9}"/>
                </a:ext>
              </a:extLst>
            </p:cNvPr>
            <p:cNvSpPr/>
            <p:nvPr/>
          </p:nvSpPr>
          <p:spPr>
            <a:xfrm>
              <a:off x="3091070" y="437321"/>
              <a:ext cx="6453858" cy="4991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3429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Tạo chương trình “Điều khiển rô-bốt” như Hình 66. </a:t>
              </a:r>
              <a:endPara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2633869" y="522030"/>
              <a:ext cx="347618" cy="372492"/>
            </a:xfrm>
            <a:prstGeom prst="round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Print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E10EB54-4731-4DD5-8421-518086FEA3E2}"/>
                </a:ext>
              </a:extLst>
            </p:cNvPr>
            <p:cNvSpPr/>
            <p:nvPr/>
          </p:nvSpPr>
          <p:spPr>
            <a:xfrm>
              <a:off x="2633869" y="292955"/>
              <a:ext cx="2267570" cy="6608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3429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tka Subheading" pitchFamily="2" charset="0"/>
                  <a:cs typeface="Times New Roman" panose="02020603050405020304" pitchFamily="18" charset="0"/>
                </a:rPr>
                <a:t>1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tka Subheading" pitchFamily="2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39558349-1F9F-48F3-830E-5BABDBF449D9}"/>
              </a:ext>
            </a:extLst>
          </p:cNvPr>
          <p:cNvSpPr/>
          <p:nvPr/>
        </p:nvSpPr>
        <p:spPr>
          <a:xfrm>
            <a:off x="676998" y="1393196"/>
            <a:ext cx="9004373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3429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95421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Hướng dẫn:</a:t>
            </a:r>
          </a:p>
          <a:p>
            <a:pPr marL="0" marR="0" lvl="0" indent="0" algn="just" defTabSz="3429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95421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Bước </a:t>
            </a:r>
            <a:r>
              <a:rPr kumimoji="0" lang="vi-VN" sz="2000" b="0" i="1" u="none" strike="noStrike" kern="1200" cap="none" spc="0" normalizeH="0" baseline="0" noProof="0" dirty="0">
                <a:ln>
                  <a:noFill/>
                </a:ln>
                <a:solidFill>
                  <a:srgbClr val="F95421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1: </a:t>
            </a:r>
            <a:r>
              <a:rPr kumimoji="0" lang="vi-VN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Mở phần mềm 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F95421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Scratch</a:t>
            </a:r>
            <a:r>
              <a:rPr kumimoji="0" lang="vi-VN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3429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95421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Bước </a:t>
            </a:r>
            <a:r>
              <a:rPr kumimoji="0" lang="vi-VN" sz="2000" b="0" i="1" u="none" strike="noStrike" kern="1200" cap="none" spc="0" normalizeH="0" baseline="0" noProof="0" dirty="0">
                <a:ln>
                  <a:noFill/>
                </a:ln>
                <a:solidFill>
                  <a:srgbClr val="F95421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2: 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Nháy chuột vào nhóm lệnh 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CDD500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Sự kiện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, kéo thả lệnh </a:t>
            </a:r>
            <a:r>
              <a:rPr kumimoji="0" lang="vi-VN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          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vào vùng tạo chương trình</a:t>
            </a:r>
            <a:r>
              <a:rPr kumimoji="0" lang="vi-VN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3429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95421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Bước </a:t>
            </a:r>
            <a:r>
              <a:rPr kumimoji="0" lang="vi-VN" sz="2000" b="0" i="1" u="none" strike="noStrike" kern="1200" cap="none" spc="0" normalizeH="0" baseline="0" noProof="0" dirty="0">
                <a:ln>
                  <a:noFill/>
                </a:ln>
                <a:solidFill>
                  <a:srgbClr val="F95421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3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: Nháy chuột vào biểu tượng </a:t>
            </a:r>
            <a:r>
              <a:rPr kumimoji="0" lang="vi-VN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         để 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xuất hiện danh sách nhóm lệnh  mở  rộng.  Trong  danh  sách này, em chọn nhóm lệnh "Bút vẽ" như minh hoạ của </a:t>
            </a: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Hình </a:t>
            </a:r>
            <a:r>
              <a:rPr kumimoji="0" lang="vi-VN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67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Khi đó, nhóm lệnh  sẽ được thêm vào khu vực nhóm lệnh.</a:t>
            </a:r>
            <a:endParaRPr kumimoji="0" lang="vi-VN" sz="20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513829" y="5214905"/>
            <a:ext cx="237437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3429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Hình 66.</a:t>
            </a:r>
            <a:r>
              <a:rPr kumimoji="0" lang="vi-VN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Chương trình </a:t>
            </a:r>
            <a:endParaRPr kumimoji="0" lang="vi-VN" sz="1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3429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“</a:t>
            </a:r>
            <a:r>
              <a:rPr kumimoji="0" lang="vi-VN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Điều khiển rô-bốt"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6578" y="4666253"/>
            <a:ext cx="3857295" cy="1473061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880612" y="6139314"/>
            <a:ext cx="38186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3429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Hình </a:t>
            </a:r>
            <a:r>
              <a:rPr kumimoji="0" lang="vi-VN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67.</a:t>
            </a:r>
            <a:r>
              <a:rPr kumimoji="0" lang="vi-VN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Danh sách nhóm lệnh mở rộng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2099" y="2444726"/>
            <a:ext cx="772046" cy="38602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5225" y="3244122"/>
            <a:ext cx="643755" cy="588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281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9558349-1F9F-48F3-830E-5BABDBF449D9}"/>
              </a:ext>
            </a:extLst>
          </p:cNvPr>
          <p:cNvSpPr/>
          <p:nvPr/>
        </p:nvSpPr>
        <p:spPr>
          <a:xfrm>
            <a:off x="489832" y="677244"/>
            <a:ext cx="10541334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3429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95421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Bước 4</a:t>
            </a:r>
            <a:r>
              <a:rPr kumimoji="0" lang="vi-VN" sz="2000" b="0" i="1" u="none" strike="noStrike" kern="1200" cap="none" spc="0" normalizeH="0" baseline="0" noProof="0" dirty="0">
                <a:ln>
                  <a:noFill/>
                </a:ln>
                <a:solidFill>
                  <a:srgbClr val="F95421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: 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Nháy chuột vào nhóm lệnh , kéo thả </a:t>
            </a:r>
            <a:r>
              <a:rPr kumimoji="0" lang="vi-VN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lệnh                đặt 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nối tiếp sau lệnh ở bước 2. Tiếp tục kéo thả lần lượt các </a:t>
            </a:r>
            <a:r>
              <a:rPr kumimoji="0" lang="vi-VN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lệnh                  ,                         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đặt nối tiếp vào khối lệnh</a:t>
            </a:r>
            <a:r>
              <a:rPr kumimoji="0" lang="vi-VN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3429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0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3429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95421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Bước </a:t>
            </a:r>
            <a:r>
              <a:rPr kumimoji="0" lang="vi-VN" sz="2000" b="0" i="1" u="none" strike="noStrike" kern="1200" cap="none" spc="0" normalizeH="0" baseline="0" noProof="0" dirty="0">
                <a:ln>
                  <a:noFill/>
                </a:ln>
                <a:solidFill>
                  <a:srgbClr val="F95421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5: 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Nháy chuột vào nhóm lệnh 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7DC8FF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Chuyển </a:t>
            </a:r>
            <a:r>
              <a:rPr kumimoji="0" lang="vi-VN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DC8FF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động         </a:t>
            </a:r>
            <a:r>
              <a:rPr kumimoji="0" lang="vi-VN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, kéo 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thả </a:t>
            </a:r>
            <a:r>
              <a:rPr kumimoji="0" lang="vi-VN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lệnh                           đặt 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nối tiếp sau lệnh ở bước 4. Thay đổi số bước di chuyển thành 100 bằng cách sau:</a:t>
            </a:r>
            <a:endParaRPr kumimoji="0" lang="vi-VN" sz="20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8823" y="661055"/>
            <a:ext cx="987151" cy="4900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4330" y="1171062"/>
            <a:ext cx="841345" cy="4965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8200" y="1151130"/>
            <a:ext cx="1355715" cy="51646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8823" y="2046869"/>
            <a:ext cx="481114" cy="54984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97694" y="1984236"/>
            <a:ext cx="1728280" cy="675109"/>
          </a:xfrm>
          <a:prstGeom prst="rect">
            <a:avLst/>
          </a:prstGeom>
        </p:spPr>
      </p:pic>
      <p:pic>
        <p:nvPicPr>
          <p:cNvPr id="2" name="Hình ảnh 1" descr="Tạo hình cắt từ Màn hình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645" y="3457177"/>
            <a:ext cx="9168540" cy="2877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598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30B58D90-5296-4D52-8FE3-480629EF5AA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667" b="90000" l="6500" r="93000">
                        <a14:foregroundMark x1="23200" y1="17870" x2="12800" y2="31389"/>
                        <a14:foregroundMark x1="12800" y1="31389" x2="11800" y2="34815"/>
                        <a14:foregroundMark x1="26200" y1="15833" x2="45100" y2="8889"/>
                        <a14:foregroundMark x1="45100" y1="8889" x2="62400" y2="8241"/>
                        <a14:foregroundMark x1="62400" y1="8241" x2="76300" y2="15000"/>
                        <a14:foregroundMark x1="76300" y1="15000" x2="91300" y2="41481"/>
                        <a14:foregroundMark x1="91300" y1="41481" x2="91300" y2="56389"/>
                        <a14:foregroundMark x1="91300" y1="56389" x2="83500" y2="69630"/>
                        <a14:foregroundMark x1="83500" y1="69630" x2="71700" y2="81111"/>
                        <a14:foregroundMark x1="71700" y1="81111" x2="56600" y2="86759"/>
                        <a14:foregroundMark x1="56600" y1="86759" x2="41000" y2="84907"/>
                        <a14:foregroundMark x1="41000" y1="84907" x2="26900" y2="76667"/>
                        <a14:foregroundMark x1="26900" y1="76667" x2="7600" y2="51944"/>
                        <a14:foregroundMark x1="7600" y1="51944" x2="8900" y2="37130"/>
                        <a14:foregroundMark x1="8900" y1="37130" x2="29600" y2="14074"/>
                        <a14:foregroundMark x1="39500" y1="6667" x2="55400" y2="6667"/>
                        <a14:foregroundMark x1="93000" y1="41852" x2="93000" y2="52407"/>
                        <a14:foregroundMark x1="6500" y1="40741" x2="8000" y2="52407"/>
                        <a14:foregroundMark x1="46300" y1="35185" x2="49900" y2="52593"/>
                        <a14:foregroundMark x1="49900" y1="52593" x2="55800" y2="61852"/>
                        <a14:foregroundMark x1="60000" y1="24907" x2="46800" y2="34815"/>
                        <a14:foregroundMark x1="46800" y1="34815" x2="36500" y2="50370"/>
                        <a14:foregroundMark x1="36500" y1="50370" x2="44400" y2="67778"/>
                        <a14:foregroundMark x1="44400" y1="67778" x2="75200" y2="68241"/>
                        <a14:foregroundMark x1="75200" y1="68241" x2="87700" y2="56111"/>
                        <a14:foregroundMark x1="87700" y1="56111" x2="77700" y2="39537"/>
                        <a14:foregroundMark x1="77700" y1="39537" x2="62000" y2="31389"/>
                        <a14:foregroundMark x1="62000" y1="31389" x2="41400" y2="39722"/>
                        <a14:foregroundMark x1="37200" y1="14722" x2="28100" y2="68519"/>
                        <a14:foregroundMark x1="60400" y1="20000" x2="52000" y2="67130"/>
                        <a14:foregroundMark x1="27000" y1="19630" x2="75200" y2="70278"/>
                        <a14:foregroundMark x1="65300" y1="18611" x2="39600" y2="48056"/>
                        <a14:foregroundMark x1="39600" y1="48056" x2="31900" y2="62963"/>
                        <a14:foregroundMark x1="49400" y1="17593" x2="24200" y2="48519"/>
                        <a14:foregroundMark x1="24200" y1="48519" x2="19400" y2="59444"/>
                        <a14:foregroundMark x1="39100" y1="27037" x2="25700" y2="42778"/>
                        <a14:foregroundMark x1="25700" y1="42778" x2="19700" y2="58704"/>
                        <a14:foregroundMark x1="19700" y1="58704" x2="30500" y2="73056"/>
                        <a14:foregroundMark x1="30500" y1="73056" x2="54500" y2="72870"/>
                        <a14:foregroundMark x1="54500" y1="72870" x2="69000" y2="66759"/>
                        <a14:foregroundMark x1="69000" y1="66759" x2="78700" y2="54444"/>
                        <a14:foregroundMark x1="78700" y1="54444" x2="77500" y2="35926"/>
                        <a14:foregroundMark x1="77500" y1="35926" x2="63700" y2="24074"/>
                        <a14:foregroundMark x1="63700" y1="24074" x2="45600" y2="20000"/>
                        <a14:foregroundMark x1="45600" y1="20000" x2="27900" y2="21019"/>
                        <a14:foregroundMark x1="27900" y1="21019" x2="16900" y2="31574"/>
                        <a14:foregroundMark x1="16900" y1="31574" x2="14500" y2="47130"/>
                        <a14:foregroundMark x1="14500" y1="47130" x2="22200" y2="60926"/>
                        <a14:foregroundMark x1="22200" y1="60926" x2="46000" y2="67130"/>
                        <a14:foregroundMark x1="46000" y1="67130" x2="66000" y2="64630"/>
                        <a14:foregroundMark x1="66000" y1="64630" x2="80700" y2="57963"/>
                        <a14:foregroundMark x1="80700" y1="57963" x2="80400" y2="38426"/>
                        <a14:foregroundMark x1="80400" y1="38426" x2="68000" y2="26111"/>
                        <a14:foregroundMark x1="68000" y1="26111" x2="51800" y2="23148"/>
                        <a14:foregroundMark x1="51800" y1="23148" x2="45900" y2="23889"/>
                        <a14:foregroundMark x1="70300" y1="22130" x2="49500" y2="18056"/>
                        <a14:foregroundMark x1="49500" y1="18056" x2="32700" y2="20000"/>
                        <a14:foregroundMark x1="32700" y1="20000" x2="21600" y2="34722"/>
                        <a14:foregroundMark x1="21600" y1="34722" x2="18700" y2="52130"/>
                        <a14:foregroundMark x1="18700" y1="52130" x2="26400" y2="66296"/>
                        <a14:foregroundMark x1="26400" y1="66296" x2="42200" y2="72963"/>
                        <a14:foregroundMark x1="42200" y1="72963" x2="59300" y2="73796"/>
                        <a14:foregroundMark x1="59300" y1="73796" x2="76900" y2="69444"/>
                        <a14:foregroundMark x1="76900" y1="69444" x2="87900" y2="56481"/>
                        <a14:foregroundMark x1="87900" y1="56481" x2="89500" y2="39907"/>
                        <a14:foregroundMark x1="89500" y1="39907" x2="78600" y2="28519"/>
                        <a14:foregroundMark x1="78600" y1="28519" x2="49400" y2="16111"/>
                        <a14:foregroundMark x1="63000" y1="20741" x2="48500" y2="12778"/>
                        <a14:foregroundMark x1="48500" y1="12778" x2="31500" y2="13796"/>
                        <a14:foregroundMark x1="31500" y1="13796" x2="22800" y2="27685"/>
                        <a14:foregroundMark x1="22800" y1="27685" x2="43500" y2="27222"/>
                        <a14:foregroundMark x1="43500" y1="27222" x2="45200" y2="26389"/>
                        <a14:foregroundMark x1="70300" y1="42500" x2="44100" y2="63611"/>
                        <a14:foregroundMark x1="71000" y1="35833" x2="70500" y2="55556"/>
                        <a14:foregroundMark x1="70500" y1="55556" x2="72200" y2="35926"/>
                        <a14:foregroundMark x1="72200" y1="35926" x2="52600" y2="24907"/>
                        <a14:foregroundMark x1="52600" y1="24907" x2="51300" y2="50741"/>
                        <a14:foregroundMark x1="51300" y1="50741" x2="66400" y2="41944"/>
                        <a14:foregroundMark x1="66400" y1="41944" x2="71800" y2="44630"/>
                        <a14:foregroundMark x1="53200" y1="15833" x2="69000" y2="20926"/>
                        <a14:foregroundMark x1="69000" y1="20926" x2="81400" y2="32593"/>
                        <a14:foregroundMark x1="81400" y1="32593" x2="85400" y2="46944"/>
                        <a14:foregroundMark x1="85400" y1="46944" x2="80700" y2="61759"/>
                        <a14:foregroundMark x1="80700" y1="61759" x2="52000" y2="76944"/>
                        <a14:foregroundMark x1="52000" y1="76944" x2="35500" y2="73519"/>
                        <a14:foregroundMark x1="35500" y1="73519" x2="25800" y2="68241"/>
                        <a14:foregroundMark x1="26200" y1="71019" x2="40300" y2="80463"/>
                        <a14:foregroundMark x1="40300" y1="80463" x2="69900" y2="74907"/>
                        <a14:foregroundMark x1="50100" y1="14074" x2="67600" y2="16759"/>
                        <a14:foregroundMark x1="67600" y1="16759" x2="81800" y2="26111"/>
                        <a14:foregroundMark x1="81800" y1="26111" x2="82800" y2="274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2041" y="110538"/>
            <a:ext cx="1060476" cy="1145314"/>
          </a:xfrm>
          <a:prstGeom prst="rect">
            <a:avLst/>
          </a:prstGeom>
        </p:spPr>
      </p:pic>
      <p:pic>
        <p:nvPicPr>
          <p:cNvPr id="1036" name="Picture 1035">
            <a:extLst>
              <a:ext uri="{FF2B5EF4-FFF2-40B4-BE49-F238E27FC236}">
                <a16:creationId xmlns:a16="http://schemas.microsoft.com/office/drawing/2014/main" id="{0F71015C-9DFE-4328-8C04-24893DF284A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2CBAE8"/>
              </a:clrFrom>
              <a:clrTo>
                <a:srgbClr val="2CBAE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41"/>
          <a:stretch/>
        </p:blipFill>
        <p:spPr>
          <a:xfrm>
            <a:off x="10637720" y="1254025"/>
            <a:ext cx="1408804" cy="1312426"/>
          </a:xfrm>
          <a:prstGeom prst="rect">
            <a:avLst/>
          </a:prstGeom>
        </p:spPr>
      </p:pic>
      <p:grpSp>
        <p:nvGrpSpPr>
          <p:cNvPr id="1033" name="Group 1032">
            <a:extLst>
              <a:ext uri="{FF2B5EF4-FFF2-40B4-BE49-F238E27FC236}">
                <a16:creationId xmlns:a16="http://schemas.microsoft.com/office/drawing/2014/main" id="{DEACD5C7-138B-4D87-BF14-D713A9FDB803}"/>
              </a:ext>
            </a:extLst>
          </p:cNvPr>
          <p:cNvGrpSpPr/>
          <p:nvPr/>
        </p:nvGrpSpPr>
        <p:grpSpPr>
          <a:xfrm>
            <a:off x="0" y="5530631"/>
            <a:ext cx="12213516" cy="1401574"/>
            <a:chOff x="0" y="5530631"/>
            <a:chExt cx="12213516" cy="1401574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100A5B2-1D3C-47FF-AEC0-886275D581F9}"/>
                </a:ext>
              </a:extLst>
            </p:cNvPr>
            <p:cNvSpPr/>
            <p:nvPr/>
          </p:nvSpPr>
          <p:spPr>
            <a:xfrm>
              <a:off x="21516" y="5654229"/>
              <a:ext cx="12192000" cy="1255845"/>
            </a:xfrm>
            <a:prstGeom prst="rect">
              <a:avLst/>
            </a:prstGeom>
            <a:solidFill>
              <a:srgbClr val="CDA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BE77EF99-662E-442D-8A0F-3C400D8900C6}"/>
                </a:ext>
              </a:extLst>
            </p:cNvPr>
            <p:cNvCxnSpPr/>
            <p:nvPr/>
          </p:nvCxnSpPr>
          <p:spPr>
            <a:xfrm>
              <a:off x="0" y="5602147"/>
              <a:ext cx="12192000" cy="0"/>
            </a:xfrm>
            <a:prstGeom prst="line">
              <a:avLst/>
            </a:prstGeom>
            <a:ln w="111125">
              <a:solidFill>
                <a:srgbClr val="6841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BBBB32B4-0C85-4485-96A5-8E792BEC5EDA}"/>
                </a:ext>
              </a:extLst>
            </p:cNvPr>
            <p:cNvCxnSpPr>
              <a:endCxn id="19" idx="3"/>
            </p:cNvCxnSpPr>
            <p:nvPr/>
          </p:nvCxnSpPr>
          <p:spPr>
            <a:xfrm>
              <a:off x="21516" y="6282151"/>
              <a:ext cx="12192000" cy="1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CEAA2809-5073-4B2B-BEFF-8E4BF4CDB1D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41164" y="5654040"/>
              <a:ext cx="217483" cy="1278165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C2DBEE82-B6CF-4904-8E9C-51BFD965936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667317" y="5654040"/>
              <a:ext cx="288884" cy="1256034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A0D3D988-525C-4A1E-A445-E3404F666C2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828741" y="5573993"/>
              <a:ext cx="528280" cy="1336081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4C866815-64C6-4E08-A9DF-1F851D7D12A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097759" y="5598765"/>
              <a:ext cx="808241" cy="1311309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AF4B92A4-A9FB-4A36-ADFA-2844CE58437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335993" y="5665429"/>
              <a:ext cx="952095" cy="1244645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B8150E64-23CE-4BF8-8F81-C9344FB1A0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84487" y="5624280"/>
              <a:ext cx="437596" cy="1298403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3E1036D9-C406-400B-BBEA-6036D94A7C9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66101" y="5530631"/>
              <a:ext cx="788586" cy="1392052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473DD80E-55AD-4F53-80AC-FD2D07D4337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1593231" y="5632098"/>
              <a:ext cx="598769" cy="782754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32" name="Picture 1031">
            <a:extLst>
              <a:ext uri="{FF2B5EF4-FFF2-40B4-BE49-F238E27FC236}">
                <a16:creationId xmlns:a16="http://schemas.microsoft.com/office/drawing/2014/main" id="{674B2CA1-C553-4BCF-AC18-14549FDD314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741" b="87778" l="10000" r="90000">
                        <a14:foregroundMark x1="51200" y1="8426" x2="51200" y2="19537"/>
                        <a14:foregroundMark x1="51700" y1="5741" x2="54100" y2="13519"/>
                        <a14:foregroundMark x1="45297" y1="85003" x2="52100" y2="84444"/>
                        <a14:foregroundMark x1="52100" y1="84444" x2="52200" y2="84444"/>
                        <a14:backgroundMark x1="58200" y1="85093" x2="51200" y2="88519"/>
                        <a14:backgroundMark x1="51200" y1="88519" x2="42600" y2="89074"/>
                        <a14:backgroundMark x1="42600" y1="89074" x2="39700" y2="88426"/>
                        <a14:backgroundMark x1="37300" y1="86204" x2="54600" y2="873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396"/>
          <a:stretch/>
        </p:blipFill>
        <p:spPr>
          <a:xfrm>
            <a:off x="10363466" y="3112118"/>
            <a:ext cx="3018101" cy="2985852"/>
          </a:xfrm>
          <a:prstGeom prst="rect">
            <a:avLst/>
          </a:prstGeom>
        </p:spPr>
      </p:pic>
      <p:grpSp>
        <p:nvGrpSpPr>
          <p:cNvPr id="1040" name="Group 1039">
            <a:extLst>
              <a:ext uri="{FF2B5EF4-FFF2-40B4-BE49-F238E27FC236}">
                <a16:creationId xmlns:a16="http://schemas.microsoft.com/office/drawing/2014/main" id="{438DDE0B-4920-4E89-9C23-98C8B10F76AF}"/>
              </a:ext>
            </a:extLst>
          </p:cNvPr>
          <p:cNvGrpSpPr/>
          <p:nvPr/>
        </p:nvGrpSpPr>
        <p:grpSpPr>
          <a:xfrm>
            <a:off x="206629" y="171536"/>
            <a:ext cx="616790" cy="747111"/>
            <a:chOff x="239737" y="39970"/>
            <a:chExt cx="842766" cy="934438"/>
          </a:xfrm>
        </p:grpSpPr>
        <p:sp>
          <p:nvSpPr>
            <p:cNvPr id="1037" name="Rectangle 1036">
              <a:extLst>
                <a:ext uri="{FF2B5EF4-FFF2-40B4-BE49-F238E27FC236}">
                  <a16:creationId xmlns:a16="http://schemas.microsoft.com/office/drawing/2014/main" id="{29FF78BC-9564-4E9C-AE3B-34D772D83170}"/>
                </a:ext>
              </a:extLst>
            </p:cNvPr>
            <p:cNvSpPr/>
            <p:nvPr/>
          </p:nvSpPr>
          <p:spPr>
            <a:xfrm rot="938848">
              <a:off x="371294" y="111585"/>
              <a:ext cx="690492" cy="81371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5715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39" name="Picture 1038">
              <a:extLst>
                <a:ext uri="{FF2B5EF4-FFF2-40B4-BE49-F238E27FC236}">
                  <a16:creationId xmlns:a16="http://schemas.microsoft.com/office/drawing/2014/main" id="{AA857876-E04B-4974-B72E-D7ACDE906A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72741">
              <a:off x="239737" y="39970"/>
              <a:ext cx="842766" cy="934438"/>
            </a:xfrm>
            <a:prstGeom prst="rect">
              <a:avLst/>
            </a:prstGeom>
          </p:spPr>
        </p:pic>
      </p:grpSp>
      <p:grpSp>
        <p:nvGrpSpPr>
          <p:cNvPr id="1043" name="Group 1042">
            <a:extLst>
              <a:ext uri="{FF2B5EF4-FFF2-40B4-BE49-F238E27FC236}">
                <a16:creationId xmlns:a16="http://schemas.microsoft.com/office/drawing/2014/main" id="{205FA153-DAF3-41DC-9D88-1EC51B724BB6}"/>
              </a:ext>
            </a:extLst>
          </p:cNvPr>
          <p:cNvGrpSpPr/>
          <p:nvPr/>
        </p:nvGrpSpPr>
        <p:grpSpPr>
          <a:xfrm>
            <a:off x="231098" y="1123847"/>
            <a:ext cx="988558" cy="810354"/>
            <a:chOff x="817228" y="470330"/>
            <a:chExt cx="988558" cy="810354"/>
          </a:xfrm>
        </p:grpSpPr>
        <p:sp>
          <p:nvSpPr>
            <p:cNvPr id="154" name="Rectangle 153">
              <a:extLst>
                <a:ext uri="{FF2B5EF4-FFF2-40B4-BE49-F238E27FC236}">
                  <a16:creationId xmlns:a16="http://schemas.microsoft.com/office/drawing/2014/main" id="{4BF08AF4-8476-4ED9-A89F-65D8313FA309}"/>
                </a:ext>
              </a:extLst>
            </p:cNvPr>
            <p:cNvSpPr/>
            <p:nvPr/>
          </p:nvSpPr>
          <p:spPr>
            <a:xfrm rot="20633638">
              <a:off x="817228" y="470330"/>
              <a:ext cx="988558" cy="810354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5715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42" name="Picture 1041">
              <a:extLst>
                <a:ext uri="{FF2B5EF4-FFF2-40B4-BE49-F238E27FC236}">
                  <a16:creationId xmlns:a16="http://schemas.microsoft.com/office/drawing/2014/main" id="{AD043E23-610A-4F9A-94D9-BA1C949481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794" b="12279"/>
            <a:stretch/>
          </p:blipFill>
          <p:spPr>
            <a:xfrm rot="20636162">
              <a:off x="867631" y="523989"/>
              <a:ext cx="867343" cy="668362"/>
            </a:xfrm>
            <a:prstGeom prst="rect">
              <a:avLst/>
            </a:prstGeom>
          </p:spPr>
        </p:pic>
      </p:grpSp>
      <p:sp>
        <p:nvSpPr>
          <p:cNvPr id="27" name="WordArt 2">
            <a:extLst>
              <a:ext uri="{FF2B5EF4-FFF2-40B4-BE49-F238E27FC236}">
                <a16:creationId xmlns:a16="http://schemas.microsoft.com/office/drawing/2014/main" id="{0CE63516-F411-4BC0-90EA-7891100DCF5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651171" y="2049407"/>
            <a:ext cx="4321175" cy="1549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 dirty="0">
              <a:ln w="9525">
                <a:solidFill>
                  <a:srgbClr val="FF0000"/>
                </a:solidFill>
                <a:round/>
              </a:ln>
              <a:solidFill>
                <a:srgbClr val="0000FF"/>
              </a:solidFill>
              <a:effectLst>
                <a:outerShdw dist="35921" dir="2700000" algn="ctr" rotWithShape="0">
                  <a:srgbClr val="808080">
                    <a:alpha val="79999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71E4BC89-A7C6-459C-9ECD-2F6C0511AC9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566" y="362999"/>
            <a:ext cx="9150740" cy="5380227"/>
          </a:xfrm>
          <a:prstGeom prst="rect">
            <a:avLst/>
          </a:prstGeom>
        </p:spPr>
      </p:pic>
      <p:pic>
        <p:nvPicPr>
          <p:cNvPr id="4" name="Karaoke - Lớp Chúng Ta Đoàn Kết - Âm Nhạc Lớp 3 -- Lớp Nhạc doremi">
            <a:hlinkClick r:id="" action="ppaction://media"/>
            <a:extLst>
              <a:ext uri="{FF2B5EF4-FFF2-40B4-BE49-F238E27FC236}">
                <a16:creationId xmlns:a16="http://schemas.microsoft.com/office/drawing/2014/main" id="{7CC0EE6D-1892-1102-B63E-14A071B65A2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16147" end="37109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92250" y="683195"/>
            <a:ext cx="8734155" cy="421857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31598006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0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881279" y="1013817"/>
            <a:ext cx="10217981" cy="4708981"/>
            <a:chOff x="764547" y="391247"/>
            <a:chExt cx="10217981" cy="4708981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9558349-1F9F-48F3-830E-5BABDBF449D9}"/>
                </a:ext>
              </a:extLst>
            </p:cNvPr>
            <p:cNvSpPr/>
            <p:nvPr/>
          </p:nvSpPr>
          <p:spPr>
            <a:xfrm>
              <a:off x="764547" y="391247"/>
              <a:ext cx="10217981" cy="47089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3429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0" i="1" u="none" strike="noStrike" kern="1200" cap="none" spc="0" normalizeH="0" baseline="0" noProof="0" dirty="0">
                  <a:ln>
                    <a:noFill/>
                  </a:ln>
                  <a:solidFill>
                    <a:srgbClr val="F95421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Bước 6: </a:t>
              </a:r>
              <a:r>
                <a:rPr kumimoji="0" lang="vi-V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Tương tự bước 5, kéo thả lệnh </a:t>
              </a:r>
              <a:r>
                <a:rPr kumimoji="0" lang="vi-VN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                </a:t>
              </a:r>
              <a:r>
                <a:rPr kumimoji="0" lang="vi-V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vào chương trình và thay đổi góc quay thành 90 độ</a:t>
              </a:r>
              <a:r>
                <a:rPr kumimoji="0" lang="vi-VN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marL="0" marR="0" lvl="0" indent="0" algn="just" defTabSz="3429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0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F95421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Bước </a:t>
              </a:r>
              <a:r>
                <a:rPr kumimoji="0" lang="vi-VN" sz="2000" b="0" i="1" u="none" strike="noStrike" kern="1200" cap="none" spc="0" normalizeH="0" baseline="0" noProof="0" dirty="0">
                  <a:ln>
                    <a:noFill/>
                  </a:ln>
                  <a:solidFill>
                    <a:srgbClr val="F95421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7: </a:t>
              </a:r>
              <a:r>
                <a:rPr kumimoji="0" lang="vi-V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Nháy chuột vào nhóm lệnh </a:t>
              </a:r>
              <a:r>
                <a:rPr kumimoji="0" lang="vi-V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95421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Điều </a:t>
              </a:r>
              <a:r>
                <a:rPr kumimoji="0" lang="vi-VN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95421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khiển             </a:t>
              </a:r>
              <a:r>
                <a:rPr kumimoji="0" lang="vi-VN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, </a:t>
              </a:r>
              <a:r>
                <a:rPr kumimoji="0" lang="vi-V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kéo thả </a:t>
              </a:r>
              <a:r>
                <a:rPr kumimoji="0" lang="vi-VN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lệnh</a:t>
              </a:r>
              <a:r>
                <a:rPr kumimoji="0" lang="vi-V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  </a:t>
              </a:r>
              <a:r>
                <a:rPr kumimoji="0" lang="vi-VN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              </a:t>
              </a:r>
              <a:r>
                <a:rPr kumimoji="0" lang="vi-VN" sz="20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đặt</a:t>
              </a:r>
              <a:r>
                <a:rPr kumimoji="0" lang="vi-VN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vi-V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nối tiếp sau lệnh ở bước 6</a:t>
              </a:r>
              <a:r>
                <a:rPr kumimoji="0" lang="vi-VN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marL="0" marR="0" lvl="0" indent="0" algn="just" defTabSz="3429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0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F95421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Bước </a:t>
              </a:r>
              <a:r>
                <a:rPr kumimoji="0" lang="vi-VN" sz="2000" b="0" i="1" u="none" strike="noStrike" kern="1200" cap="none" spc="0" normalizeH="0" baseline="0" noProof="0" dirty="0">
                  <a:ln>
                    <a:noFill/>
                  </a:ln>
                  <a:solidFill>
                    <a:srgbClr val="F95421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8: </a:t>
              </a:r>
              <a:r>
                <a:rPr kumimoji="0" lang="vi-V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Lặp lại các bước 5, 6, 7 để tiếp tục đưa các lệnh vào vùng tạo chương trình</a:t>
              </a:r>
              <a:r>
                <a:rPr kumimoji="0" lang="vi-VN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marL="0" marR="0" lvl="0" indent="0" algn="just" defTabSz="3429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0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F95421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Bước </a:t>
              </a:r>
              <a:r>
                <a:rPr kumimoji="0" lang="vi-VN" sz="2000" b="0" i="1" u="none" strike="noStrike" kern="1200" cap="none" spc="0" normalizeH="0" baseline="0" noProof="0" dirty="0">
                  <a:ln>
                    <a:noFill/>
                  </a:ln>
                  <a:solidFill>
                    <a:srgbClr val="F95421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9: </a:t>
              </a:r>
              <a:r>
                <a:rPr kumimoji="0" lang="vi-V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Nháy chuột vào nhóm </a:t>
              </a:r>
              <a:r>
                <a:rPr kumimoji="0" lang="vi-VN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lệnh          , </a:t>
              </a:r>
              <a:r>
                <a:rPr kumimoji="0" lang="vi-V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kéo thả lệnh </a:t>
              </a:r>
              <a:r>
                <a:rPr kumimoji="0" lang="vi-VN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              </a:t>
              </a:r>
              <a:r>
                <a:rPr kumimoji="0" lang="vi-V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đặt nối tiếp sau lệnh cuối cùng ở bước 8</a:t>
              </a:r>
              <a:r>
                <a:rPr kumimoji="0" lang="vi-VN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marL="0" marR="0" lvl="0" indent="0" algn="just" defTabSz="3429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endParaRPr>
            </a:p>
            <a:p>
              <a:pPr marL="0" marR="0" lvl="0" indent="0" algn="just" defTabSz="3429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1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Lưu </a:t>
              </a:r>
              <a:r>
                <a:rPr kumimoji="0" lang="vi-VN" sz="20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ý: </a:t>
              </a:r>
              <a:r>
                <a:rPr kumimoji="0" lang="vi-VN" sz="20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Nếu em muốn loại bỏ lệnh nào đó, em có thể kéo lệnh từ vùng tạo chương trình trả lại khu vực nhóm lệnh.</a:t>
              </a:r>
              <a:endParaRPr kumimoji="0" lang="vi-VN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55366" y="1283341"/>
              <a:ext cx="742049" cy="742049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02829" y="2704922"/>
              <a:ext cx="634932" cy="547784"/>
            </a:xfrm>
            <a:prstGeom prst="rect">
              <a:avLst/>
            </a:prstGeom>
          </p:spPr>
        </p:pic>
      </p:grpSp>
      <p:pic>
        <p:nvPicPr>
          <p:cNvPr id="2" name="Hình ảnh 1" descr="Tạo hình cắt từ Màn hình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2158" y="832514"/>
            <a:ext cx="1296222" cy="892094"/>
          </a:xfrm>
          <a:prstGeom prst="rect">
            <a:avLst/>
          </a:prstGeom>
        </p:spPr>
      </p:pic>
      <p:pic>
        <p:nvPicPr>
          <p:cNvPr id="3" name="Hình ảnh 2" descr="Tạo hình cắt từ Màn hình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0715" y="1809659"/>
            <a:ext cx="990738" cy="742048"/>
          </a:xfrm>
          <a:prstGeom prst="rect">
            <a:avLst/>
          </a:prstGeom>
        </p:spPr>
      </p:pic>
      <p:pic>
        <p:nvPicPr>
          <p:cNvPr id="5" name="Hình ảnh 4" descr="Tạo hình cắt từ Màn hình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4962" y="3282252"/>
            <a:ext cx="1058596" cy="63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024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993908" y="743051"/>
            <a:ext cx="9537500" cy="4805046"/>
            <a:chOff x="993908" y="743051"/>
            <a:chExt cx="9537500" cy="4805046"/>
          </a:xfrm>
        </p:grpSpPr>
        <p:grpSp>
          <p:nvGrpSpPr>
            <p:cNvPr id="9" name="Group 8"/>
            <p:cNvGrpSpPr/>
            <p:nvPr/>
          </p:nvGrpSpPr>
          <p:grpSpPr>
            <a:xfrm>
              <a:off x="993908" y="743051"/>
              <a:ext cx="9414688" cy="1160029"/>
              <a:chOff x="708098" y="292955"/>
              <a:chExt cx="9414688" cy="1160029"/>
            </a:xfrm>
          </p:grpSpPr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1E10EB54-4731-4DD5-8421-518086FEA3E2}"/>
                  </a:ext>
                </a:extLst>
              </p:cNvPr>
              <p:cNvSpPr/>
              <p:nvPr/>
            </p:nvSpPr>
            <p:spPr>
              <a:xfrm>
                <a:off x="708098" y="317553"/>
                <a:ext cx="2267570" cy="66082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3429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7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95421"/>
                    </a:solidFill>
                    <a:effectLst/>
                    <a:uLnTx/>
                    <a:uFillTx/>
                    <a:latin typeface="Sitka Subheading" pitchFamily="2" charset="0"/>
                    <a:cs typeface="Times New Roman" panose="02020603050405020304" pitchFamily="18" charset="0"/>
                  </a:rPr>
                  <a:t>NHIỆM VỤ </a:t>
                </a:r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39558349-1F9F-48F3-830E-5BABDBF449D9}"/>
                  </a:ext>
                </a:extLst>
              </p:cNvPr>
              <p:cNvSpPr/>
              <p:nvPr/>
            </p:nvSpPr>
            <p:spPr>
              <a:xfrm>
                <a:off x="3091070" y="437321"/>
                <a:ext cx="7031716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3429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cs typeface="Times New Roman" panose="02020603050405020304" pitchFamily="18" charset="0"/>
                  </a:rPr>
                  <a:t>Chạy chương trình “Điều khiển rô-bốt”, lưu tệp và thoát khỏi phần mềm.</a:t>
                </a:r>
                <a:endParaRPr kumimoji="0" lang="vi-V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" name="Rounded Rectangle 15"/>
              <p:cNvSpPr/>
              <p:nvPr/>
            </p:nvSpPr>
            <p:spPr>
              <a:xfrm>
                <a:off x="2633869" y="522030"/>
                <a:ext cx="347618" cy="372492"/>
              </a:xfrm>
              <a:prstGeom prst="roundRect">
                <a:avLst/>
              </a:prstGeom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Print"/>
                  <a:cs typeface="+mn-cs"/>
                </a:endParaRPr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1E10EB54-4731-4DD5-8421-518086FEA3E2}"/>
                  </a:ext>
                </a:extLst>
              </p:cNvPr>
              <p:cNvSpPr/>
              <p:nvPr/>
            </p:nvSpPr>
            <p:spPr>
              <a:xfrm>
                <a:off x="2633869" y="292955"/>
                <a:ext cx="2267570" cy="66082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3429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Sitka Subheading" pitchFamily="2" charset="0"/>
                    <a:cs typeface="Times New Roman" panose="02020603050405020304" pitchFamily="18" charset="0"/>
                  </a:rPr>
                  <a:t>2</a:t>
                </a:r>
              </a:p>
            </p:txBody>
          </p:sp>
        </p:grp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9558349-1F9F-48F3-830E-5BABDBF449D9}"/>
                </a:ext>
              </a:extLst>
            </p:cNvPr>
            <p:cNvSpPr/>
            <p:nvPr/>
          </p:nvSpPr>
          <p:spPr>
            <a:xfrm>
              <a:off x="993908" y="1762445"/>
              <a:ext cx="9537500" cy="37856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3429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95421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Hướng dẫn:</a:t>
              </a:r>
            </a:p>
            <a:p>
              <a:pPr marL="0" marR="0" lvl="0" indent="0" algn="just" defTabSz="3429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0" i="1" u="none" strike="noStrike" kern="1200" cap="none" spc="0" normalizeH="0" baseline="0" noProof="0" dirty="0">
                  <a:ln>
                    <a:noFill/>
                  </a:ln>
                  <a:solidFill>
                    <a:srgbClr val="F95421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Bước 1: </a:t>
              </a:r>
              <a:r>
                <a:rPr kumimoji="0" lang="vi-V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Nháy chuột vào nút </a:t>
              </a:r>
              <a:r>
                <a:rPr kumimoji="0" lang="vi-VN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lệnh         </a:t>
              </a:r>
              <a:r>
                <a:rPr kumimoji="0" lang="vi-V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ở góc trên bên phải để sân khấu mở rộng toàn màn hình. Nháy chuột vào nút lệnh </a:t>
              </a:r>
              <a:r>
                <a:rPr kumimoji="0" lang="vi-VN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       </a:t>
              </a:r>
              <a:r>
                <a:rPr kumimoji="0" lang="vi-V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để chạy chương trình</a:t>
              </a:r>
              <a:r>
                <a:rPr kumimoji="0" lang="vi-VN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marL="0" marR="0" lvl="0" indent="0" algn="just" defTabSz="3429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0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F95421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Bước </a:t>
              </a:r>
              <a:r>
                <a:rPr kumimoji="0" lang="vi-VN" sz="2000" b="0" i="1" u="none" strike="noStrike" kern="1200" cap="none" spc="0" normalizeH="0" baseline="0" noProof="0" dirty="0">
                  <a:ln>
                    <a:noFill/>
                  </a:ln>
                  <a:solidFill>
                    <a:srgbClr val="F95421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2: </a:t>
              </a:r>
              <a:r>
                <a:rPr kumimoji="0" lang="vi-V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Nhấn phím ESC để quay lại màn hình Scratch.66</a:t>
              </a:r>
            </a:p>
            <a:p>
              <a:pPr marL="0" marR="0" lvl="0" indent="0" algn="just" defTabSz="3429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0" i="1" u="none" strike="noStrike" kern="1200" cap="none" spc="0" normalizeH="0" baseline="0" noProof="0" dirty="0">
                  <a:ln>
                    <a:noFill/>
                  </a:ln>
                  <a:solidFill>
                    <a:srgbClr val="F95421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Bước 3: </a:t>
              </a:r>
              <a:r>
                <a:rPr kumimoji="0" lang="vi-V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Chọn lệnh </a:t>
              </a:r>
              <a:r>
                <a:rPr kumimoji="0" lang="vi-V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95421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Lưu về máy tính </a:t>
              </a:r>
              <a:r>
                <a:rPr kumimoji="0" lang="vi-V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trong bảng chọn </a:t>
              </a:r>
              <a:r>
                <a:rPr kumimoji="0" lang="vi-V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95421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Tập tin</a:t>
              </a:r>
              <a:r>
                <a:rPr kumimoji="0" lang="vi-V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. Cửa sổ </a:t>
              </a:r>
              <a:r>
                <a:rPr kumimoji="0" lang="vi-V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95421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Save </a:t>
              </a:r>
              <a:r>
                <a:rPr kumimoji="0" lang="vi-VN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95421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as </a:t>
              </a:r>
              <a:r>
                <a:rPr kumimoji="0" lang="vi-VN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hiện </a:t>
              </a:r>
              <a:r>
                <a:rPr kumimoji="0" lang="vi-V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ra, em hãy chọn thư mục lưu trữ và đặt tên tệp là Robot 2</a:t>
              </a:r>
              <a:r>
                <a:rPr kumimoji="0" lang="vi-VN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marL="0" marR="0" lvl="0" indent="0" algn="just" defTabSz="3429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0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F95421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Bước </a:t>
              </a:r>
              <a:r>
                <a:rPr kumimoji="0" lang="vi-VN" sz="2000" b="0" i="1" u="none" strike="noStrike" kern="1200" cap="none" spc="0" normalizeH="0" baseline="0" noProof="0" dirty="0">
                  <a:ln>
                    <a:noFill/>
                  </a:ln>
                  <a:solidFill>
                    <a:srgbClr val="F95421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4: </a:t>
              </a:r>
              <a:r>
                <a:rPr kumimoji="0" lang="vi-V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Để thoát khỏi chương trình Scratch, em nháy chuột vào nút  ở góc trên bên phải của màn hình Scratch.</a:t>
              </a:r>
              <a:endParaRPr kumimoji="0" lang="vi-VN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68113" y="2234046"/>
              <a:ext cx="464860" cy="487722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00543" y="2865412"/>
              <a:ext cx="373412" cy="3505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52500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ave 2"/>
          <p:cNvSpPr/>
          <p:nvPr/>
        </p:nvSpPr>
        <p:spPr>
          <a:xfrm>
            <a:off x="1530928" y="0"/>
            <a:ext cx="2736273" cy="1981200"/>
          </a:xfrm>
          <a:prstGeom prst="wav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08363" y="451991"/>
            <a:ext cx="3581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ONG NHỎ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VÀ MẬT HOA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534" y="3429000"/>
            <a:ext cx="2643187" cy="33385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3969268"/>
            <a:ext cx="2209800" cy="27147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3986" y="152401"/>
            <a:ext cx="1952408" cy="19383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8806" y="1132454"/>
            <a:ext cx="4743450" cy="4743450"/>
          </a:xfrm>
          <a:prstGeom prst="rect">
            <a:avLst/>
          </a:prstGeom>
        </p:spPr>
      </p:pic>
      <p:sp>
        <p:nvSpPr>
          <p:cNvPr id="10" name="Right Arrow 9">
            <a:hlinkClick r:id="rId9" action="ppaction://hlinksldjump"/>
          </p:cNvPr>
          <p:cNvSpPr/>
          <p:nvPr/>
        </p:nvSpPr>
        <p:spPr>
          <a:xfrm>
            <a:off x="9144000" y="5486400"/>
            <a:ext cx="1524000" cy="119761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hlinkClick r:id="rId10" action="ppaction://hlinksldjump"/>
          </p:cNvPr>
          <p:cNvSpPr txBox="1"/>
          <p:nvPr/>
        </p:nvSpPr>
        <p:spPr>
          <a:xfrm>
            <a:off x="9234055" y="5875904"/>
            <a:ext cx="1343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BẮT ĐẦU</a:t>
            </a:r>
          </a:p>
        </p:txBody>
      </p:sp>
      <p:pic>
        <p:nvPicPr>
          <p:cNvPr id="2" name="ChiOngNauVaEmBeBeat-VA-526277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66800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041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6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oaa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9807" y="2853082"/>
            <a:ext cx="817945" cy="8824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on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517190"/>
            <a:ext cx="1143000" cy="1143000"/>
          </a:xfrm>
          <a:prstGeom prst="rect">
            <a:avLst/>
          </a:prstGeom>
        </p:spPr>
      </p:pic>
      <p:pic>
        <p:nvPicPr>
          <p:cNvPr id="9" name="hoa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2003" y="2853081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0" name="hoac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2132" y="5311165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1" name="hoab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3062" y="5049554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16" name="danana"/>
          <p:cNvSpPr txBox="1"/>
          <p:nvPr/>
        </p:nvSpPr>
        <p:spPr>
          <a:xfrm>
            <a:off x="2640078" y="5490761"/>
            <a:ext cx="4106294" cy="954107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Tiến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100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7" name="dapanb"/>
          <p:cNvSpPr txBox="1"/>
          <p:nvPr/>
        </p:nvSpPr>
        <p:spPr>
          <a:xfrm>
            <a:off x="8158842" y="5240788"/>
            <a:ext cx="3877069" cy="954107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D: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Xoay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ngược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kim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xoay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90</a:t>
            </a:r>
            <a:r>
              <a:rPr lang="en-US" sz="2800" baseline="30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dapanc"/>
          <p:cNvSpPr txBox="1"/>
          <p:nvPr/>
        </p:nvSpPr>
        <p:spPr>
          <a:xfrm>
            <a:off x="8158843" y="2980166"/>
            <a:ext cx="2285999" cy="52322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B: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Đợi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giây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dapand"/>
          <p:cNvSpPr txBox="1"/>
          <p:nvPr/>
        </p:nvSpPr>
        <p:spPr>
          <a:xfrm>
            <a:off x="2695835" y="2978352"/>
            <a:ext cx="4050536" cy="52322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A: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tới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ngẫu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cauhoi"/>
          <p:cNvSpPr/>
          <p:nvPr/>
        </p:nvSpPr>
        <p:spPr>
          <a:xfrm>
            <a:off x="198120" y="29022"/>
            <a:ext cx="10942320" cy="2201842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nhanb"/>
          <p:cNvSpPr/>
          <p:nvPr/>
        </p:nvSpPr>
        <p:spPr>
          <a:xfrm>
            <a:off x="7076607" y="5004490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nhand"/>
          <p:cNvSpPr/>
          <p:nvPr/>
        </p:nvSpPr>
        <p:spPr>
          <a:xfrm>
            <a:off x="1781435" y="2821095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nhanc"/>
          <p:cNvSpPr/>
          <p:nvPr/>
        </p:nvSpPr>
        <p:spPr>
          <a:xfrm>
            <a:off x="7031578" y="2784576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cauhoi"/>
          <p:cNvSpPr txBox="1"/>
          <p:nvPr/>
        </p:nvSpPr>
        <p:spPr>
          <a:xfrm>
            <a:off x="3366675" y="270207"/>
            <a:ext cx="106465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954000" y="2893786"/>
            <a:ext cx="609600" cy="609600"/>
          </a:xfrm>
          <a:prstGeom prst="rect">
            <a:avLst/>
          </a:prstGeom>
        </p:spPr>
      </p:pic>
      <p:pic>
        <p:nvPicPr>
          <p:cNvPr id="33" name="mattroi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8110" y="120932"/>
            <a:ext cx="1137802" cy="1137802"/>
          </a:xfrm>
          <a:prstGeom prst="rect">
            <a:avLst/>
          </a:prstGeom>
        </p:spPr>
      </p:pic>
      <p:pic>
        <p:nvPicPr>
          <p:cNvPr id="20" name="Picture 19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4814" y="2670463"/>
            <a:ext cx="1567186" cy="1979454"/>
          </a:xfrm>
          <a:prstGeom prst="rect">
            <a:avLst/>
          </a:prstGeom>
        </p:spPr>
      </p:pic>
      <p:pic>
        <p:nvPicPr>
          <p:cNvPr id="23" name="Hình ảnh 22" descr="Tạo hình cắt từ Màn hình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727" y="793427"/>
            <a:ext cx="2899027" cy="1219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077388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174 0.25619 C 0.09583 0.24301 0.10833 0.23283 0.1191 0.22405 C 0.1217 0.21596 0.13403 0.19792 0.14149 0.19168 C 0.15035 0.1637 0.20399 0.15445 0.23438 0.15122 C 0.24948 0.15191 0.26528 0.14937 0.27969 0.15307 C 0.28542 0.15445 0.28628 0.16139 0.28976 0.16555 C 0.2941 0.17087 0.2974 0.18266 0.29983 0.1896 C 0.30156 0.19492 0.30503 0.20578 0.30503 0.20601 C 0.30417 0.22197 0.30382 0.23815 0.30243 0.25434 C 0.30174 0.25989 0.29774 0.26174 0.29497 0.26636 C 0.27882 0.29226 0.24965 0.30197 0.21458 0.30682 C 0.19392 0.30497 0.19479 0.30798 0.18177 0.29873 C 0.17569 0.29434 0.16424 0.28463 0.16424 0.28486 C 0.16042 0.27538 0.15677 0.25619 0.15677 0.25642 C 0.15955 0.21642 0.15156 0.22752 0.1691 0.20786 C 0.18056 0.19492 0.16719 0.20347 0.18177 0.19584 C 0.19306 0.18243 0.20712 0.16994 0.22431 0.16139 C 0.2276 0.15977 0.23108 0.15815 0.23438 0.15723 C 0.24115 0.15538 0.25451 0.15307 0.25451 0.1533 C 0.26215 0.15376 0.26979 0.15353 0.27726 0.15515 C 0.27969 0.15561 0.28056 0.15815 0.28229 0.15954 C 0.29375 0.1674 0.30069 0.1748 0.30729 0.18567 C 0.31215 0.21226 0.32691 0.26705 0.30503 0.28463 C 0.28628 0.29966 0.25747 0.30937 0.23212 0.31283 C 0.21458 0.31098 0.21059 0.31168 0.19931 0.30266 C 0.19184 0.28994 0.18924 0.27792 0.18698 0.26428 C 0.18837 0.23052 0.1809 0.2111 0.20451 0.18775 C 0.21146 0.18104 0.21337 0.17642 0.22431 0.17364 C 0.23212 0.16948 0.23854 0.16763 0.24705 0.16555 C 0.27309 0.1674 0.26389 0.1674 0.27465 0.1674 L 0.25208 0.18174 L 0.27222 0.16139 " pathEditMode="relative" rAng="0" ptsTypes="fffffffffffffffffffffffffffffAAA"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55" y="-2520"/>
                                    </p:animMotion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74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0.01387 L -0.00226 1.00439 " pathEditMode="relative" rAng="0" ptsTypes="AA">
                                      <p:cBhvr>
                                        <p:cTn id="14" dur="3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" y="495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4" grpId="0" animBg="1"/>
      <p:bldP spid="26" grpId="0" animBg="1"/>
      <p:bldP spid="2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oaa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988" y="2128496"/>
            <a:ext cx="817945" cy="8824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on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517190"/>
            <a:ext cx="1143000" cy="1143000"/>
          </a:xfrm>
          <a:prstGeom prst="rect">
            <a:avLst/>
          </a:prstGeom>
        </p:spPr>
      </p:pic>
      <p:pic>
        <p:nvPicPr>
          <p:cNvPr id="9" name="hoa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228" y="5466361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0" name="hoac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215" y="4393378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1" name="hoab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9145" y="3201177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16" name="danana"/>
          <p:cNvSpPr txBox="1"/>
          <p:nvPr/>
        </p:nvSpPr>
        <p:spPr>
          <a:xfrm>
            <a:off x="3809996" y="3503386"/>
            <a:ext cx="2376055" cy="52322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dapanb"/>
          <p:cNvSpPr txBox="1"/>
          <p:nvPr/>
        </p:nvSpPr>
        <p:spPr>
          <a:xfrm>
            <a:off x="3809997" y="2292098"/>
            <a:ext cx="2376054" cy="52322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dapanc"/>
          <p:cNvSpPr txBox="1"/>
          <p:nvPr/>
        </p:nvSpPr>
        <p:spPr>
          <a:xfrm>
            <a:off x="3900053" y="4547863"/>
            <a:ext cx="2285999" cy="52322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dapand"/>
          <p:cNvSpPr txBox="1"/>
          <p:nvPr/>
        </p:nvSpPr>
        <p:spPr>
          <a:xfrm>
            <a:off x="3900052" y="5513453"/>
            <a:ext cx="2285999" cy="52322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cauhoi"/>
          <p:cNvSpPr/>
          <p:nvPr/>
        </p:nvSpPr>
        <p:spPr>
          <a:xfrm>
            <a:off x="2893884" y="29022"/>
            <a:ext cx="6019800" cy="1582044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nhanb"/>
          <p:cNvSpPr/>
          <p:nvPr/>
        </p:nvSpPr>
        <p:spPr>
          <a:xfrm>
            <a:off x="2679532" y="2096508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nhand"/>
          <p:cNvSpPr/>
          <p:nvPr/>
        </p:nvSpPr>
        <p:spPr>
          <a:xfrm>
            <a:off x="2799144" y="5436363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27" name="nhanc"/>
          <p:cNvSpPr/>
          <p:nvPr/>
        </p:nvSpPr>
        <p:spPr>
          <a:xfrm>
            <a:off x="2812999" y="4339980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cauhoi"/>
          <p:cNvSpPr txBox="1"/>
          <p:nvPr/>
        </p:nvSpPr>
        <p:spPr>
          <a:xfrm>
            <a:off x="3642159" y="457200"/>
            <a:ext cx="4724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xoay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kim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xoay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) 90</a:t>
            </a:r>
            <a:r>
              <a:rPr lang="en-US" sz="2800" baseline="30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954000" y="2893786"/>
            <a:ext cx="609600" cy="609600"/>
          </a:xfrm>
          <a:prstGeom prst="rect">
            <a:avLst/>
          </a:prstGeom>
        </p:spPr>
      </p:pic>
      <p:pic>
        <p:nvPicPr>
          <p:cNvPr id="33" name="mattroi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5070" y="0"/>
            <a:ext cx="1137802" cy="1137802"/>
          </a:xfrm>
          <a:prstGeom prst="rect">
            <a:avLst/>
          </a:prstGeom>
        </p:spPr>
      </p:pic>
      <p:pic>
        <p:nvPicPr>
          <p:cNvPr id="20" name="Picture 19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2902" y="4615334"/>
            <a:ext cx="1567186" cy="1979454"/>
          </a:xfrm>
          <a:prstGeom prst="rect">
            <a:avLst/>
          </a:prstGeom>
        </p:spPr>
      </p:pic>
      <p:pic>
        <p:nvPicPr>
          <p:cNvPr id="21" name="Hình ảnh 20" descr="Tạo hình cắt từ Màn hình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0791" y="3257688"/>
            <a:ext cx="1936460" cy="943821"/>
          </a:xfrm>
          <a:prstGeom prst="rect">
            <a:avLst/>
          </a:prstGeom>
        </p:spPr>
      </p:pic>
      <p:pic>
        <p:nvPicPr>
          <p:cNvPr id="23" name="Hình ảnh 22" descr="Tạo hình cắt từ Màn hình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4064" y="2089464"/>
            <a:ext cx="1958051" cy="956215"/>
          </a:xfrm>
          <a:prstGeom prst="rect">
            <a:avLst/>
          </a:prstGeom>
        </p:spPr>
      </p:pic>
      <p:pic>
        <p:nvPicPr>
          <p:cNvPr id="28" name="Hình ảnh 27" descr="Tạo hình cắt từ Màn hình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4064" y="5441395"/>
            <a:ext cx="2345618" cy="1053828"/>
          </a:xfrm>
          <a:prstGeom prst="rect">
            <a:avLst/>
          </a:prstGeom>
        </p:spPr>
      </p:pic>
      <p:pic>
        <p:nvPicPr>
          <p:cNvPr id="29" name="Hình ảnh 28" descr="Tạo hình cắt từ Màn hình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5953" y="4367040"/>
            <a:ext cx="2463787" cy="99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166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174 0.11181 C 0.09583 0.09861 0.10833 0.08843 0.1191 0.07963 C 0.1217 0.07153 0.13403 0.05371 0.14149 0.04746 C 0.15035 0.01945 0.20399 0.01019 0.23438 0.00695 C 0.24948 0.00764 0.26528 0.0051 0.27969 0.0088 C 0.28542 0.01019 0.28628 0.01713 0.28976 0.0213 C 0.2941 0.02662 0.2974 0.03843 0.29983 0.04537 C 0.30156 0.0507 0.30503 0.06135 0.30503 0.06158 C 0.30417 0.07755 0.30382 0.09375 0.30243 0.10996 C 0.30174 0.11551 0.29774 0.11736 0.29497 0.12199 C 0.27882 0.14792 0.24965 0.15764 0.21458 0.1625 C 0.19392 0.16065 0.19479 0.16366 0.18177 0.1544 C 0.17569 0.15 0.16424 0.14028 0.16424 0.14051 C 0.16042 0.13102 0.15677 0.11181 0.15677 0.11204 C 0.15955 0.07199 0.15156 0.0831 0.1691 0.06343 C 0.18056 0.0507 0.16719 0.05926 0.18177 0.05162 C 0.19306 0.0382 0.20712 0.0257 0.22431 0.01713 C 0.2276 0.01551 0.23108 0.01389 0.23438 0.01297 C 0.24115 0.01111 0.25451 0.0088 0.25451 0.00903 C 0.26215 0.00949 0.26979 0.00926 0.27726 0.01088 C 0.27969 0.01135 0.28056 0.01389 0.28229 0.01528 C 0.29375 0.02315 0.30069 0.03056 0.30729 0.04144 C 0.31215 0.06783 0.32691 0.12269 0.30503 0.14028 C 0.28628 0.15533 0.25747 0.16505 0.23212 0.16852 C 0.21458 0.16667 0.21059 0.16736 0.19931 0.15834 C 0.19184 0.1456 0.18924 0.13357 0.18698 0.11991 C 0.18837 0.08611 0.1809 0.06667 0.20451 0.04352 C 0.21146 0.03681 0.21337 0.03218 0.22431 0.0294 C 0.23212 0.02523 0.23854 0.02338 0.24705 0.0213 C 0.27309 0.02315 0.26389 0.02315 0.27465 0.02315 L 0.25208 0.0375 L 0.27222 0.01713 " pathEditMode="relative" rAng="0" ptsTypes="fffffffffffffffffffffffffffffAAA">
                                      <p:cBhvr>
                                        <p:cTn id="5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55" y="-250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474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0.01387 L -0.00226 1.00439 " pathEditMode="relative" rAng="0" ptsTypes="AA">
                                      <p:cBhvr>
                                        <p:cTn id="59" dur="3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" y="495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4" grpId="0" animBg="1"/>
      <p:bldP spid="26" grpId="0" animBg="1"/>
      <p:bldP spid="2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oaa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988" y="2128496"/>
            <a:ext cx="817945" cy="8824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on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517190"/>
            <a:ext cx="1143000" cy="1143000"/>
          </a:xfrm>
          <a:prstGeom prst="rect">
            <a:avLst/>
          </a:prstGeom>
        </p:spPr>
      </p:pic>
      <p:pic>
        <p:nvPicPr>
          <p:cNvPr id="9" name="hoa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228" y="5466361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0" name="hoac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215" y="4393378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1" name="hoab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216" y="3273181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16" name="danana"/>
          <p:cNvSpPr txBox="1"/>
          <p:nvPr/>
        </p:nvSpPr>
        <p:spPr>
          <a:xfrm>
            <a:off x="3809997" y="2308092"/>
            <a:ext cx="2376055" cy="52322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A. </a:t>
            </a:r>
          </a:p>
        </p:txBody>
      </p:sp>
      <p:sp>
        <p:nvSpPr>
          <p:cNvPr id="17" name="dapanb"/>
          <p:cNvSpPr txBox="1"/>
          <p:nvPr/>
        </p:nvSpPr>
        <p:spPr>
          <a:xfrm>
            <a:off x="3809996" y="3452776"/>
            <a:ext cx="2376054" cy="52322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8" name="dapanc"/>
          <p:cNvSpPr txBox="1"/>
          <p:nvPr/>
        </p:nvSpPr>
        <p:spPr>
          <a:xfrm>
            <a:off x="3900053" y="4547863"/>
            <a:ext cx="2285999" cy="52322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9" name="dapand"/>
          <p:cNvSpPr txBox="1"/>
          <p:nvPr/>
        </p:nvSpPr>
        <p:spPr>
          <a:xfrm>
            <a:off x="3900052" y="5513453"/>
            <a:ext cx="2285999" cy="52322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2" name="cauhoi"/>
          <p:cNvSpPr/>
          <p:nvPr/>
        </p:nvSpPr>
        <p:spPr>
          <a:xfrm>
            <a:off x="381000" y="-20455"/>
            <a:ext cx="9054070" cy="1886297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nhanb"/>
          <p:cNvSpPr/>
          <p:nvPr/>
        </p:nvSpPr>
        <p:spPr>
          <a:xfrm>
            <a:off x="2764772" y="3175428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nhand"/>
          <p:cNvSpPr/>
          <p:nvPr/>
        </p:nvSpPr>
        <p:spPr>
          <a:xfrm>
            <a:off x="2727759" y="5466360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nhanc"/>
          <p:cNvSpPr/>
          <p:nvPr/>
        </p:nvSpPr>
        <p:spPr>
          <a:xfrm>
            <a:off x="2775987" y="4339980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cauhoi"/>
          <p:cNvSpPr txBox="1"/>
          <p:nvPr/>
        </p:nvSpPr>
        <p:spPr>
          <a:xfrm>
            <a:off x="548640" y="407724"/>
            <a:ext cx="88864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di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chuyển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hặc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quay,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nhân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vật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thể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bị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lôn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ngược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Lệnh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nào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sau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đây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giúp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tránh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điều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đó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32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954000" y="2893786"/>
            <a:ext cx="609600" cy="609600"/>
          </a:xfrm>
          <a:prstGeom prst="rect">
            <a:avLst/>
          </a:prstGeom>
        </p:spPr>
      </p:pic>
      <p:pic>
        <p:nvPicPr>
          <p:cNvPr id="33" name="mattroi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5070" y="0"/>
            <a:ext cx="1137802" cy="1137802"/>
          </a:xfrm>
          <a:prstGeom prst="rect">
            <a:avLst/>
          </a:prstGeom>
        </p:spPr>
      </p:pic>
      <p:pic>
        <p:nvPicPr>
          <p:cNvPr id="3" name="Picture 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3684" y="4615334"/>
            <a:ext cx="1567186" cy="1979454"/>
          </a:xfrm>
          <a:prstGeom prst="rect">
            <a:avLst/>
          </a:prstGeom>
        </p:spPr>
      </p:pic>
      <p:pic>
        <p:nvPicPr>
          <p:cNvPr id="2" name="Hình ảnh 1" descr="Tạo hình cắt từ Màn hình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9971" y="2087027"/>
            <a:ext cx="2420904" cy="897648"/>
          </a:xfrm>
          <a:prstGeom prst="rect">
            <a:avLst/>
          </a:prstGeom>
        </p:spPr>
      </p:pic>
      <p:pic>
        <p:nvPicPr>
          <p:cNvPr id="5" name="Hình ảnh 4" descr="Tạo hình cắt từ Màn hình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1901" y="4287716"/>
            <a:ext cx="2273219" cy="914017"/>
          </a:xfrm>
          <a:prstGeom prst="rect">
            <a:avLst/>
          </a:prstGeom>
        </p:spPr>
      </p:pic>
      <p:pic>
        <p:nvPicPr>
          <p:cNvPr id="7" name="Hình ảnh 6" descr="Tạo hình cắt từ Màn hình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4427" y="3189383"/>
            <a:ext cx="2456448" cy="893625"/>
          </a:xfrm>
          <a:prstGeom prst="rect">
            <a:avLst/>
          </a:prstGeom>
        </p:spPr>
      </p:pic>
      <p:pic>
        <p:nvPicPr>
          <p:cNvPr id="12" name="Hình ảnh 11" descr="Tạo hình cắt từ Màn hình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9970" y="5275791"/>
            <a:ext cx="2295149" cy="929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262931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84 -0.04347 C 0.0625 -0.05665 0.075 -0.06682 0.08576 -0.0756 C 0.08837 -0.0837 0.10069 -0.10173 0.10816 -0.10797 C 0.11701 -0.13595 0.17066 -0.1452 0.20104 -0.14844 C 0.21615 -0.14774 0.23194 -0.15029 0.24635 -0.14659 C 0.25208 -0.1452 0.25295 -0.13826 0.25642 -0.1341 C 0.26076 -0.12878 0.26406 -0.11699 0.26649 -0.11006 C 0.26823 -0.10474 0.2717 -0.09387 0.2717 -0.09364 C 0.27083 -0.07769 0.27049 -0.0615 0.2691 -0.04532 C 0.2684 -0.03977 0.26441 -0.03792 0.26163 -0.03329 C 0.24549 -0.0074 0.21632 0.00231 0.18125 0.00717 C 0.16059 0.00532 0.16146 0.00833 0.14844 -0.00092 C 0.14236 -0.00532 0.1309 -0.01503 0.1309 -0.0148 C 0.12708 -0.02428 0.12344 -0.04347 0.12344 -0.04323 C 0.12622 -0.08323 0.11823 -0.07214 0.13576 -0.09179 C 0.14722 -0.10474 0.13385 -0.09618 0.14844 -0.10381 C 0.15972 -0.11722 0.17378 -0.12971 0.19097 -0.13826 C 0.19427 -0.13988 0.19774 -0.1415 0.20104 -0.14243 C 0.20781 -0.14428 0.22118 -0.14659 0.22118 -0.14636 C 0.22882 -0.14589 0.23646 -0.14612 0.24392 -0.14451 C 0.24635 -0.14404 0.24722 -0.1415 0.24896 -0.14011 C 0.26042 -0.13225 0.26736 -0.12485 0.27396 -0.11399 C 0.27882 -0.0874 0.29358 -0.0326 0.2717 -0.01503 C 0.25295 -2.19653E-6 0.22413 0.00971 0.19878 0.01318 C 0.18125 0.01133 0.17726 0.01203 0.16597 0.00301 C 0.15851 -0.00971 0.1559 -0.02173 0.15365 -0.03537 C 0.15503 -0.06913 0.14757 -0.08855 0.17118 -0.11191 C 0.17813 -0.11861 0.18003 -0.12323 0.19097 -0.12601 C 0.19878 -0.13017 0.20521 -0.13202 0.21372 -0.1341 C 0.23976 -0.13225 0.23056 -0.13225 0.24132 -0.13225 L 0.21875 -0.11792 L 0.23889 -0.13826 " pathEditMode="relative" rAng="0" ptsTypes="fffffffffffffffffffffffffffffAAA"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55" y="-2520"/>
                                    </p:animMotion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74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0.01387 L -0.00226 1.00439 " pathEditMode="relative" rAng="0" ptsTypes="AA">
                                      <p:cBhvr>
                                        <p:cTn id="14" dur="3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" y="495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4" grpId="0" animBg="1"/>
      <p:bldP spid="26" grpId="0" animBg="1"/>
      <p:bldP spid="2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oaa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9807" y="2853082"/>
            <a:ext cx="817945" cy="8824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on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517190"/>
            <a:ext cx="1143000" cy="1143000"/>
          </a:xfrm>
          <a:prstGeom prst="rect">
            <a:avLst/>
          </a:prstGeom>
        </p:spPr>
      </p:pic>
      <p:pic>
        <p:nvPicPr>
          <p:cNvPr id="9" name="hoa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2003" y="2853081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0" name="hoac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2132" y="5311165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1" name="hoab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3062" y="5049554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16" name="danana"/>
          <p:cNvSpPr txBox="1"/>
          <p:nvPr/>
        </p:nvSpPr>
        <p:spPr>
          <a:xfrm>
            <a:off x="2640077" y="5490761"/>
            <a:ext cx="2376055" cy="52322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C. </a:t>
            </a:r>
          </a:p>
        </p:txBody>
      </p:sp>
      <p:sp>
        <p:nvSpPr>
          <p:cNvPr id="17" name="dapanb"/>
          <p:cNvSpPr txBox="1"/>
          <p:nvPr/>
        </p:nvSpPr>
        <p:spPr>
          <a:xfrm>
            <a:off x="8158843" y="5240788"/>
            <a:ext cx="2376054" cy="52322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D: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8" name="dapanc"/>
          <p:cNvSpPr txBox="1"/>
          <p:nvPr/>
        </p:nvSpPr>
        <p:spPr>
          <a:xfrm>
            <a:off x="8158843" y="2980166"/>
            <a:ext cx="2285999" cy="52322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B: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9" name="dapand"/>
          <p:cNvSpPr txBox="1"/>
          <p:nvPr/>
        </p:nvSpPr>
        <p:spPr>
          <a:xfrm>
            <a:off x="2768177" y="2898650"/>
            <a:ext cx="2285999" cy="52322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A: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2" name="cauhoi"/>
          <p:cNvSpPr/>
          <p:nvPr/>
        </p:nvSpPr>
        <p:spPr>
          <a:xfrm>
            <a:off x="198120" y="29022"/>
            <a:ext cx="10942320" cy="2201842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nhanb"/>
          <p:cNvSpPr/>
          <p:nvPr/>
        </p:nvSpPr>
        <p:spPr>
          <a:xfrm>
            <a:off x="7076607" y="5004490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nhand"/>
          <p:cNvSpPr/>
          <p:nvPr/>
        </p:nvSpPr>
        <p:spPr>
          <a:xfrm>
            <a:off x="1781435" y="2821095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nhanc"/>
          <p:cNvSpPr/>
          <p:nvPr/>
        </p:nvSpPr>
        <p:spPr>
          <a:xfrm>
            <a:off x="7031578" y="2784576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cauhoi"/>
          <p:cNvSpPr txBox="1"/>
          <p:nvPr/>
        </p:nvSpPr>
        <p:spPr>
          <a:xfrm>
            <a:off x="631008" y="120932"/>
            <a:ext cx="1064659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Chương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trình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nào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sau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đây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điều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khiển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nhân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vật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thực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hiện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lần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lượt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hành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động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sau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Di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chuyển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100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bước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Quay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phải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120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độ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32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954000" y="2893786"/>
            <a:ext cx="609600" cy="609600"/>
          </a:xfrm>
          <a:prstGeom prst="rect">
            <a:avLst/>
          </a:prstGeom>
        </p:spPr>
      </p:pic>
      <p:pic>
        <p:nvPicPr>
          <p:cNvPr id="33" name="mattroi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8110" y="120932"/>
            <a:ext cx="1137802" cy="1137802"/>
          </a:xfrm>
          <a:prstGeom prst="rect">
            <a:avLst/>
          </a:prstGeom>
        </p:spPr>
      </p:pic>
      <p:pic>
        <p:nvPicPr>
          <p:cNvPr id="20" name="Picture 19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3418" y="4700582"/>
            <a:ext cx="1567186" cy="1979454"/>
          </a:xfrm>
          <a:prstGeom prst="rect">
            <a:avLst/>
          </a:prstGeom>
        </p:spPr>
      </p:pic>
      <p:pic>
        <p:nvPicPr>
          <p:cNvPr id="2" name="Hình ảnh 1" descr="Tạo hình cắt từ Màn hình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421" y="4700582"/>
            <a:ext cx="2320166" cy="1917447"/>
          </a:xfrm>
          <a:prstGeom prst="rect">
            <a:avLst/>
          </a:prstGeom>
        </p:spPr>
      </p:pic>
      <p:pic>
        <p:nvPicPr>
          <p:cNvPr id="3" name="Hình ảnh 2" descr="Tạo hình cắt từ Màn hình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2868" y="2383463"/>
            <a:ext cx="2329719" cy="1716626"/>
          </a:xfrm>
          <a:prstGeom prst="rect">
            <a:avLst/>
          </a:prstGeom>
        </p:spPr>
      </p:pic>
      <p:pic>
        <p:nvPicPr>
          <p:cNvPr id="5" name="Hình ảnh 4" descr="Tạo hình cắt từ Màn hình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9971" y="2322342"/>
            <a:ext cx="2153230" cy="1943889"/>
          </a:xfrm>
          <a:prstGeom prst="rect">
            <a:avLst/>
          </a:prstGeom>
        </p:spPr>
      </p:pic>
      <p:pic>
        <p:nvPicPr>
          <p:cNvPr id="6" name="Hình ảnh 5" descr="Tạo hình cắt từ Màn hình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680" y="4700582"/>
            <a:ext cx="2028430" cy="1917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195871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174 0.25619 C 0.09583 0.24301 0.10833 0.23283 0.1191 0.22405 C 0.1217 0.21596 0.13403 0.19792 0.14149 0.19168 C 0.15035 0.1637 0.20399 0.15445 0.23438 0.15122 C 0.24948 0.15191 0.26528 0.14937 0.27969 0.15307 C 0.28542 0.15445 0.28628 0.16139 0.28976 0.16555 C 0.2941 0.17087 0.2974 0.18266 0.29983 0.1896 C 0.30156 0.19492 0.30503 0.20578 0.30503 0.20601 C 0.30417 0.22197 0.30382 0.23815 0.30243 0.25434 C 0.30174 0.25989 0.29774 0.26174 0.29497 0.26636 C 0.27882 0.29226 0.24965 0.30197 0.21458 0.30682 C 0.19392 0.30497 0.19479 0.30798 0.18177 0.29873 C 0.17569 0.29434 0.16424 0.28463 0.16424 0.28486 C 0.16042 0.27538 0.15677 0.25619 0.15677 0.25642 C 0.15955 0.21642 0.15156 0.22752 0.1691 0.20786 C 0.18056 0.19492 0.16719 0.20347 0.18177 0.19584 C 0.19306 0.18243 0.20712 0.16994 0.22431 0.16139 C 0.2276 0.15977 0.23108 0.15815 0.23438 0.15723 C 0.24115 0.15538 0.25451 0.15307 0.25451 0.1533 C 0.26215 0.15376 0.26979 0.15353 0.27726 0.15515 C 0.27969 0.15561 0.28056 0.15815 0.28229 0.15954 C 0.29375 0.1674 0.30069 0.1748 0.30729 0.18567 C 0.31215 0.21226 0.32691 0.26705 0.30503 0.28463 C 0.28628 0.29966 0.25747 0.30937 0.23212 0.31283 C 0.21458 0.31098 0.21059 0.31168 0.19931 0.30266 C 0.19184 0.28994 0.18924 0.27792 0.18698 0.26428 C 0.18837 0.23052 0.1809 0.2111 0.20451 0.18775 C 0.21146 0.18104 0.21337 0.17642 0.22431 0.17364 C 0.23212 0.16948 0.23854 0.16763 0.24705 0.16555 C 0.27309 0.1674 0.26389 0.1674 0.27465 0.1674 L 0.25208 0.18174 L 0.27222 0.16139 " pathEditMode="relative" rAng="0" ptsTypes="fffffffffffffffffffffffffffffAAA"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55" y="-2520"/>
                                    </p:animMotion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74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0.01387 L -0.00226 1.00439 " pathEditMode="relative" rAng="0" ptsTypes="AA">
                                      <p:cBhvr>
                                        <p:cTn id="14" dur="3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" y="495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4" grpId="0" animBg="1"/>
      <p:bldP spid="26" grpId="0" animBg="1"/>
      <p:bldP spid="2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oaa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025" y="2678299"/>
            <a:ext cx="817945" cy="8824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on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517190"/>
            <a:ext cx="1143000" cy="1143000"/>
          </a:xfrm>
          <a:prstGeom prst="rect">
            <a:avLst/>
          </a:prstGeom>
        </p:spPr>
      </p:pic>
      <p:pic>
        <p:nvPicPr>
          <p:cNvPr id="9" name="hoa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3886" y="4935296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0" name="hoac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810" y="2517190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1" name="hoab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189" y="5058191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16" name="danana"/>
          <p:cNvSpPr txBox="1"/>
          <p:nvPr/>
        </p:nvSpPr>
        <p:spPr>
          <a:xfrm>
            <a:off x="2857380" y="2893786"/>
            <a:ext cx="2376055" cy="52322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A. </a:t>
            </a:r>
          </a:p>
        </p:txBody>
      </p:sp>
      <p:sp>
        <p:nvSpPr>
          <p:cNvPr id="17" name="dapanb"/>
          <p:cNvSpPr txBox="1"/>
          <p:nvPr/>
        </p:nvSpPr>
        <p:spPr>
          <a:xfrm>
            <a:off x="2621970" y="5294489"/>
            <a:ext cx="2376054" cy="52322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8" name="dapanc"/>
          <p:cNvSpPr txBox="1"/>
          <p:nvPr/>
        </p:nvSpPr>
        <p:spPr>
          <a:xfrm>
            <a:off x="7985755" y="2670300"/>
            <a:ext cx="2285999" cy="52322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9" name="dapand"/>
          <p:cNvSpPr txBox="1"/>
          <p:nvPr/>
        </p:nvSpPr>
        <p:spPr>
          <a:xfrm>
            <a:off x="8203116" y="5211423"/>
            <a:ext cx="2285999" cy="52322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2" name="cauhoi"/>
          <p:cNvSpPr/>
          <p:nvPr/>
        </p:nvSpPr>
        <p:spPr>
          <a:xfrm>
            <a:off x="259080" y="29021"/>
            <a:ext cx="11399520" cy="2290577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nhanb"/>
          <p:cNvSpPr/>
          <p:nvPr/>
        </p:nvSpPr>
        <p:spPr>
          <a:xfrm>
            <a:off x="1539734" y="5058191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nhand"/>
          <p:cNvSpPr/>
          <p:nvPr/>
        </p:nvSpPr>
        <p:spPr>
          <a:xfrm>
            <a:off x="7217696" y="5042197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nhanc"/>
          <p:cNvSpPr/>
          <p:nvPr/>
        </p:nvSpPr>
        <p:spPr>
          <a:xfrm>
            <a:off x="7071355" y="2575859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cauhoi"/>
          <p:cNvSpPr txBox="1"/>
          <p:nvPr/>
        </p:nvSpPr>
        <p:spPr>
          <a:xfrm>
            <a:off x="952500" y="534556"/>
            <a:ext cx="13563600" cy="1134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3429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Chương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trình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dưới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đây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điều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khiển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nhân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lần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lượt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hành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sau?    </a:t>
            </a:r>
          </a:p>
          <a:p>
            <a:pPr marL="0" marR="0" lvl="0" indent="0" algn="just" defTabSz="3429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              1. Di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chuyển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60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bước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.                       2. Quay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phải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15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độ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32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954000" y="2893786"/>
            <a:ext cx="609600" cy="609600"/>
          </a:xfrm>
          <a:prstGeom prst="rect">
            <a:avLst/>
          </a:prstGeom>
        </p:spPr>
      </p:pic>
      <p:pic>
        <p:nvPicPr>
          <p:cNvPr id="33" name="mattroi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5981" y="1085337"/>
            <a:ext cx="1137802" cy="1137802"/>
          </a:xfrm>
          <a:prstGeom prst="rect">
            <a:avLst/>
          </a:prstGeom>
        </p:spPr>
      </p:pic>
      <p:pic>
        <p:nvPicPr>
          <p:cNvPr id="20" name="Picture 19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1289" y="4793552"/>
            <a:ext cx="1567186" cy="1979454"/>
          </a:xfrm>
          <a:prstGeom prst="rect">
            <a:avLst/>
          </a:prstGeom>
        </p:spPr>
      </p:pic>
      <p:pic>
        <p:nvPicPr>
          <p:cNvPr id="2" name="Hình ảnh 1" descr="Tạo hình cắt từ Màn hình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765" y="4660920"/>
            <a:ext cx="1994433" cy="1979454"/>
          </a:xfrm>
          <a:prstGeom prst="rect">
            <a:avLst/>
          </a:prstGeom>
        </p:spPr>
      </p:pic>
      <p:pic>
        <p:nvPicPr>
          <p:cNvPr id="3" name="Hình ảnh 2" descr="Tạo hình cắt từ Màn hình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4995" y="2106929"/>
            <a:ext cx="1995803" cy="2025152"/>
          </a:xfrm>
          <a:prstGeom prst="rect">
            <a:avLst/>
          </a:prstGeom>
        </p:spPr>
      </p:pic>
      <p:pic>
        <p:nvPicPr>
          <p:cNvPr id="21" name="Hình ảnh 20" descr="Tạo hình cắt từ Màn hình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6414" y="4793552"/>
            <a:ext cx="1906228" cy="1454982"/>
          </a:xfrm>
          <a:prstGeom prst="rect">
            <a:avLst/>
          </a:prstGeom>
        </p:spPr>
      </p:pic>
      <p:pic>
        <p:nvPicPr>
          <p:cNvPr id="5" name="Hình ảnh 4" descr="Tạo hình cắt từ Màn hình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1920" y="2399004"/>
            <a:ext cx="1967970" cy="1945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551291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84 -0.04347 C 0.0625 -0.05665 0.075 -0.06682 0.08576 -0.0756 C 0.08837 -0.0837 0.10069 -0.10173 0.10816 -0.10797 C 0.11701 -0.13595 0.17066 -0.1452 0.20104 -0.14844 C 0.21615 -0.14774 0.23194 -0.15029 0.24635 -0.14659 C 0.25208 -0.1452 0.25295 -0.13826 0.25642 -0.1341 C 0.26076 -0.12878 0.26406 -0.11699 0.26649 -0.11006 C 0.26823 -0.10474 0.2717 -0.09387 0.2717 -0.09364 C 0.27083 -0.07769 0.27049 -0.0615 0.2691 -0.04532 C 0.2684 -0.03977 0.26441 -0.03792 0.26163 -0.03329 C 0.24549 -0.0074 0.21632 0.00231 0.18125 0.00717 C 0.16059 0.00532 0.16146 0.00833 0.14844 -0.00092 C 0.14236 -0.00532 0.1309 -0.01503 0.1309 -0.0148 C 0.12708 -0.02428 0.12344 -0.04347 0.12344 -0.04323 C 0.12622 -0.08323 0.11823 -0.07214 0.13576 -0.09179 C 0.14722 -0.10474 0.13385 -0.09618 0.14844 -0.10381 C 0.15972 -0.11722 0.17378 -0.12971 0.19097 -0.13826 C 0.19427 -0.13988 0.19774 -0.1415 0.20104 -0.14243 C 0.20781 -0.14428 0.22118 -0.14659 0.22118 -0.14636 C 0.22882 -0.14589 0.23646 -0.14612 0.24392 -0.14451 C 0.24635 -0.14404 0.24722 -0.1415 0.24896 -0.14011 C 0.26042 -0.13225 0.26736 -0.12485 0.27396 -0.11399 C 0.27882 -0.0874 0.29358 -0.0326 0.2717 -0.01503 C 0.25295 -2.19653E-6 0.22413 0.00971 0.19878 0.01318 C 0.18125 0.01133 0.17726 0.01203 0.16597 0.00301 C 0.15851 -0.00971 0.1559 -0.02173 0.15365 -0.03537 C 0.15503 -0.06913 0.14757 -0.08855 0.17118 -0.11191 C 0.17813 -0.11861 0.18003 -0.12323 0.19097 -0.12601 C 0.19878 -0.13017 0.20521 -0.13202 0.21372 -0.1341 C 0.23976 -0.13225 0.23056 -0.13225 0.24132 -0.13225 L 0.21875 -0.11792 L 0.23889 -0.13826 " pathEditMode="relative" rAng="0" ptsTypes="fffffffffffffffffffffffffffffAAA"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55" y="-2520"/>
                                    </p:animMotion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74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0.01389 L -0.00221 1.0044 " pathEditMode="relative" rAng="0" ptsTypes="AA">
                                      <p:cBhvr>
                                        <p:cTn id="14" dur="3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49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4" grpId="0" animBg="1"/>
      <p:bldP spid="26" grpId="0" animBg="1"/>
      <p:bldP spid="2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7CB2AB6A-C448-44B7-AD25-BA1B268D61E4}"/>
              </a:ext>
            </a:extLst>
          </p:cNvPr>
          <p:cNvGrpSpPr/>
          <p:nvPr/>
        </p:nvGrpSpPr>
        <p:grpSpPr>
          <a:xfrm>
            <a:off x="726388" y="467376"/>
            <a:ext cx="3306408" cy="736332"/>
            <a:chOff x="726388" y="467376"/>
            <a:chExt cx="3306408" cy="736332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8FC48B3D-BB5C-4C78-998C-7136AD9388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26388" y="467376"/>
              <a:ext cx="925807" cy="733929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49C2C465-FF9B-4667-A170-E54C3E646ACE}"/>
                </a:ext>
              </a:extLst>
            </p:cNvPr>
            <p:cNvSpPr/>
            <p:nvPr/>
          </p:nvSpPr>
          <p:spPr>
            <a:xfrm>
              <a:off x="1652195" y="560775"/>
              <a:ext cx="2380601" cy="64293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>
                <a:lnSpc>
                  <a:spcPct val="150000"/>
                </a:lnSpc>
              </a:pPr>
              <a:r>
                <a:rPr lang="en-US" sz="2800" b="1" dirty="0">
                  <a:solidFill>
                    <a:srgbClr val="0998D7"/>
                  </a:solidFill>
                  <a:latin typeface="SVN-SAF" panose="02040603050506020204" pitchFamily="18" charset="0"/>
                  <a:cs typeface="Times New Roman" panose="02020603050405020304" pitchFamily="18" charset="0"/>
                </a:rPr>
                <a:t>LUYỆN TẬP</a:t>
              </a:r>
              <a:endParaRPr lang="vi-VN" sz="2800" b="1" dirty="0">
                <a:solidFill>
                  <a:srgbClr val="0998D7"/>
                </a:solidFill>
                <a:latin typeface="SVN-SAF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" name="Picture 4" descr="A picture containing text, vector graphics, businesscard&#10;&#10;Description automatically generated">
            <a:extLst>
              <a:ext uri="{FF2B5EF4-FFF2-40B4-BE49-F238E27FC236}">
                <a16:creationId xmlns:a16="http://schemas.microsoft.com/office/drawing/2014/main" id="{58371530-B102-407C-82CD-75EF8CC992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8817" y1="32840" x2="59467" y2="42308"/>
                        <a14:foregroundMark x1="39941" y1="38462" x2="39941" y2="38462"/>
                        <a14:foregroundMark x1="37278" y1="34615" x2="38757" y2="36391"/>
                        <a14:foregroundMark x1="40533" y1="76923" x2="61538" y2="81953"/>
                        <a14:foregroundMark x1="48817" y1="79586" x2="30473" y2="80769"/>
                        <a14:foregroundMark x1="27219" y1="78402" x2="32840" y2="81953"/>
                        <a14:foregroundMark x1="49408" y1="40828" x2="48817" y2="497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97" y="4764711"/>
            <a:ext cx="1843272" cy="1843272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E5F49C9A-AC8D-425D-A924-C40644073EA6}"/>
              </a:ext>
            </a:extLst>
          </p:cNvPr>
          <p:cNvSpPr/>
          <p:nvPr/>
        </p:nvSpPr>
        <p:spPr>
          <a:xfrm>
            <a:off x="895759" y="1200104"/>
            <a:ext cx="9680528" cy="960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42900">
              <a:lnSpc>
                <a:spcPct val="150000"/>
              </a:lnSpc>
            </a:pPr>
            <a:r>
              <a:rPr 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1. Chương trình nào dưới đây điều khiển nhân vật thực hiện lần lượt hành động sau?    </a:t>
            </a:r>
            <a:endParaRPr lang="vi-VN" sz="2000" dirty="0" smtClean="0"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just" defTabSz="342900">
              <a:lnSpc>
                <a:spcPct val="150000"/>
              </a:lnSpc>
            </a:pPr>
            <a:r>
              <a:rPr lang="vi-VN" sz="20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              1</a:t>
            </a:r>
            <a:r>
              <a:rPr 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. Di chuyển 60 bước.    </a:t>
            </a:r>
            <a:r>
              <a:rPr lang="vi-VN" sz="20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                  2</a:t>
            </a:r>
            <a:r>
              <a:rPr 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. Quay phải 15 độ. </a:t>
            </a:r>
            <a:endParaRPr lang="vi-VN" sz="2000" dirty="0" smtClean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b="6584"/>
          <a:stretch/>
        </p:blipFill>
        <p:spPr>
          <a:xfrm>
            <a:off x="1817395" y="2452362"/>
            <a:ext cx="8161727" cy="2270947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4948126" y="4261485"/>
            <a:ext cx="486139" cy="486139"/>
          </a:xfrm>
          <a:prstGeom prst="ellipse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652195" y="5014727"/>
            <a:ext cx="9550337" cy="4585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42900">
              <a:lnSpc>
                <a:spcPct val="150000"/>
              </a:lnSpc>
            </a:pPr>
            <a:r>
              <a:rPr lang="vi-VN" dirty="0">
                <a:latin typeface="UTM Avo" panose="02040603050506020204" pitchFamily="18" charset="0"/>
                <a:cs typeface="Times New Roman" panose="02020603050405020304" pitchFamily="18" charset="0"/>
              </a:rPr>
              <a:t>2. Em hãy tạo chương trình trong Scratch để kiểm tra kết quả Câu 1.</a:t>
            </a:r>
            <a:endParaRPr lang="vi-VN" dirty="0" smtClean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2120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7CB2AB6A-C448-44B7-AD25-BA1B268D61E4}"/>
              </a:ext>
            </a:extLst>
          </p:cNvPr>
          <p:cNvGrpSpPr/>
          <p:nvPr/>
        </p:nvGrpSpPr>
        <p:grpSpPr>
          <a:xfrm>
            <a:off x="726388" y="467376"/>
            <a:ext cx="3306408" cy="736332"/>
            <a:chOff x="726388" y="467376"/>
            <a:chExt cx="3306408" cy="736332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8FC48B3D-BB5C-4C78-998C-7136AD9388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26388" y="467376"/>
              <a:ext cx="925807" cy="733929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49C2C465-FF9B-4667-A170-E54C3E646ACE}"/>
                </a:ext>
              </a:extLst>
            </p:cNvPr>
            <p:cNvSpPr/>
            <p:nvPr/>
          </p:nvSpPr>
          <p:spPr>
            <a:xfrm>
              <a:off x="1652195" y="560775"/>
              <a:ext cx="2380601" cy="64293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>
                <a:lnSpc>
                  <a:spcPct val="150000"/>
                </a:lnSpc>
              </a:pPr>
              <a:r>
                <a:rPr lang="en-US" sz="2800" b="1" dirty="0">
                  <a:solidFill>
                    <a:srgbClr val="0998D7"/>
                  </a:solidFill>
                  <a:latin typeface="SVN-SAF" panose="02040603050506020204" pitchFamily="18" charset="0"/>
                  <a:cs typeface="Times New Roman" panose="02020603050405020304" pitchFamily="18" charset="0"/>
                </a:rPr>
                <a:t>LUYỆN TẬP</a:t>
              </a:r>
              <a:endParaRPr lang="vi-VN" sz="2800" b="1" dirty="0">
                <a:solidFill>
                  <a:srgbClr val="0998D7"/>
                </a:solidFill>
                <a:latin typeface="SVN-SAF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" name="Picture 4" descr="A picture containing text, vector graphics, businesscard&#10;&#10;Description automatically generated">
            <a:extLst>
              <a:ext uri="{FF2B5EF4-FFF2-40B4-BE49-F238E27FC236}">
                <a16:creationId xmlns:a16="http://schemas.microsoft.com/office/drawing/2014/main" id="{58371530-B102-407C-82CD-75EF8CC992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8817" y1="32840" x2="59467" y2="42308"/>
                        <a14:foregroundMark x1="39941" y1="38462" x2="39941" y2="38462"/>
                        <a14:foregroundMark x1="37278" y1="34615" x2="38757" y2="36391"/>
                        <a14:foregroundMark x1="40533" y1="76923" x2="61538" y2="81953"/>
                        <a14:foregroundMark x1="48817" y1="79586" x2="30473" y2="80769"/>
                        <a14:foregroundMark x1="27219" y1="78402" x2="32840" y2="81953"/>
                        <a14:foregroundMark x1="49408" y1="40828" x2="48817" y2="497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97" y="4764711"/>
            <a:ext cx="1843272" cy="184327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347025" y="1107987"/>
            <a:ext cx="95503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42900">
              <a:lnSpc>
                <a:spcPct val="150000"/>
              </a:lnSpc>
            </a:pPr>
            <a:r>
              <a:rPr lang="vi-VN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2. Em hãy tạo chương trình trong Scratch để kiểm tra kết quả Câu 1.</a:t>
            </a:r>
            <a:endParaRPr lang="vi-VN" sz="2400" dirty="0" smtClean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9" name="Picture 183" descr="Em hãy tạo chương trình trong Scratch để kiểm tra kết quả Câu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3543" y="2301530"/>
            <a:ext cx="928687" cy="871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182" descr="Em hãy tạo chương trình trong Scratch để kiểm tra kết quả Câu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6700" y="2301530"/>
            <a:ext cx="1732870" cy="866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181" descr="Em hãy tạo chương trình trong Scratch để kiểm tra kết quả Câu 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7886" y="3360583"/>
            <a:ext cx="915118" cy="857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180" descr="Em hãy tạo chương trình trong Scratch để kiểm tra kết quả Câu 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3135" y="3360583"/>
            <a:ext cx="2300289" cy="714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Picture 179" descr="Em hãy tạo chương trình trong Scratch để kiểm tra kết quả Câu 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8087" y="4088936"/>
            <a:ext cx="1634163" cy="623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347025" y="1798746"/>
            <a:ext cx="10458451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Scratch.</a:t>
            </a:r>
            <a:endParaRPr kumimoji="0" lang="en-US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Nháy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nút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altLang="en-US" sz="24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altLang="en-US" sz="24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altLang="en-US" sz="24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altLang="en-US" sz="2400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</a:t>
            </a:r>
            <a:r>
              <a:rPr lang="en-US" altLang="en-US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4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altLang="en-US" sz="24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24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altLang="en-US" sz="24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en-US" sz="2400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24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altLang="en-US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Nháy</a:t>
            </a:r>
            <a:r>
              <a:rPr lang="en-US" altLang="en-US" sz="24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altLang="en-US" sz="24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4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24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altLang="en-US" sz="2400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lang="en-US" altLang="en-US" sz="24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altLang="en-US" sz="24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altLang="en-US" sz="24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altLang="en-US" sz="24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altLang="en-US" sz="2400" dirty="0" smtClean="0">
              <a:solidFill>
                <a:srgbClr val="333333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24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4: </a:t>
            </a:r>
            <a:r>
              <a:rPr lang="en-US" altLang="en-US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altLang="en-US" sz="24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altLang="en-US" sz="24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altLang="en-US" sz="2400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</a:t>
            </a:r>
            <a:r>
              <a:rPr lang="en-US" altLang="en-US" sz="2400" dirty="0" err="1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400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altLang="en-US" sz="24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en-US" sz="2400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altLang="en-US" sz="24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altLang="en-US" sz="24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24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4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15 </a:t>
            </a:r>
            <a:r>
              <a:rPr lang="en-US" altLang="en-US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2400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4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638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B2BA37-17C4-4552-9FC4-5BF272E1495C}"/>
              </a:ext>
            </a:extLst>
          </p:cNvPr>
          <p:cNvSpPr txBox="1"/>
          <p:nvPr/>
        </p:nvSpPr>
        <p:spPr>
          <a:xfrm>
            <a:off x="2743200" y="381000"/>
            <a:ext cx="8001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, 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ngày</a:t>
            </a:r>
            <a:r>
              <a:rPr kumimoji="0" lang="vi-VN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2023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#9Slide02 Noi dung rat dai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1162734"/>
            <a:ext cx="6172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vi-VN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ọc</a:t>
            </a:r>
            <a:endParaRPr lang="en-US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1271588" y="2590800"/>
            <a:ext cx="1061561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 ĐỀ </a:t>
            </a:r>
            <a:r>
              <a:rPr lang="en-US" sz="3600" b="1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6:</a:t>
            </a:r>
            <a:endParaRPr lang="en-US" sz="36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3600" b="1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GIẢI QUYẾT VẤN ĐỀ VỚI SỰ TRỢ GIÚP CỦA MÁY TÍNH</a:t>
            </a:r>
            <a:endParaRPr lang="en-US" sz="36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endParaRPr lang="en-US" sz="36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B3F36DA1-BF7F-4E43-924C-B8D1AE60B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9650" y="4683681"/>
            <a:ext cx="10744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r>
              <a:rPr lang="vi-VN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altLang="en-US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altLang="en-US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altLang="en-US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altLang="en-US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en-US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altLang="en-US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endParaRPr lang="en-US" altLang="en-US" sz="4000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3259942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7CB2AB6A-C448-44B7-AD25-BA1B268D61E4}"/>
              </a:ext>
            </a:extLst>
          </p:cNvPr>
          <p:cNvGrpSpPr/>
          <p:nvPr/>
        </p:nvGrpSpPr>
        <p:grpSpPr>
          <a:xfrm>
            <a:off x="778667" y="491099"/>
            <a:ext cx="3354794" cy="967481"/>
            <a:chOff x="778667" y="491099"/>
            <a:chExt cx="3354794" cy="967481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8FC48B3D-BB5C-4C78-998C-7136AD9388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78667" y="491099"/>
              <a:ext cx="1048625" cy="967481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49C2C465-FF9B-4667-A170-E54C3E646ACE}"/>
                </a:ext>
              </a:extLst>
            </p:cNvPr>
            <p:cNvSpPr/>
            <p:nvPr/>
          </p:nvSpPr>
          <p:spPr>
            <a:xfrm>
              <a:off x="1752860" y="653374"/>
              <a:ext cx="2380601" cy="64293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>
                <a:lnSpc>
                  <a:spcPct val="150000"/>
                </a:lnSpc>
              </a:pPr>
              <a:r>
                <a:rPr lang="en-US" sz="2800" b="1">
                  <a:solidFill>
                    <a:srgbClr val="0998D7"/>
                  </a:solidFill>
                  <a:latin typeface="SVN-SAF" panose="02040603050506020204" pitchFamily="18" charset="0"/>
                  <a:cs typeface="Times New Roman" panose="02020603050405020304" pitchFamily="18" charset="0"/>
                </a:rPr>
                <a:t>VẬN DỤNG</a:t>
              </a:r>
              <a:endParaRPr lang="vi-VN" sz="2800" b="1">
                <a:solidFill>
                  <a:srgbClr val="0998D7"/>
                </a:solidFill>
                <a:latin typeface="SVN-SAF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B3047003-BDC1-441F-A0E1-7728E4169670}"/>
              </a:ext>
            </a:extLst>
          </p:cNvPr>
          <p:cNvSpPr/>
          <p:nvPr/>
        </p:nvSpPr>
        <p:spPr>
          <a:xfrm>
            <a:off x="1652196" y="1425059"/>
            <a:ext cx="598401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42900">
              <a:lnSpc>
                <a:spcPct val="150000"/>
              </a:lnSpc>
            </a:pPr>
            <a:r>
              <a:rPr lang="vi-VN" sz="20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1. Trong </a:t>
            </a:r>
            <a:r>
              <a:rPr 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khi di chuyển hoặc quay, có thể nhân vật mèo sẽ lộn ngược. </a:t>
            </a:r>
            <a:r>
              <a:rPr lang="vi-VN" sz="20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Lệnh                             </a:t>
            </a:r>
            <a:r>
              <a:rPr 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giúp em khắc phục điều này. Em hãy mở chương trình “Điều khiển rô-bốt</a:t>
            </a:r>
            <a:r>
              <a:rPr lang="vi-VN" sz="20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” </a:t>
            </a:r>
            <a:r>
              <a:rPr 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và bổ sung lệnh này vào sau </a:t>
            </a:r>
            <a:endParaRPr lang="vi-VN" sz="2000" dirty="0" smtClean="0"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just" defTabSz="342900">
              <a:lnSpc>
                <a:spcPct val="150000"/>
              </a:lnSpc>
            </a:pPr>
            <a:r>
              <a:rPr lang="vi-VN" sz="20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lệnh                       và </a:t>
            </a:r>
            <a:r>
              <a:rPr 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chạy thử</a:t>
            </a:r>
            <a:r>
              <a:rPr lang="vi-VN" sz="20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  <a:p>
            <a:pPr algn="just" defTabSz="342900">
              <a:lnSpc>
                <a:spcPct val="150000"/>
              </a:lnSpc>
            </a:pPr>
            <a:r>
              <a:rPr lang="vi-VN" sz="20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2</a:t>
            </a:r>
            <a:r>
              <a:rPr 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. Em hãy tạo một chương trình điều khiển nhân vật mèo vừa đi vừa vẽ hình tam giác, biết góc quay để vẽ tam giác là 120 độ.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4538"/>
          <a:stretch/>
        </p:blipFill>
        <p:spPr>
          <a:xfrm>
            <a:off x="2423005" y="3263630"/>
            <a:ext cx="1040310" cy="60450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7369" y="890157"/>
            <a:ext cx="3273467" cy="4746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724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7CB2AB6A-C448-44B7-AD25-BA1B268D61E4}"/>
              </a:ext>
            </a:extLst>
          </p:cNvPr>
          <p:cNvGrpSpPr/>
          <p:nvPr/>
        </p:nvGrpSpPr>
        <p:grpSpPr>
          <a:xfrm>
            <a:off x="778667" y="491099"/>
            <a:ext cx="3354794" cy="967481"/>
            <a:chOff x="778667" y="491099"/>
            <a:chExt cx="3354794" cy="967481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8FC48B3D-BB5C-4C78-998C-7136AD9388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78667" y="491099"/>
              <a:ext cx="1048625" cy="967481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49C2C465-FF9B-4667-A170-E54C3E646ACE}"/>
                </a:ext>
              </a:extLst>
            </p:cNvPr>
            <p:cNvSpPr/>
            <p:nvPr/>
          </p:nvSpPr>
          <p:spPr>
            <a:xfrm>
              <a:off x="1752860" y="653374"/>
              <a:ext cx="2380601" cy="64293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>
                <a:lnSpc>
                  <a:spcPct val="150000"/>
                </a:lnSpc>
              </a:pPr>
              <a:r>
                <a:rPr lang="en-US" sz="2800" b="1">
                  <a:solidFill>
                    <a:srgbClr val="0998D7"/>
                  </a:solidFill>
                  <a:latin typeface="SVN-SAF" panose="02040603050506020204" pitchFamily="18" charset="0"/>
                  <a:cs typeface="Times New Roman" panose="02020603050405020304" pitchFamily="18" charset="0"/>
                </a:rPr>
                <a:t>VẬN DỤNG</a:t>
              </a:r>
              <a:endParaRPr lang="vi-VN" sz="2800" b="1">
                <a:solidFill>
                  <a:srgbClr val="0998D7"/>
                </a:solidFill>
                <a:latin typeface="SVN-SAF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B3047003-BDC1-441F-A0E1-7728E4169670}"/>
              </a:ext>
            </a:extLst>
          </p:cNvPr>
          <p:cNvSpPr/>
          <p:nvPr/>
        </p:nvSpPr>
        <p:spPr>
          <a:xfrm>
            <a:off x="1652195" y="1425059"/>
            <a:ext cx="706317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42900">
              <a:lnSpc>
                <a:spcPct val="150000"/>
              </a:lnSpc>
            </a:pPr>
            <a:r>
              <a:rPr lang="vi-VN" sz="20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1. Trong </a:t>
            </a:r>
            <a:r>
              <a:rPr 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khi di chuyển hoặc quay, có thể nhân vật mèo sẽ lộn ngược. </a:t>
            </a:r>
            <a:r>
              <a:rPr lang="vi-VN" sz="20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Lệnh                             </a:t>
            </a:r>
            <a:r>
              <a:rPr 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giúp em khắc phục điều này. Em hãy mở chương trình “Điều khiển rô-bốt</a:t>
            </a:r>
            <a:r>
              <a:rPr lang="vi-VN" sz="20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” </a:t>
            </a:r>
            <a:r>
              <a:rPr 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và bổ sung lệnh này vào sau </a:t>
            </a:r>
            <a:r>
              <a:rPr lang="vi-VN" sz="20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lệnh</a:t>
            </a:r>
            <a:r>
              <a:rPr lang="vi-VN" sz="20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                  </a:t>
            </a:r>
            <a:r>
              <a:rPr lang="vi-VN" sz="20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vi-VN" sz="20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chạy </a:t>
            </a:r>
            <a:r>
              <a:rPr 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thử</a:t>
            </a:r>
            <a:r>
              <a:rPr lang="vi-VN" sz="20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4538"/>
          <a:stretch/>
        </p:blipFill>
        <p:spPr>
          <a:xfrm>
            <a:off x="3191568" y="2781582"/>
            <a:ext cx="1040310" cy="60450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b="67585"/>
          <a:stretch/>
        </p:blipFill>
        <p:spPr>
          <a:xfrm>
            <a:off x="8898651" y="1374272"/>
            <a:ext cx="3045699" cy="1538718"/>
          </a:xfrm>
          <a:prstGeom prst="rect">
            <a:avLst/>
          </a:prstGeom>
        </p:spPr>
      </p:pic>
      <p:pic>
        <p:nvPicPr>
          <p:cNvPr id="29" name="Picture 183" descr="Em hãy tạo chương trình trong Scratch để kiểm tra kết quả Câu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2417" y="3905175"/>
            <a:ext cx="928687" cy="871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82" descr="Em hãy tạo chương trình trong Scratch để kiểm tra kết quả Câu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5574" y="3905175"/>
            <a:ext cx="1732870" cy="866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81" descr="Em hãy tạo chương trình trong Scratch để kiểm tra kết quả Câu 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760" y="4964228"/>
            <a:ext cx="915118" cy="857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Rectangle 6"/>
          <p:cNvSpPr>
            <a:spLocks noChangeArrowheads="1"/>
          </p:cNvSpPr>
          <p:nvPr/>
        </p:nvSpPr>
        <p:spPr bwMode="auto">
          <a:xfrm>
            <a:off x="1485899" y="3679390"/>
            <a:ext cx="10458451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Scratch.</a:t>
            </a:r>
            <a:endParaRPr kumimoji="0" lang="en-US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Nháy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nút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altLang="en-US" sz="24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altLang="en-US" sz="24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altLang="en-US" sz="24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altLang="en-US" sz="2400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</a:t>
            </a:r>
            <a:r>
              <a:rPr lang="en-US" altLang="en-US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4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altLang="en-US" sz="24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24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altLang="en-US" sz="24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en-US" sz="2400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24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altLang="en-US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Nháy</a:t>
            </a:r>
            <a:r>
              <a:rPr lang="en-US" altLang="en-US" sz="24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altLang="en-US" sz="24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4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24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altLang="en-US" sz="2400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lang="en-US" altLang="en-US" sz="24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altLang="en-US" sz="24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altLang="en-US" sz="24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altLang="en-US" sz="24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altLang="en-US" sz="2400" dirty="0" smtClean="0">
              <a:solidFill>
                <a:srgbClr val="333333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5" name="Picture 184" descr="Trong khi di chuyển hoặc quay, có thể nhân vật mèo sẽ lộn ngược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8651" y="5133801"/>
            <a:ext cx="2176381" cy="8610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Hình ảnh 13" descr="Tạo hình cắt từ Màn hình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1568" y="1841695"/>
            <a:ext cx="1669190" cy="603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750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3047003-BDC1-441F-A0E1-7728E4169670}"/>
              </a:ext>
            </a:extLst>
          </p:cNvPr>
          <p:cNvSpPr/>
          <p:nvPr/>
        </p:nvSpPr>
        <p:spPr>
          <a:xfrm>
            <a:off x="469042" y="238938"/>
            <a:ext cx="748909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42900">
              <a:lnSpc>
                <a:spcPct val="150000"/>
              </a:lnSpc>
            </a:pPr>
            <a:r>
              <a:rPr lang="vi-VN" sz="20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2</a:t>
            </a:r>
            <a:r>
              <a:rPr 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. Em hãy tạo một chương trình điều khiển nhân vật mèo vừa đi vừa vẽ hình tam giác, biết góc quay để vẽ tam giác là 120 độ.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t="46862"/>
          <a:stretch/>
        </p:blipFill>
        <p:spPr>
          <a:xfrm>
            <a:off x="8599659" y="238938"/>
            <a:ext cx="2409698" cy="1856835"/>
          </a:xfrm>
          <a:prstGeom prst="rect">
            <a:avLst/>
          </a:prstGeom>
        </p:spPr>
      </p:pic>
      <p:pic>
        <p:nvPicPr>
          <p:cNvPr id="10" name="Picture 183" descr="Em hãy tạo chương trình trong Scratch để kiểm tra kết quả Câu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1426" y="2118685"/>
            <a:ext cx="928687" cy="871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82" descr="Em hãy tạo chương trình trong Scratch để kiểm tra kết quả Câu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0295" y="2107686"/>
            <a:ext cx="1732870" cy="866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581706" y="1523219"/>
            <a:ext cx="10458451" cy="3970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Scratch.</a:t>
            </a:r>
            <a:endParaRPr kumimoji="0" lang="en-US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Nháy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nút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altLang="en-US" sz="24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altLang="en-US" sz="24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altLang="en-US" sz="24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altLang="en-US" sz="2400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</a:t>
            </a:r>
            <a:r>
              <a:rPr lang="en-US" altLang="en-US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4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altLang="en-US" sz="24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24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altLang="en-US" sz="24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en-US" sz="2400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Nháy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67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203" descr="Em hãy tạo một chương trình điều khiển nhân vật mèo vừa đi vừa vẽ hình tam giác, biết góc quay để vẽ tam giác là 120 độ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5769" y="3194054"/>
            <a:ext cx="665163" cy="628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202" descr="Em hãy tạo một chương trình điều khiển nhân vật mèo vừa đi vừa vẽ hình tam giác, biết góc quay để vẽ tam giác là 120 độ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6775" y="4381241"/>
            <a:ext cx="3429000" cy="22245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201" descr="Em hãy tạo một chương trình điều khiển nhân vật mèo vừa đi vừa vẽ hình tam giác, biết góc quay để vẽ tam giác là 120 độ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838" y="4839489"/>
            <a:ext cx="641350" cy="533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73160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1"/>
          <p:cNvSpPr/>
          <p:nvPr/>
        </p:nvSpPr>
        <p:spPr>
          <a:xfrm>
            <a:off x="294573" y="615434"/>
            <a:ext cx="11521189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kern="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kern="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2400" kern="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Nháy</a:t>
            </a:r>
            <a:r>
              <a:rPr lang="en-US" sz="2400" kern="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400" kern="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kern="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kern="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2400" kern="0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Nháy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4.</a:t>
            </a:r>
          </a:p>
          <a:p>
            <a:pPr algn="just">
              <a:lnSpc>
                <a:spcPct val="150000"/>
              </a:lnSpc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120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Nháy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6.</a:t>
            </a:r>
          </a:p>
          <a:p>
            <a:pPr algn="just">
              <a:lnSpc>
                <a:spcPct val="150000"/>
              </a:lnSpc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5, 6, 7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Nháy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8.</a:t>
            </a:r>
          </a:p>
          <a:p>
            <a:pPr algn="just">
              <a:lnSpc>
                <a:spcPct val="150000"/>
              </a:lnSpc>
            </a:pP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ý: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7930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1">
            <a:extLst>
              <a:ext uri="{FF2B5EF4-FFF2-40B4-BE49-F238E27FC236}">
                <a16:creationId xmlns:a16="http://schemas.microsoft.com/office/drawing/2014/main" id="{2C6CC85F-80B1-4649-B207-B5609F0D9149}"/>
              </a:ext>
            </a:extLst>
          </p:cNvPr>
          <p:cNvGrpSpPr/>
          <p:nvPr/>
        </p:nvGrpSpPr>
        <p:grpSpPr>
          <a:xfrm>
            <a:off x="2980607" y="1150453"/>
            <a:ext cx="5976143" cy="4679926"/>
            <a:chOff x="2424113" y="688975"/>
            <a:chExt cx="6713537" cy="5619751"/>
          </a:xfrm>
        </p:grpSpPr>
        <p:sp>
          <p:nvSpPr>
            <p:cNvPr id="24" name="AutoShape 3">
              <a:extLst>
                <a:ext uri="{FF2B5EF4-FFF2-40B4-BE49-F238E27FC236}">
                  <a16:creationId xmlns:a16="http://schemas.microsoft.com/office/drawing/2014/main" id="{96F37804-D255-4A9B-A31C-D534DA152B5D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424113" y="692150"/>
              <a:ext cx="6710362" cy="5613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0510F233-43DE-4063-A25A-4E4D90C9700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7288" y="1592263"/>
              <a:ext cx="800100" cy="1198563"/>
            </a:xfrm>
            <a:custGeom>
              <a:avLst/>
              <a:gdLst>
                <a:gd name="T0" fmla="*/ 302 w 302"/>
                <a:gd name="T1" fmla="*/ 432 h 452"/>
                <a:gd name="T2" fmla="*/ 289 w 302"/>
                <a:gd name="T3" fmla="*/ 452 h 452"/>
                <a:gd name="T4" fmla="*/ 13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3 w 302"/>
                <a:gd name="T11" fmla="*/ 0 h 452"/>
                <a:gd name="T12" fmla="*/ 289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9" y="452"/>
                  </a:cubicBezTo>
                  <a:cubicBezTo>
                    <a:pt x="13" y="452"/>
                    <a:pt x="13" y="452"/>
                    <a:pt x="13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3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26" name="Freeform 6">
              <a:extLst>
                <a:ext uri="{FF2B5EF4-FFF2-40B4-BE49-F238E27FC236}">
                  <a16:creationId xmlns:a16="http://schemas.microsoft.com/office/drawing/2014/main" id="{D5B3B4D8-2899-4E06-A301-F5AE91FEAC7E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5975" y="703263"/>
              <a:ext cx="800100" cy="1198563"/>
            </a:xfrm>
            <a:custGeom>
              <a:avLst/>
              <a:gdLst>
                <a:gd name="T0" fmla="*/ 302 w 302"/>
                <a:gd name="T1" fmla="*/ 432 h 452"/>
                <a:gd name="T2" fmla="*/ 288 w 302"/>
                <a:gd name="T3" fmla="*/ 452 h 452"/>
                <a:gd name="T4" fmla="*/ 13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3 w 302"/>
                <a:gd name="T11" fmla="*/ 0 h 452"/>
                <a:gd name="T12" fmla="*/ 288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8" y="452"/>
                  </a:cubicBezTo>
                  <a:cubicBezTo>
                    <a:pt x="13" y="452"/>
                    <a:pt x="13" y="452"/>
                    <a:pt x="13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3" y="0"/>
                  </a:cubicBezTo>
                  <a:cubicBezTo>
                    <a:pt x="288" y="0"/>
                    <a:pt x="288" y="0"/>
                    <a:pt x="288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27" name="Freeform 7">
              <a:extLst>
                <a:ext uri="{FF2B5EF4-FFF2-40B4-BE49-F238E27FC236}">
                  <a16:creationId xmlns:a16="http://schemas.microsoft.com/office/drawing/2014/main" id="{E5DC7212-55A6-41AB-BC0E-A36C5609930B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4500" y="1127125"/>
              <a:ext cx="801687" cy="1200150"/>
            </a:xfrm>
            <a:custGeom>
              <a:avLst/>
              <a:gdLst>
                <a:gd name="T0" fmla="*/ 302 w 302"/>
                <a:gd name="T1" fmla="*/ 432 h 452"/>
                <a:gd name="T2" fmla="*/ 289 w 302"/>
                <a:gd name="T3" fmla="*/ 452 h 452"/>
                <a:gd name="T4" fmla="*/ 14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4 w 302"/>
                <a:gd name="T11" fmla="*/ 0 h 452"/>
                <a:gd name="T12" fmla="*/ 289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9" y="452"/>
                  </a:cubicBezTo>
                  <a:cubicBezTo>
                    <a:pt x="14" y="452"/>
                    <a:pt x="14" y="452"/>
                    <a:pt x="14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4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28" name="Freeform 8">
              <a:extLst>
                <a:ext uri="{FF2B5EF4-FFF2-40B4-BE49-F238E27FC236}">
                  <a16:creationId xmlns:a16="http://schemas.microsoft.com/office/drawing/2014/main" id="{C6D25AEF-636D-4758-BC36-3DE084FA5FFC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4500" y="2419350"/>
              <a:ext cx="801687" cy="800100"/>
            </a:xfrm>
            <a:custGeom>
              <a:avLst/>
              <a:gdLst>
                <a:gd name="T0" fmla="*/ 302 w 302"/>
                <a:gd name="T1" fmla="*/ 288 h 301"/>
                <a:gd name="T2" fmla="*/ 289 w 302"/>
                <a:gd name="T3" fmla="*/ 301 h 301"/>
                <a:gd name="T4" fmla="*/ 14 w 302"/>
                <a:gd name="T5" fmla="*/ 301 h 301"/>
                <a:gd name="T6" fmla="*/ 0 w 302"/>
                <a:gd name="T7" fmla="*/ 288 h 301"/>
                <a:gd name="T8" fmla="*/ 0 w 302"/>
                <a:gd name="T9" fmla="*/ 13 h 301"/>
                <a:gd name="T10" fmla="*/ 14 w 302"/>
                <a:gd name="T11" fmla="*/ 0 h 301"/>
                <a:gd name="T12" fmla="*/ 289 w 302"/>
                <a:gd name="T13" fmla="*/ 0 h 301"/>
                <a:gd name="T14" fmla="*/ 302 w 302"/>
                <a:gd name="T15" fmla="*/ 13 h 301"/>
                <a:gd name="T16" fmla="*/ 302 w 302"/>
                <a:gd name="T17" fmla="*/ 288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301">
                  <a:moveTo>
                    <a:pt x="302" y="288"/>
                  </a:moveTo>
                  <a:cubicBezTo>
                    <a:pt x="302" y="295"/>
                    <a:pt x="296" y="301"/>
                    <a:pt x="289" y="301"/>
                  </a:cubicBezTo>
                  <a:cubicBezTo>
                    <a:pt x="14" y="301"/>
                    <a:pt x="14" y="301"/>
                    <a:pt x="14" y="301"/>
                  </a:cubicBezTo>
                  <a:cubicBezTo>
                    <a:pt x="6" y="301"/>
                    <a:pt x="0" y="295"/>
                    <a:pt x="0" y="288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6"/>
                    <a:pt x="302" y="13"/>
                  </a:cubicBezTo>
                  <a:lnTo>
                    <a:pt x="302" y="288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29" name="Freeform 9">
              <a:extLst>
                <a:ext uri="{FF2B5EF4-FFF2-40B4-BE49-F238E27FC236}">
                  <a16:creationId xmlns:a16="http://schemas.microsoft.com/office/drawing/2014/main" id="{25B2E583-AE1D-42C1-952E-E6AF49F059D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7288" y="2847975"/>
              <a:ext cx="800100" cy="798513"/>
            </a:xfrm>
            <a:custGeom>
              <a:avLst/>
              <a:gdLst>
                <a:gd name="T0" fmla="*/ 302 w 302"/>
                <a:gd name="T1" fmla="*/ 287 h 301"/>
                <a:gd name="T2" fmla="*/ 289 w 302"/>
                <a:gd name="T3" fmla="*/ 301 h 301"/>
                <a:gd name="T4" fmla="*/ 13 w 302"/>
                <a:gd name="T5" fmla="*/ 301 h 301"/>
                <a:gd name="T6" fmla="*/ 0 w 302"/>
                <a:gd name="T7" fmla="*/ 287 h 301"/>
                <a:gd name="T8" fmla="*/ 0 w 302"/>
                <a:gd name="T9" fmla="*/ 13 h 301"/>
                <a:gd name="T10" fmla="*/ 13 w 302"/>
                <a:gd name="T11" fmla="*/ 0 h 301"/>
                <a:gd name="T12" fmla="*/ 289 w 302"/>
                <a:gd name="T13" fmla="*/ 0 h 301"/>
                <a:gd name="T14" fmla="*/ 302 w 302"/>
                <a:gd name="T15" fmla="*/ 13 h 301"/>
                <a:gd name="T16" fmla="*/ 302 w 302"/>
                <a:gd name="T17" fmla="*/ 28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301">
                  <a:moveTo>
                    <a:pt x="302" y="287"/>
                  </a:moveTo>
                  <a:cubicBezTo>
                    <a:pt x="302" y="295"/>
                    <a:pt x="296" y="301"/>
                    <a:pt x="289" y="301"/>
                  </a:cubicBezTo>
                  <a:cubicBezTo>
                    <a:pt x="13" y="301"/>
                    <a:pt x="13" y="301"/>
                    <a:pt x="13" y="301"/>
                  </a:cubicBezTo>
                  <a:cubicBezTo>
                    <a:pt x="6" y="301"/>
                    <a:pt x="0" y="295"/>
                    <a:pt x="0" y="287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6"/>
                    <a:pt x="302" y="13"/>
                  </a:cubicBezTo>
                  <a:lnTo>
                    <a:pt x="302" y="287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0" name="Freeform 10">
              <a:extLst>
                <a:ext uri="{FF2B5EF4-FFF2-40B4-BE49-F238E27FC236}">
                  <a16:creationId xmlns:a16="http://schemas.microsoft.com/office/drawing/2014/main" id="{33A802D5-A787-4B92-BCB5-8E1C86E731B6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4325" y="1165225"/>
              <a:ext cx="381000" cy="379413"/>
            </a:xfrm>
            <a:custGeom>
              <a:avLst/>
              <a:gdLst>
                <a:gd name="T0" fmla="*/ 144 w 144"/>
                <a:gd name="T1" fmla="*/ 137 h 143"/>
                <a:gd name="T2" fmla="*/ 138 w 144"/>
                <a:gd name="T3" fmla="*/ 143 h 143"/>
                <a:gd name="T4" fmla="*/ 6 w 144"/>
                <a:gd name="T5" fmla="*/ 143 h 143"/>
                <a:gd name="T6" fmla="*/ 0 w 144"/>
                <a:gd name="T7" fmla="*/ 137 h 143"/>
                <a:gd name="T8" fmla="*/ 0 w 144"/>
                <a:gd name="T9" fmla="*/ 7 h 143"/>
                <a:gd name="T10" fmla="*/ 6 w 144"/>
                <a:gd name="T11" fmla="*/ 0 h 143"/>
                <a:gd name="T12" fmla="*/ 138 w 144"/>
                <a:gd name="T13" fmla="*/ 0 h 143"/>
                <a:gd name="T14" fmla="*/ 144 w 144"/>
                <a:gd name="T15" fmla="*/ 7 h 143"/>
                <a:gd name="T16" fmla="*/ 144 w 144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7"/>
                  </a:moveTo>
                  <a:cubicBezTo>
                    <a:pt x="144" y="140"/>
                    <a:pt x="141" y="143"/>
                    <a:pt x="138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7"/>
                  </a:cubicBezTo>
                  <a:lnTo>
                    <a:pt x="144" y="137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1" name="Freeform 11">
              <a:extLst>
                <a:ext uri="{FF2B5EF4-FFF2-40B4-BE49-F238E27FC236}">
                  <a16:creationId xmlns:a16="http://schemas.microsoft.com/office/drawing/2014/main" id="{6AEE02AB-4BDC-4469-BEEB-58E5D2F3BE85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4500" y="703263"/>
              <a:ext cx="382587" cy="376238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39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39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2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2" name="Freeform 12">
              <a:extLst>
                <a:ext uri="{FF2B5EF4-FFF2-40B4-BE49-F238E27FC236}">
                  <a16:creationId xmlns:a16="http://schemas.microsoft.com/office/drawing/2014/main" id="{6AF9EF2C-B8BB-4594-AA12-A7C2B3ADB4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8488" y="688975"/>
              <a:ext cx="382587" cy="379413"/>
            </a:xfrm>
            <a:custGeom>
              <a:avLst/>
              <a:gdLst>
                <a:gd name="T0" fmla="*/ 144 w 144"/>
                <a:gd name="T1" fmla="*/ 137 h 143"/>
                <a:gd name="T2" fmla="*/ 138 w 144"/>
                <a:gd name="T3" fmla="*/ 143 h 143"/>
                <a:gd name="T4" fmla="*/ 7 w 144"/>
                <a:gd name="T5" fmla="*/ 143 h 143"/>
                <a:gd name="T6" fmla="*/ 0 w 144"/>
                <a:gd name="T7" fmla="*/ 137 h 143"/>
                <a:gd name="T8" fmla="*/ 0 w 144"/>
                <a:gd name="T9" fmla="*/ 7 h 143"/>
                <a:gd name="T10" fmla="*/ 7 w 144"/>
                <a:gd name="T11" fmla="*/ 0 h 143"/>
                <a:gd name="T12" fmla="*/ 138 w 144"/>
                <a:gd name="T13" fmla="*/ 0 h 143"/>
                <a:gd name="T14" fmla="*/ 144 w 144"/>
                <a:gd name="T15" fmla="*/ 7 h 143"/>
                <a:gd name="T16" fmla="*/ 144 w 144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7"/>
                  </a:moveTo>
                  <a:cubicBezTo>
                    <a:pt x="144" y="140"/>
                    <a:pt x="141" y="143"/>
                    <a:pt x="138" y="143"/>
                  </a:cubicBezTo>
                  <a:cubicBezTo>
                    <a:pt x="7" y="143"/>
                    <a:pt x="7" y="143"/>
                    <a:pt x="7" y="143"/>
                  </a:cubicBezTo>
                  <a:cubicBezTo>
                    <a:pt x="3" y="143"/>
                    <a:pt x="0" y="140"/>
                    <a:pt x="0" y="13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7"/>
                  </a:cubicBezTo>
                  <a:lnTo>
                    <a:pt x="144" y="137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3" name="Freeform 13">
              <a:extLst>
                <a:ext uri="{FF2B5EF4-FFF2-40B4-BE49-F238E27FC236}">
                  <a16:creationId xmlns:a16="http://schemas.microsoft.com/office/drawing/2014/main" id="{A22CE38D-535D-4CAF-8AF4-13C41A68BB6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1157288"/>
              <a:ext cx="382587" cy="376238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40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4" name="Freeform 14">
              <a:extLst>
                <a:ext uri="{FF2B5EF4-FFF2-40B4-BE49-F238E27FC236}">
                  <a16:creationId xmlns:a16="http://schemas.microsoft.com/office/drawing/2014/main" id="{39B64302-DA1B-4996-A180-A08EC12E8CF6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5425" y="1976438"/>
              <a:ext cx="381000" cy="377825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39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39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2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5" name="Freeform 15">
              <a:extLst>
                <a:ext uri="{FF2B5EF4-FFF2-40B4-BE49-F238E27FC236}">
                  <a16:creationId xmlns:a16="http://schemas.microsoft.com/office/drawing/2014/main" id="{A30D1B24-4AA2-4F12-8789-6062A4B00180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3717925"/>
              <a:ext cx="382587" cy="376238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40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6" name="Freeform 16">
              <a:extLst>
                <a:ext uri="{FF2B5EF4-FFF2-40B4-BE49-F238E27FC236}">
                  <a16:creationId xmlns:a16="http://schemas.microsoft.com/office/drawing/2014/main" id="{D621600D-6724-4750-A869-B7C63B67DA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2425700"/>
              <a:ext cx="817562" cy="790575"/>
            </a:xfrm>
            <a:custGeom>
              <a:avLst/>
              <a:gdLst>
                <a:gd name="T0" fmla="*/ 308 w 308"/>
                <a:gd name="T1" fmla="*/ 285 h 298"/>
                <a:gd name="T2" fmla="*/ 295 w 308"/>
                <a:gd name="T3" fmla="*/ 298 h 298"/>
                <a:gd name="T4" fmla="*/ 14 w 308"/>
                <a:gd name="T5" fmla="*/ 298 h 298"/>
                <a:gd name="T6" fmla="*/ 0 w 308"/>
                <a:gd name="T7" fmla="*/ 285 h 298"/>
                <a:gd name="T8" fmla="*/ 0 w 308"/>
                <a:gd name="T9" fmla="*/ 13 h 298"/>
                <a:gd name="T10" fmla="*/ 14 w 308"/>
                <a:gd name="T11" fmla="*/ 0 h 298"/>
                <a:gd name="T12" fmla="*/ 295 w 308"/>
                <a:gd name="T13" fmla="*/ 0 h 298"/>
                <a:gd name="T14" fmla="*/ 308 w 308"/>
                <a:gd name="T15" fmla="*/ 13 h 298"/>
                <a:gd name="T16" fmla="*/ 308 w 308"/>
                <a:gd name="T17" fmla="*/ 28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8">
                  <a:moveTo>
                    <a:pt x="308" y="285"/>
                  </a:moveTo>
                  <a:cubicBezTo>
                    <a:pt x="308" y="292"/>
                    <a:pt x="302" y="298"/>
                    <a:pt x="295" y="298"/>
                  </a:cubicBezTo>
                  <a:cubicBezTo>
                    <a:pt x="14" y="298"/>
                    <a:pt x="14" y="298"/>
                    <a:pt x="14" y="298"/>
                  </a:cubicBezTo>
                  <a:cubicBezTo>
                    <a:pt x="7" y="298"/>
                    <a:pt x="0" y="292"/>
                    <a:pt x="0" y="285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7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6"/>
                    <a:pt x="308" y="13"/>
                  </a:cubicBezTo>
                  <a:lnTo>
                    <a:pt x="308" y="285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7" name="Freeform 17">
              <a:extLst>
                <a:ext uri="{FF2B5EF4-FFF2-40B4-BE49-F238E27FC236}">
                  <a16:creationId xmlns:a16="http://schemas.microsoft.com/office/drawing/2014/main" id="{ECE8626B-FB43-409C-A027-541E3CD43BDB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8388" y="2411413"/>
              <a:ext cx="815975" cy="792163"/>
            </a:xfrm>
            <a:custGeom>
              <a:avLst/>
              <a:gdLst>
                <a:gd name="T0" fmla="*/ 308 w 308"/>
                <a:gd name="T1" fmla="*/ 285 h 298"/>
                <a:gd name="T2" fmla="*/ 294 w 308"/>
                <a:gd name="T3" fmla="*/ 298 h 298"/>
                <a:gd name="T4" fmla="*/ 14 w 308"/>
                <a:gd name="T5" fmla="*/ 298 h 298"/>
                <a:gd name="T6" fmla="*/ 0 w 308"/>
                <a:gd name="T7" fmla="*/ 285 h 298"/>
                <a:gd name="T8" fmla="*/ 0 w 308"/>
                <a:gd name="T9" fmla="*/ 13 h 298"/>
                <a:gd name="T10" fmla="*/ 14 w 308"/>
                <a:gd name="T11" fmla="*/ 0 h 298"/>
                <a:gd name="T12" fmla="*/ 294 w 308"/>
                <a:gd name="T13" fmla="*/ 0 h 298"/>
                <a:gd name="T14" fmla="*/ 308 w 308"/>
                <a:gd name="T15" fmla="*/ 13 h 298"/>
                <a:gd name="T16" fmla="*/ 308 w 308"/>
                <a:gd name="T17" fmla="*/ 28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8">
                  <a:moveTo>
                    <a:pt x="308" y="285"/>
                  </a:moveTo>
                  <a:cubicBezTo>
                    <a:pt x="308" y="292"/>
                    <a:pt x="302" y="298"/>
                    <a:pt x="294" y="298"/>
                  </a:cubicBezTo>
                  <a:cubicBezTo>
                    <a:pt x="14" y="298"/>
                    <a:pt x="14" y="298"/>
                    <a:pt x="14" y="298"/>
                  </a:cubicBezTo>
                  <a:cubicBezTo>
                    <a:pt x="6" y="298"/>
                    <a:pt x="0" y="292"/>
                    <a:pt x="0" y="285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6"/>
                    <a:pt x="308" y="13"/>
                  </a:cubicBezTo>
                  <a:lnTo>
                    <a:pt x="308" y="285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8" name="Freeform 18">
              <a:extLst>
                <a:ext uri="{FF2B5EF4-FFF2-40B4-BE49-F238E27FC236}">
                  <a16:creationId xmlns:a16="http://schemas.microsoft.com/office/drawing/2014/main" id="{B4D258B4-846A-4E33-BC05-D6C0F8980487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4150" y="1562100"/>
              <a:ext cx="817562" cy="792163"/>
            </a:xfrm>
            <a:custGeom>
              <a:avLst/>
              <a:gdLst>
                <a:gd name="T0" fmla="*/ 308 w 308"/>
                <a:gd name="T1" fmla="*/ 285 h 298"/>
                <a:gd name="T2" fmla="*/ 294 w 308"/>
                <a:gd name="T3" fmla="*/ 298 h 298"/>
                <a:gd name="T4" fmla="*/ 13 w 308"/>
                <a:gd name="T5" fmla="*/ 298 h 298"/>
                <a:gd name="T6" fmla="*/ 0 w 308"/>
                <a:gd name="T7" fmla="*/ 285 h 298"/>
                <a:gd name="T8" fmla="*/ 0 w 308"/>
                <a:gd name="T9" fmla="*/ 13 h 298"/>
                <a:gd name="T10" fmla="*/ 13 w 308"/>
                <a:gd name="T11" fmla="*/ 0 h 298"/>
                <a:gd name="T12" fmla="*/ 294 w 308"/>
                <a:gd name="T13" fmla="*/ 0 h 298"/>
                <a:gd name="T14" fmla="*/ 308 w 308"/>
                <a:gd name="T15" fmla="*/ 13 h 298"/>
                <a:gd name="T16" fmla="*/ 308 w 308"/>
                <a:gd name="T17" fmla="*/ 28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8">
                  <a:moveTo>
                    <a:pt x="308" y="285"/>
                  </a:moveTo>
                  <a:cubicBezTo>
                    <a:pt x="308" y="292"/>
                    <a:pt x="302" y="298"/>
                    <a:pt x="294" y="298"/>
                  </a:cubicBezTo>
                  <a:cubicBezTo>
                    <a:pt x="13" y="298"/>
                    <a:pt x="13" y="298"/>
                    <a:pt x="13" y="298"/>
                  </a:cubicBezTo>
                  <a:cubicBezTo>
                    <a:pt x="6" y="298"/>
                    <a:pt x="0" y="292"/>
                    <a:pt x="0" y="285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6"/>
                    <a:pt x="308" y="13"/>
                  </a:cubicBezTo>
                  <a:lnTo>
                    <a:pt x="308" y="285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F68D91"/>
                </a:solidFill>
                <a:latin typeface="iCiel Cadena"/>
              </a:endParaRPr>
            </a:p>
          </p:txBody>
        </p:sp>
        <p:sp>
          <p:nvSpPr>
            <p:cNvPr id="39" name="Freeform 19">
              <a:extLst>
                <a:ext uri="{FF2B5EF4-FFF2-40B4-BE49-F238E27FC236}">
                  <a16:creationId xmlns:a16="http://schemas.microsoft.com/office/drawing/2014/main" id="{C8195DB7-3FEF-40C7-B7F8-C0BD1ADFD77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1584325"/>
              <a:ext cx="817562" cy="790575"/>
            </a:xfrm>
            <a:custGeom>
              <a:avLst/>
              <a:gdLst>
                <a:gd name="T0" fmla="*/ 308 w 308"/>
                <a:gd name="T1" fmla="*/ 285 h 298"/>
                <a:gd name="T2" fmla="*/ 295 w 308"/>
                <a:gd name="T3" fmla="*/ 298 h 298"/>
                <a:gd name="T4" fmla="*/ 14 w 308"/>
                <a:gd name="T5" fmla="*/ 298 h 298"/>
                <a:gd name="T6" fmla="*/ 0 w 308"/>
                <a:gd name="T7" fmla="*/ 285 h 298"/>
                <a:gd name="T8" fmla="*/ 0 w 308"/>
                <a:gd name="T9" fmla="*/ 14 h 298"/>
                <a:gd name="T10" fmla="*/ 14 w 308"/>
                <a:gd name="T11" fmla="*/ 0 h 298"/>
                <a:gd name="T12" fmla="*/ 295 w 308"/>
                <a:gd name="T13" fmla="*/ 0 h 298"/>
                <a:gd name="T14" fmla="*/ 308 w 308"/>
                <a:gd name="T15" fmla="*/ 14 h 298"/>
                <a:gd name="T16" fmla="*/ 308 w 308"/>
                <a:gd name="T17" fmla="*/ 28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8">
                  <a:moveTo>
                    <a:pt x="308" y="285"/>
                  </a:moveTo>
                  <a:cubicBezTo>
                    <a:pt x="308" y="292"/>
                    <a:pt x="302" y="298"/>
                    <a:pt x="295" y="298"/>
                  </a:cubicBezTo>
                  <a:cubicBezTo>
                    <a:pt x="14" y="298"/>
                    <a:pt x="14" y="298"/>
                    <a:pt x="14" y="298"/>
                  </a:cubicBezTo>
                  <a:cubicBezTo>
                    <a:pt x="7" y="298"/>
                    <a:pt x="0" y="292"/>
                    <a:pt x="0" y="285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6"/>
                    <a:pt x="7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6"/>
                    <a:pt x="308" y="14"/>
                  </a:cubicBezTo>
                  <a:lnTo>
                    <a:pt x="308" y="285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0" name="Freeform 20">
              <a:extLst>
                <a:ext uri="{FF2B5EF4-FFF2-40B4-BE49-F238E27FC236}">
                  <a16:creationId xmlns:a16="http://schemas.microsoft.com/office/drawing/2014/main" id="{446FF0C3-3437-4D5D-BA15-872119D4E111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3150" y="4614863"/>
              <a:ext cx="382587" cy="379413"/>
            </a:xfrm>
            <a:custGeom>
              <a:avLst/>
              <a:gdLst>
                <a:gd name="T0" fmla="*/ 144 w 144"/>
                <a:gd name="T1" fmla="*/ 136 h 143"/>
                <a:gd name="T2" fmla="*/ 137 w 144"/>
                <a:gd name="T3" fmla="*/ 143 h 143"/>
                <a:gd name="T4" fmla="*/ 6 w 144"/>
                <a:gd name="T5" fmla="*/ 143 h 143"/>
                <a:gd name="T6" fmla="*/ 0 w 144"/>
                <a:gd name="T7" fmla="*/ 136 h 143"/>
                <a:gd name="T8" fmla="*/ 0 w 144"/>
                <a:gd name="T9" fmla="*/ 6 h 143"/>
                <a:gd name="T10" fmla="*/ 6 w 144"/>
                <a:gd name="T11" fmla="*/ 0 h 143"/>
                <a:gd name="T12" fmla="*/ 137 w 144"/>
                <a:gd name="T13" fmla="*/ 0 h 143"/>
                <a:gd name="T14" fmla="*/ 144 w 144"/>
                <a:gd name="T15" fmla="*/ 6 h 143"/>
                <a:gd name="T16" fmla="*/ 144 w 144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6"/>
                  </a:moveTo>
                  <a:cubicBezTo>
                    <a:pt x="144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F68D91"/>
                </a:solidFill>
                <a:latin typeface="iCiel Cadena"/>
              </a:endParaRPr>
            </a:p>
          </p:txBody>
        </p:sp>
        <p:sp>
          <p:nvSpPr>
            <p:cNvPr id="41" name="Freeform 21">
              <a:extLst>
                <a:ext uri="{FF2B5EF4-FFF2-40B4-BE49-F238E27FC236}">
                  <a16:creationId xmlns:a16="http://schemas.microsoft.com/office/drawing/2014/main" id="{88FAF475-E03B-445A-83A7-A0168B7A2929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6525" y="5483225"/>
              <a:ext cx="382587" cy="379413"/>
            </a:xfrm>
            <a:custGeom>
              <a:avLst/>
              <a:gdLst>
                <a:gd name="T0" fmla="*/ 144 w 144"/>
                <a:gd name="T1" fmla="*/ 137 h 143"/>
                <a:gd name="T2" fmla="*/ 137 w 144"/>
                <a:gd name="T3" fmla="*/ 143 h 143"/>
                <a:gd name="T4" fmla="*/ 6 w 144"/>
                <a:gd name="T5" fmla="*/ 143 h 143"/>
                <a:gd name="T6" fmla="*/ 0 w 144"/>
                <a:gd name="T7" fmla="*/ 137 h 143"/>
                <a:gd name="T8" fmla="*/ 0 w 144"/>
                <a:gd name="T9" fmla="*/ 6 h 143"/>
                <a:gd name="T10" fmla="*/ 6 w 144"/>
                <a:gd name="T11" fmla="*/ 0 h 143"/>
                <a:gd name="T12" fmla="*/ 137 w 144"/>
                <a:gd name="T13" fmla="*/ 0 h 143"/>
                <a:gd name="T14" fmla="*/ 144 w 144"/>
                <a:gd name="T15" fmla="*/ 6 h 143"/>
                <a:gd name="T16" fmla="*/ 144 w 144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7"/>
                  </a:moveTo>
                  <a:cubicBezTo>
                    <a:pt x="144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7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2" name="Freeform 22">
              <a:extLst>
                <a:ext uri="{FF2B5EF4-FFF2-40B4-BE49-F238E27FC236}">
                  <a16:creationId xmlns:a16="http://schemas.microsoft.com/office/drawing/2014/main" id="{1865E573-CDAB-4975-958D-52B077E338B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4663" y="5929313"/>
              <a:ext cx="722312" cy="379413"/>
            </a:xfrm>
            <a:custGeom>
              <a:avLst/>
              <a:gdLst>
                <a:gd name="T0" fmla="*/ 272 w 272"/>
                <a:gd name="T1" fmla="*/ 137 h 143"/>
                <a:gd name="T2" fmla="*/ 260 w 272"/>
                <a:gd name="T3" fmla="*/ 143 h 143"/>
                <a:gd name="T4" fmla="*/ 12 w 272"/>
                <a:gd name="T5" fmla="*/ 143 h 143"/>
                <a:gd name="T6" fmla="*/ 0 w 272"/>
                <a:gd name="T7" fmla="*/ 137 h 143"/>
                <a:gd name="T8" fmla="*/ 0 w 272"/>
                <a:gd name="T9" fmla="*/ 7 h 143"/>
                <a:gd name="T10" fmla="*/ 12 w 272"/>
                <a:gd name="T11" fmla="*/ 0 h 143"/>
                <a:gd name="T12" fmla="*/ 260 w 272"/>
                <a:gd name="T13" fmla="*/ 0 h 143"/>
                <a:gd name="T14" fmla="*/ 272 w 272"/>
                <a:gd name="T15" fmla="*/ 7 h 143"/>
                <a:gd name="T16" fmla="*/ 272 w 272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2" h="143">
                  <a:moveTo>
                    <a:pt x="272" y="137"/>
                  </a:moveTo>
                  <a:cubicBezTo>
                    <a:pt x="272" y="140"/>
                    <a:pt x="266" y="143"/>
                    <a:pt x="260" y="143"/>
                  </a:cubicBezTo>
                  <a:cubicBezTo>
                    <a:pt x="12" y="143"/>
                    <a:pt x="12" y="143"/>
                    <a:pt x="12" y="143"/>
                  </a:cubicBezTo>
                  <a:cubicBezTo>
                    <a:pt x="5" y="143"/>
                    <a:pt x="0" y="140"/>
                    <a:pt x="0" y="13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5" y="0"/>
                    <a:pt x="12" y="0"/>
                  </a:cubicBezTo>
                  <a:cubicBezTo>
                    <a:pt x="260" y="0"/>
                    <a:pt x="260" y="0"/>
                    <a:pt x="260" y="0"/>
                  </a:cubicBezTo>
                  <a:cubicBezTo>
                    <a:pt x="266" y="0"/>
                    <a:pt x="272" y="3"/>
                    <a:pt x="272" y="7"/>
                  </a:cubicBezTo>
                  <a:lnTo>
                    <a:pt x="272" y="137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3" name="Freeform 23">
              <a:extLst>
                <a:ext uri="{FF2B5EF4-FFF2-40B4-BE49-F238E27FC236}">
                  <a16:creationId xmlns:a16="http://schemas.microsoft.com/office/drawing/2014/main" id="{4A985ED5-8112-404F-BB55-1F9E159066C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0338" y="5026025"/>
              <a:ext cx="817562" cy="377825"/>
            </a:xfrm>
            <a:custGeom>
              <a:avLst/>
              <a:gdLst>
                <a:gd name="T0" fmla="*/ 308 w 308"/>
                <a:gd name="T1" fmla="*/ 136 h 142"/>
                <a:gd name="T2" fmla="*/ 295 w 308"/>
                <a:gd name="T3" fmla="*/ 142 h 142"/>
                <a:gd name="T4" fmla="*/ 14 w 308"/>
                <a:gd name="T5" fmla="*/ 142 h 142"/>
                <a:gd name="T6" fmla="*/ 0 w 308"/>
                <a:gd name="T7" fmla="*/ 136 h 142"/>
                <a:gd name="T8" fmla="*/ 0 w 308"/>
                <a:gd name="T9" fmla="*/ 6 h 142"/>
                <a:gd name="T10" fmla="*/ 14 w 308"/>
                <a:gd name="T11" fmla="*/ 0 h 142"/>
                <a:gd name="T12" fmla="*/ 295 w 308"/>
                <a:gd name="T13" fmla="*/ 0 h 142"/>
                <a:gd name="T14" fmla="*/ 308 w 308"/>
                <a:gd name="T15" fmla="*/ 6 h 142"/>
                <a:gd name="T16" fmla="*/ 308 w 308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2">
                  <a:moveTo>
                    <a:pt x="308" y="136"/>
                  </a:moveTo>
                  <a:cubicBezTo>
                    <a:pt x="308" y="140"/>
                    <a:pt x="302" y="142"/>
                    <a:pt x="295" y="142"/>
                  </a:cubicBezTo>
                  <a:cubicBezTo>
                    <a:pt x="14" y="142"/>
                    <a:pt x="14" y="142"/>
                    <a:pt x="14" y="142"/>
                  </a:cubicBezTo>
                  <a:cubicBezTo>
                    <a:pt x="6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4" name="Freeform 24">
              <a:extLst>
                <a:ext uri="{FF2B5EF4-FFF2-40B4-BE49-F238E27FC236}">
                  <a16:creationId xmlns:a16="http://schemas.microsoft.com/office/drawing/2014/main" id="{B9B4BA42-CEFC-477D-AAD1-92B56619B100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0338" y="1122363"/>
              <a:ext cx="817562" cy="379413"/>
            </a:xfrm>
            <a:custGeom>
              <a:avLst/>
              <a:gdLst>
                <a:gd name="T0" fmla="*/ 308 w 308"/>
                <a:gd name="T1" fmla="*/ 136 h 143"/>
                <a:gd name="T2" fmla="*/ 295 w 308"/>
                <a:gd name="T3" fmla="*/ 143 h 143"/>
                <a:gd name="T4" fmla="*/ 14 w 308"/>
                <a:gd name="T5" fmla="*/ 143 h 143"/>
                <a:gd name="T6" fmla="*/ 0 w 308"/>
                <a:gd name="T7" fmla="*/ 136 h 143"/>
                <a:gd name="T8" fmla="*/ 0 w 308"/>
                <a:gd name="T9" fmla="*/ 6 h 143"/>
                <a:gd name="T10" fmla="*/ 14 w 308"/>
                <a:gd name="T11" fmla="*/ 0 h 143"/>
                <a:gd name="T12" fmla="*/ 295 w 308"/>
                <a:gd name="T13" fmla="*/ 0 h 143"/>
                <a:gd name="T14" fmla="*/ 308 w 308"/>
                <a:gd name="T15" fmla="*/ 6 h 143"/>
                <a:gd name="T16" fmla="*/ 308 w 308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3">
                  <a:moveTo>
                    <a:pt x="308" y="136"/>
                  </a:moveTo>
                  <a:cubicBezTo>
                    <a:pt x="308" y="140"/>
                    <a:pt x="302" y="143"/>
                    <a:pt x="295" y="143"/>
                  </a:cubicBezTo>
                  <a:cubicBezTo>
                    <a:pt x="14" y="143"/>
                    <a:pt x="14" y="143"/>
                    <a:pt x="14" y="143"/>
                  </a:cubicBezTo>
                  <a:cubicBezTo>
                    <a:pt x="6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5" name="Freeform 25">
              <a:extLst>
                <a:ext uri="{FF2B5EF4-FFF2-40B4-BE49-F238E27FC236}">
                  <a16:creationId xmlns:a16="http://schemas.microsoft.com/office/drawing/2014/main" id="{2CE17DD6-3BBA-4441-B1E5-054F5B8A9ABB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8388" y="4181475"/>
              <a:ext cx="815975" cy="377825"/>
            </a:xfrm>
            <a:custGeom>
              <a:avLst/>
              <a:gdLst>
                <a:gd name="T0" fmla="*/ 308 w 308"/>
                <a:gd name="T1" fmla="*/ 136 h 142"/>
                <a:gd name="T2" fmla="*/ 294 w 308"/>
                <a:gd name="T3" fmla="*/ 142 h 142"/>
                <a:gd name="T4" fmla="*/ 14 w 308"/>
                <a:gd name="T5" fmla="*/ 142 h 142"/>
                <a:gd name="T6" fmla="*/ 0 w 308"/>
                <a:gd name="T7" fmla="*/ 136 h 142"/>
                <a:gd name="T8" fmla="*/ 0 w 308"/>
                <a:gd name="T9" fmla="*/ 6 h 142"/>
                <a:gd name="T10" fmla="*/ 14 w 308"/>
                <a:gd name="T11" fmla="*/ 0 h 142"/>
                <a:gd name="T12" fmla="*/ 294 w 308"/>
                <a:gd name="T13" fmla="*/ 0 h 142"/>
                <a:gd name="T14" fmla="*/ 308 w 308"/>
                <a:gd name="T15" fmla="*/ 6 h 142"/>
                <a:gd name="T16" fmla="*/ 308 w 308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2">
                  <a:moveTo>
                    <a:pt x="308" y="136"/>
                  </a:moveTo>
                  <a:cubicBezTo>
                    <a:pt x="308" y="140"/>
                    <a:pt x="302" y="142"/>
                    <a:pt x="294" y="142"/>
                  </a:cubicBezTo>
                  <a:cubicBezTo>
                    <a:pt x="14" y="142"/>
                    <a:pt x="14" y="142"/>
                    <a:pt x="14" y="142"/>
                  </a:cubicBezTo>
                  <a:cubicBezTo>
                    <a:pt x="6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6" name="Freeform 26">
              <a:extLst>
                <a:ext uri="{FF2B5EF4-FFF2-40B4-BE49-F238E27FC236}">
                  <a16:creationId xmlns:a16="http://schemas.microsoft.com/office/drawing/2014/main" id="{E9B3D340-EC01-4036-B03B-4703C1ED7BA3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8388" y="3733800"/>
              <a:ext cx="815975" cy="379413"/>
            </a:xfrm>
            <a:custGeom>
              <a:avLst/>
              <a:gdLst>
                <a:gd name="T0" fmla="*/ 308 w 308"/>
                <a:gd name="T1" fmla="*/ 136 h 143"/>
                <a:gd name="T2" fmla="*/ 294 w 308"/>
                <a:gd name="T3" fmla="*/ 143 h 143"/>
                <a:gd name="T4" fmla="*/ 14 w 308"/>
                <a:gd name="T5" fmla="*/ 143 h 143"/>
                <a:gd name="T6" fmla="*/ 0 w 308"/>
                <a:gd name="T7" fmla="*/ 136 h 143"/>
                <a:gd name="T8" fmla="*/ 0 w 308"/>
                <a:gd name="T9" fmla="*/ 6 h 143"/>
                <a:gd name="T10" fmla="*/ 14 w 308"/>
                <a:gd name="T11" fmla="*/ 0 h 143"/>
                <a:gd name="T12" fmla="*/ 294 w 308"/>
                <a:gd name="T13" fmla="*/ 0 h 143"/>
                <a:gd name="T14" fmla="*/ 308 w 308"/>
                <a:gd name="T15" fmla="*/ 6 h 143"/>
                <a:gd name="T16" fmla="*/ 308 w 308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3">
                  <a:moveTo>
                    <a:pt x="308" y="136"/>
                  </a:moveTo>
                  <a:cubicBezTo>
                    <a:pt x="308" y="140"/>
                    <a:pt x="302" y="143"/>
                    <a:pt x="294" y="143"/>
                  </a:cubicBezTo>
                  <a:cubicBezTo>
                    <a:pt x="14" y="143"/>
                    <a:pt x="14" y="143"/>
                    <a:pt x="14" y="143"/>
                  </a:cubicBezTo>
                  <a:cubicBezTo>
                    <a:pt x="6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7" name="Freeform 27">
              <a:extLst>
                <a:ext uri="{FF2B5EF4-FFF2-40B4-BE49-F238E27FC236}">
                  <a16:creationId xmlns:a16="http://schemas.microsoft.com/office/drawing/2014/main" id="{F2B8D980-9442-4FCB-BD10-185D1A79EAF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3268663"/>
              <a:ext cx="817562" cy="377825"/>
            </a:xfrm>
            <a:custGeom>
              <a:avLst/>
              <a:gdLst>
                <a:gd name="T0" fmla="*/ 308 w 308"/>
                <a:gd name="T1" fmla="*/ 136 h 142"/>
                <a:gd name="T2" fmla="*/ 295 w 308"/>
                <a:gd name="T3" fmla="*/ 142 h 142"/>
                <a:gd name="T4" fmla="*/ 14 w 308"/>
                <a:gd name="T5" fmla="*/ 142 h 142"/>
                <a:gd name="T6" fmla="*/ 0 w 308"/>
                <a:gd name="T7" fmla="*/ 136 h 142"/>
                <a:gd name="T8" fmla="*/ 0 w 308"/>
                <a:gd name="T9" fmla="*/ 6 h 142"/>
                <a:gd name="T10" fmla="*/ 14 w 308"/>
                <a:gd name="T11" fmla="*/ 0 h 142"/>
                <a:gd name="T12" fmla="*/ 295 w 308"/>
                <a:gd name="T13" fmla="*/ 0 h 142"/>
                <a:gd name="T14" fmla="*/ 308 w 308"/>
                <a:gd name="T15" fmla="*/ 6 h 142"/>
                <a:gd name="T16" fmla="*/ 308 w 308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2">
                  <a:moveTo>
                    <a:pt x="308" y="136"/>
                  </a:moveTo>
                  <a:cubicBezTo>
                    <a:pt x="308" y="140"/>
                    <a:pt x="302" y="142"/>
                    <a:pt x="295" y="142"/>
                  </a:cubicBezTo>
                  <a:cubicBezTo>
                    <a:pt x="14" y="142"/>
                    <a:pt x="14" y="142"/>
                    <a:pt x="14" y="142"/>
                  </a:cubicBezTo>
                  <a:cubicBezTo>
                    <a:pt x="7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7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8" name="Freeform 28">
              <a:extLst>
                <a:ext uri="{FF2B5EF4-FFF2-40B4-BE49-F238E27FC236}">
                  <a16:creationId xmlns:a16="http://schemas.microsoft.com/office/drawing/2014/main" id="{85911E16-34EC-4BE8-A277-08F4B1A67DE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4150" y="3733800"/>
              <a:ext cx="817562" cy="379413"/>
            </a:xfrm>
            <a:custGeom>
              <a:avLst/>
              <a:gdLst>
                <a:gd name="T0" fmla="*/ 308 w 308"/>
                <a:gd name="T1" fmla="*/ 136 h 143"/>
                <a:gd name="T2" fmla="*/ 294 w 308"/>
                <a:gd name="T3" fmla="*/ 143 h 143"/>
                <a:gd name="T4" fmla="*/ 13 w 308"/>
                <a:gd name="T5" fmla="*/ 143 h 143"/>
                <a:gd name="T6" fmla="*/ 0 w 308"/>
                <a:gd name="T7" fmla="*/ 136 h 143"/>
                <a:gd name="T8" fmla="*/ 0 w 308"/>
                <a:gd name="T9" fmla="*/ 6 h 143"/>
                <a:gd name="T10" fmla="*/ 13 w 308"/>
                <a:gd name="T11" fmla="*/ 0 h 143"/>
                <a:gd name="T12" fmla="*/ 294 w 308"/>
                <a:gd name="T13" fmla="*/ 0 h 143"/>
                <a:gd name="T14" fmla="*/ 308 w 308"/>
                <a:gd name="T15" fmla="*/ 6 h 143"/>
                <a:gd name="T16" fmla="*/ 308 w 308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3">
                  <a:moveTo>
                    <a:pt x="308" y="136"/>
                  </a:moveTo>
                  <a:cubicBezTo>
                    <a:pt x="308" y="140"/>
                    <a:pt x="302" y="143"/>
                    <a:pt x="294" y="143"/>
                  </a:cubicBezTo>
                  <a:cubicBezTo>
                    <a:pt x="13" y="143"/>
                    <a:pt x="13" y="143"/>
                    <a:pt x="13" y="143"/>
                  </a:cubicBezTo>
                  <a:cubicBezTo>
                    <a:pt x="6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3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9" name="Freeform 29">
              <a:extLst>
                <a:ext uri="{FF2B5EF4-FFF2-40B4-BE49-F238E27FC236}">
                  <a16:creationId xmlns:a16="http://schemas.microsoft.com/office/drawing/2014/main" id="{4F1A3DF0-A097-4B67-968F-B60672337A6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375" y="5483225"/>
              <a:ext cx="379412" cy="379413"/>
            </a:xfrm>
            <a:custGeom>
              <a:avLst/>
              <a:gdLst>
                <a:gd name="T0" fmla="*/ 143 w 143"/>
                <a:gd name="T1" fmla="*/ 137 h 143"/>
                <a:gd name="T2" fmla="*/ 137 w 143"/>
                <a:gd name="T3" fmla="*/ 143 h 143"/>
                <a:gd name="T4" fmla="*/ 6 w 143"/>
                <a:gd name="T5" fmla="*/ 143 h 143"/>
                <a:gd name="T6" fmla="*/ 0 w 143"/>
                <a:gd name="T7" fmla="*/ 137 h 143"/>
                <a:gd name="T8" fmla="*/ 0 w 143"/>
                <a:gd name="T9" fmla="*/ 6 h 143"/>
                <a:gd name="T10" fmla="*/ 6 w 143"/>
                <a:gd name="T11" fmla="*/ 0 h 143"/>
                <a:gd name="T12" fmla="*/ 137 w 143"/>
                <a:gd name="T13" fmla="*/ 0 h 143"/>
                <a:gd name="T14" fmla="*/ 143 w 143"/>
                <a:gd name="T15" fmla="*/ 6 h 143"/>
                <a:gd name="T16" fmla="*/ 143 w 143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" h="143">
                  <a:moveTo>
                    <a:pt x="143" y="137"/>
                  </a:moveTo>
                  <a:cubicBezTo>
                    <a:pt x="143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2" y="143"/>
                    <a:pt x="0" y="140"/>
                    <a:pt x="0" y="13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3" y="3"/>
                    <a:pt x="143" y="6"/>
                  </a:cubicBezTo>
                  <a:lnTo>
                    <a:pt x="143" y="137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F68D91"/>
                </a:solidFill>
                <a:latin typeface="iCiel Cadena"/>
              </a:endParaRPr>
            </a:p>
          </p:txBody>
        </p:sp>
        <p:sp>
          <p:nvSpPr>
            <p:cNvPr id="50" name="Freeform 30">
              <a:extLst>
                <a:ext uri="{FF2B5EF4-FFF2-40B4-BE49-F238E27FC236}">
                  <a16:creationId xmlns:a16="http://schemas.microsoft.com/office/drawing/2014/main" id="{B462CC04-E75E-484C-80CB-C323F951C73A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8575" y="4614863"/>
              <a:ext cx="382587" cy="379413"/>
            </a:xfrm>
            <a:custGeom>
              <a:avLst/>
              <a:gdLst>
                <a:gd name="T0" fmla="*/ 144 w 144"/>
                <a:gd name="T1" fmla="*/ 136 h 143"/>
                <a:gd name="T2" fmla="*/ 137 w 144"/>
                <a:gd name="T3" fmla="*/ 143 h 143"/>
                <a:gd name="T4" fmla="*/ 6 w 144"/>
                <a:gd name="T5" fmla="*/ 143 h 143"/>
                <a:gd name="T6" fmla="*/ 0 w 144"/>
                <a:gd name="T7" fmla="*/ 136 h 143"/>
                <a:gd name="T8" fmla="*/ 0 w 144"/>
                <a:gd name="T9" fmla="*/ 6 h 143"/>
                <a:gd name="T10" fmla="*/ 6 w 144"/>
                <a:gd name="T11" fmla="*/ 0 h 143"/>
                <a:gd name="T12" fmla="*/ 137 w 144"/>
                <a:gd name="T13" fmla="*/ 0 h 143"/>
                <a:gd name="T14" fmla="*/ 144 w 144"/>
                <a:gd name="T15" fmla="*/ 6 h 143"/>
                <a:gd name="T16" fmla="*/ 144 w 144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6"/>
                  </a:moveTo>
                  <a:cubicBezTo>
                    <a:pt x="144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1" name="Freeform 31">
              <a:extLst>
                <a:ext uri="{FF2B5EF4-FFF2-40B4-BE49-F238E27FC236}">
                  <a16:creationId xmlns:a16="http://schemas.microsoft.com/office/drawing/2014/main" id="{8ED94519-1B51-4A42-B79F-0508C1ACE88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4663" y="4614863"/>
              <a:ext cx="379412" cy="788988"/>
            </a:xfrm>
            <a:custGeom>
              <a:avLst/>
              <a:gdLst>
                <a:gd name="T0" fmla="*/ 143 w 143"/>
                <a:gd name="T1" fmla="*/ 284 h 297"/>
                <a:gd name="T2" fmla="*/ 137 w 143"/>
                <a:gd name="T3" fmla="*/ 297 h 297"/>
                <a:gd name="T4" fmla="*/ 6 w 143"/>
                <a:gd name="T5" fmla="*/ 297 h 297"/>
                <a:gd name="T6" fmla="*/ 0 w 143"/>
                <a:gd name="T7" fmla="*/ 284 h 297"/>
                <a:gd name="T8" fmla="*/ 0 w 143"/>
                <a:gd name="T9" fmla="*/ 13 h 297"/>
                <a:gd name="T10" fmla="*/ 6 w 143"/>
                <a:gd name="T11" fmla="*/ 0 h 297"/>
                <a:gd name="T12" fmla="*/ 137 w 143"/>
                <a:gd name="T13" fmla="*/ 0 h 297"/>
                <a:gd name="T14" fmla="*/ 143 w 143"/>
                <a:gd name="T15" fmla="*/ 13 h 297"/>
                <a:gd name="T16" fmla="*/ 143 w 143"/>
                <a:gd name="T17" fmla="*/ 284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" h="297">
                  <a:moveTo>
                    <a:pt x="143" y="284"/>
                  </a:moveTo>
                  <a:cubicBezTo>
                    <a:pt x="143" y="292"/>
                    <a:pt x="141" y="297"/>
                    <a:pt x="137" y="297"/>
                  </a:cubicBezTo>
                  <a:cubicBezTo>
                    <a:pt x="6" y="297"/>
                    <a:pt x="6" y="297"/>
                    <a:pt x="6" y="297"/>
                  </a:cubicBezTo>
                  <a:cubicBezTo>
                    <a:pt x="2" y="297"/>
                    <a:pt x="0" y="292"/>
                    <a:pt x="0" y="284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2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3" y="6"/>
                    <a:pt x="143" y="13"/>
                  </a:cubicBezTo>
                  <a:lnTo>
                    <a:pt x="143" y="284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2" name="Freeform 32">
              <a:extLst>
                <a:ext uri="{FF2B5EF4-FFF2-40B4-BE49-F238E27FC236}">
                  <a16:creationId xmlns:a16="http://schemas.microsoft.com/office/drawing/2014/main" id="{D7A6CF31-BF6F-4671-9FAA-721289DFA42E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2138" y="4184650"/>
              <a:ext cx="382587" cy="788988"/>
            </a:xfrm>
            <a:custGeom>
              <a:avLst/>
              <a:gdLst>
                <a:gd name="T0" fmla="*/ 144 w 144"/>
                <a:gd name="T1" fmla="*/ 284 h 297"/>
                <a:gd name="T2" fmla="*/ 137 w 144"/>
                <a:gd name="T3" fmla="*/ 297 h 297"/>
                <a:gd name="T4" fmla="*/ 6 w 144"/>
                <a:gd name="T5" fmla="*/ 297 h 297"/>
                <a:gd name="T6" fmla="*/ 0 w 144"/>
                <a:gd name="T7" fmla="*/ 284 h 297"/>
                <a:gd name="T8" fmla="*/ 0 w 144"/>
                <a:gd name="T9" fmla="*/ 13 h 297"/>
                <a:gd name="T10" fmla="*/ 6 w 144"/>
                <a:gd name="T11" fmla="*/ 0 h 297"/>
                <a:gd name="T12" fmla="*/ 137 w 144"/>
                <a:gd name="T13" fmla="*/ 0 h 297"/>
                <a:gd name="T14" fmla="*/ 144 w 144"/>
                <a:gd name="T15" fmla="*/ 13 h 297"/>
                <a:gd name="T16" fmla="*/ 144 w 144"/>
                <a:gd name="T17" fmla="*/ 284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297">
                  <a:moveTo>
                    <a:pt x="144" y="284"/>
                  </a:moveTo>
                  <a:cubicBezTo>
                    <a:pt x="144" y="291"/>
                    <a:pt x="141" y="297"/>
                    <a:pt x="137" y="297"/>
                  </a:cubicBezTo>
                  <a:cubicBezTo>
                    <a:pt x="6" y="297"/>
                    <a:pt x="6" y="297"/>
                    <a:pt x="6" y="297"/>
                  </a:cubicBezTo>
                  <a:cubicBezTo>
                    <a:pt x="3" y="297"/>
                    <a:pt x="0" y="291"/>
                    <a:pt x="0" y="284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6"/>
                    <a:pt x="144" y="13"/>
                  </a:cubicBezTo>
                  <a:lnTo>
                    <a:pt x="144" y="284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3" name="Freeform 33">
              <a:extLst>
                <a:ext uri="{FF2B5EF4-FFF2-40B4-BE49-F238E27FC236}">
                  <a16:creationId xmlns:a16="http://schemas.microsoft.com/office/drawing/2014/main" id="{4DA6197D-968E-4547-B4DD-9D32DA530C8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4325" y="3697288"/>
              <a:ext cx="381000" cy="379413"/>
            </a:xfrm>
            <a:custGeom>
              <a:avLst/>
              <a:gdLst>
                <a:gd name="T0" fmla="*/ 144 w 144"/>
                <a:gd name="T1" fmla="*/ 137 h 143"/>
                <a:gd name="T2" fmla="*/ 138 w 144"/>
                <a:gd name="T3" fmla="*/ 143 h 143"/>
                <a:gd name="T4" fmla="*/ 7 w 144"/>
                <a:gd name="T5" fmla="*/ 143 h 143"/>
                <a:gd name="T6" fmla="*/ 0 w 144"/>
                <a:gd name="T7" fmla="*/ 137 h 143"/>
                <a:gd name="T8" fmla="*/ 0 w 144"/>
                <a:gd name="T9" fmla="*/ 7 h 143"/>
                <a:gd name="T10" fmla="*/ 7 w 144"/>
                <a:gd name="T11" fmla="*/ 0 h 143"/>
                <a:gd name="T12" fmla="*/ 138 w 144"/>
                <a:gd name="T13" fmla="*/ 0 h 143"/>
                <a:gd name="T14" fmla="*/ 144 w 144"/>
                <a:gd name="T15" fmla="*/ 7 h 143"/>
                <a:gd name="T16" fmla="*/ 144 w 144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7"/>
                  </a:moveTo>
                  <a:cubicBezTo>
                    <a:pt x="144" y="140"/>
                    <a:pt x="141" y="143"/>
                    <a:pt x="138" y="143"/>
                  </a:cubicBezTo>
                  <a:cubicBezTo>
                    <a:pt x="7" y="143"/>
                    <a:pt x="7" y="143"/>
                    <a:pt x="7" y="143"/>
                  </a:cubicBezTo>
                  <a:cubicBezTo>
                    <a:pt x="3" y="143"/>
                    <a:pt x="0" y="140"/>
                    <a:pt x="0" y="13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7"/>
                  </a:cubicBezTo>
                  <a:lnTo>
                    <a:pt x="144" y="137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4" name="Freeform 34">
              <a:extLst>
                <a:ext uri="{FF2B5EF4-FFF2-40B4-BE49-F238E27FC236}">
                  <a16:creationId xmlns:a16="http://schemas.microsoft.com/office/drawing/2014/main" id="{D3C9F0CA-4BAA-47B4-BA79-3D34FDDB3093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375" y="4181475"/>
              <a:ext cx="379412" cy="377825"/>
            </a:xfrm>
            <a:custGeom>
              <a:avLst/>
              <a:gdLst>
                <a:gd name="T0" fmla="*/ 143 w 143"/>
                <a:gd name="T1" fmla="*/ 136 h 142"/>
                <a:gd name="T2" fmla="*/ 137 w 143"/>
                <a:gd name="T3" fmla="*/ 142 h 142"/>
                <a:gd name="T4" fmla="*/ 6 w 143"/>
                <a:gd name="T5" fmla="*/ 142 h 142"/>
                <a:gd name="T6" fmla="*/ 0 w 143"/>
                <a:gd name="T7" fmla="*/ 136 h 142"/>
                <a:gd name="T8" fmla="*/ 0 w 143"/>
                <a:gd name="T9" fmla="*/ 6 h 142"/>
                <a:gd name="T10" fmla="*/ 6 w 143"/>
                <a:gd name="T11" fmla="*/ 0 h 142"/>
                <a:gd name="T12" fmla="*/ 137 w 143"/>
                <a:gd name="T13" fmla="*/ 0 h 142"/>
                <a:gd name="T14" fmla="*/ 143 w 143"/>
                <a:gd name="T15" fmla="*/ 6 h 142"/>
                <a:gd name="T16" fmla="*/ 143 w 143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" h="142">
                  <a:moveTo>
                    <a:pt x="143" y="136"/>
                  </a:moveTo>
                  <a:cubicBezTo>
                    <a:pt x="143" y="140"/>
                    <a:pt x="141" y="142"/>
                    <a:pt x="137" y="142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2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3" y="3"/>
                    <a:pt x="143" y="6"/>
                  </a:cubicBezTo>
                  <a:lnTo>
                    <a:pt x="143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F68D91"/>
                </a:solidFill>
                <a:latin typeface="iCiel Cadena"/>
              </a:endParaRPr>
            </a:p>
          </p:txBody>
        </p:sp>
        <p:sp>
          <p:nvSpPr>
            <p:cNvPr id="55" name="Freeform 35">
              <a:extLst>
                <a:ext uri="{FF2B5EF4-FFF2-40B4-BE49-F238E27FC236}">
                  <a16:creationId xmlns:a16="http://schemas.microsoft.com/office/drawing/2014/main" id="{C0926FC1-276C-4B39-9A3A-523A8623417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6325" y="1976438"/>
              <a:ext cx="381000" cy="377825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6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6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39"/>
                    <a:pt x="141" y="142"/>
                    <a:pt x="138" y="142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3" y="142"/>
                    <a:pt x="0" y="139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6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2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6" name="Freeform 36">
              <a:extLst>
                <a:ext uri="{FF2B5EF4-FFF2-40B4-BE49-F238E27FC236}">
                  <a16:creationId xmlns:a16="http://schemas.microsoft.com/office/drawing/2014/main" id="{26C9039D-D265-4917-95DD-DBE0AED5E301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5425" y="3268663"/>
              <a:ext cx="381000" cy="377825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40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7" name="Freeform 37">
              <a:extLst>
                <a:ext uri="{FF2B5EF4-FFF2-40B4-BE49-F238E27FC236}">
                  <a16:creationId xmlns:a16="http://schemas.microsoft.com/office/drawing/2014/main" id="{F51D5F3D-71A7-4CB3-8A2A-62FBC16ECD30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6325" y="3268663"/>
              <a:ext cx="381000" cy="377825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6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6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40"/>
                    <a:pt x="141" y="142"/>
                    <a:pt x="138" y="142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3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8" name="Freeform 38">
              <a:extLst>
                <a:ext uri="{FF2B5EF4-FFF2-40B4-BE49-F238E27FC236}">
                  <a16:creationId xmlns:a16="http://schemas.microsoft.com/office/drawing/2014/main" id="{463A32C7-479A-4B51-BAB3-AA5F8904332D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7738" y="3268663"/>
              <a:ext cx="379412" cy="377825"/>
            </a:xfrm>
            <a:custGeom>
              <a:avLst/>
              <a:gdLst>
                <a:gd name="T0" fmla="*/ 143 w 143"/>
                <a:gd name="T1" fmla="*/ 136 h 142"/>
                <a:gd name="T2" fmla="*/ 137 w 143"/>
                <a:gd name="T3" fmla="*/ 142 h 142"/>
                <a:gd name="T4" fmla="*/ 6 w 143"/>
                <a:gd name="T5" fmla="*/ 142 h 142"/>
                <a:gd name="T6" fmla="*/ 0 w 143"/>
                <a:gd name="T7" fmla="*/ 136 h 142"/>
                <a:gd name="T8" fmla="*/ 0 w 143"/>
                <a:gd name="T9" fmla="*/ 6 h 142"/>
                <a:gd name="T10" fmla="*/ 6 w 143"/>
                <a:gd name="T11" fmla="*/ 0 h 142"/>
                <a:gd name="T12" fmla="*/ 137 w 143"/>
                <a:gd name="T13" fmla="*/ 0 h 142"/>
                <a:gd name="T14" fmla="*/ 143 w 143"/>
                <a:gd name="T15" fmla="*/ 6 h 142"/>
                <a:gd name="T16" fmla="*/ 143 w 143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" h="142">
                  <a:moveTo>
                    <a:pt x="143" y="136"/>
                  </a:moveTo>
                  <a:cubicBezTo>
                    <a:pt x="143" y="140"/>
                    <a:pt x="141" y="142"/>
                    <a:pt x="137" y="142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2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3" y="3"/>
                    <a:pt x="143" y="6"/>
                  </a:cubicBezTo>
                  <a:lnTo>
                    <a:pt x="143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9" name="Freeform 39">
              <a:extLst>
                <a:ext uri="{FF2B5EF4-FFF2-40B4-BE49-F238E27FC236}">
                  <a16:creationId xmlns:a16="http://schemas.microsoft.com/office/drawing/2014/main" id="{258DD1E4-D60D-4DEF-A219-EB7C38A9720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35675" y="3733800"/>
              <a:ext cx="382587" cy="379413"/>
            </a:xfrm>
            <a:custGeom>
              <a:avLst/>
              <a:gdLst>
                <a:gd name="T0" fmla="*/ 144 w 144"/>
                <a:gd name="T1" fmla="*/ 136 h 143"/>
                <a:gd name="T2" fmla="*/ 137 w 144"/>
                <a:gd name="T3" fmla="*/ 143 h 143"/>
                <a:gd name="T4" fmla="*/ 6 w 144"/>
                <a:gd name="T5" fmla="*/ 143 h 143"/>
                <a:gd name="T6" fmla="*/ 0 w 144"/>
                <a:gd name="T7" fmla="*/ 136 h 143"/>
                <a:gd name="T8" fmla="*/ 0 w 144"/>
                <a:gd name="T9" fmla="*/ 6 h 143"/>
                <a:gd name="T10" fmla="*/ 6 w 144"/>
                <a:gd name="T11" fmla="*/ 0 h 143"/>
                <a:gd name="T12" fmla="*/ 137 w 144"/>
                <a:gd name="T13" fmla="*/ 0 h 143"/>
                <a:gd name="T14" fmla="*/ 144 w 144"/>
                <a:gd name="T15" fmla="*/ 6 h 143"/>
                <a:gd name="T16" fmla="*/ 144 w 144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6"/>
                  </a:moveTo>
                  <a:cubicBezTo>
                    <a:pt x="144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0" name="Freeform 40">
              <a:extLst>
                <a:ext uri="{FF2B5EF4-FFF2-40B4-BE49-F238E27FC236}">
                  <a16:creationId xmlns:a16="http://schemas.microsoft.com/office/drawing/2014/main" id="{870D3001-83D2-4DC2-8FDD-208F7BE655E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0488" y="1562100"/>
              <a:ext cx="1230312" cy="1643063"/>
            </a:xfrm>
            <a:custGeom>
              <a:avLst/>
              <a:gdLst>
                <a:gd name="T0" fmla="*/ 464 w 464"/>
                <a:gd name="T1" fmla="*/ 592 h 619"/>
                <a:gd name="T2" fmla="*/ 443 w 464"/>
                <a:gd name="T3" fmla="*/ 619 h 619"/>
                <a:gd name="T4" fmla="*/ 21 w 464"/>
                <a:gd name="T5" fmla="*/ 619 h 619"/>
                <a:gd name="T6" fmla="*/ 0 w 464"/>
                <a:gd name="T7" fmla="*/ 592 h 619"/>
                <a:gd name="T8" fmla="*/ 0 w 464"/>
                <a:gd name="T9" fmla="*/ 28 h 619"/>
                <a:gd name="T10" fmla="*/ 21 w 464"/>
                <a:gd name="T11" fmla="*/ 0 h 619"/>
                <a:gd name="T12" fmla="*/ 443 w 464"/>
                <a:gd name="T13" fmla="*/ 0 h 619"/>
                <a:gd name="T14" fmla="*/ 464 w 464"/>
                <a:gd name="T15" fmla="*/ 28 h 619"/>
                <a:gd name="T16" fmla="*/ 464 w 464"/>
                <a:gd name="T17" fmla="*/ 592 h 6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4" h="619">
                  <a:moveTo>
                    <a:pt x="464" y="592"/>
                  </a:moveTo>
                  <a:cubicBezTo>
                    <a:pt x="464" y="607"/>
                    <a:pt x="454" y="619"/>
                    <a:pt x="443" y="619"/>
                  </a:cubicBezTo>
                  <a:cubicBezTo>
                    <a:pt x="21" y="619"/>
                    <a:pt x="21" y="619"/>
                    <a:pt x="21" y="619"/>
                  </a:cubicBezTo>
                  <a:cubicBezTo>
                    <a:pt x="9" y="619"/>
                    <a:pt x="0" y="607"/>
                    <a:pt x="0" y="592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12"/>
                    <a:pt x="9" y="0"/>
                    <a:pt x="21" y="0"/>
                  </a:cubicBezTo>
                  <a:cubicBezTo>
                    <a:pt x="443" y="0"/>
                    <a:pt x="443" y="0"/>
                    <a:pt x="443" y="0"/>
                  </a:cubicBezTo>
                  <a:cubicBezTo>
                    <a:pt x="454" y="0"/>
                    <a:pt x="464" y="12"/>
                    <a:pt x="464" y="28"/>
                  </a:cubicBezTo>
                  <a:lnTo>
                    <a:pt x="464" y="592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1" name="Freeform 41">
              <a:extLst>
                <a:ext uri="{FF2B5EF4-FFF2-40B4-BE49-F238E27FC236}">
                  <a16:creationId xmlns:a16="http://schemas.microsoft.com/office/drawing/2014/main" id="{F49E952E-8D94-4BFD-B940-69187D07D70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3763" y="4625975"/>
              <a:ext cx="835025" cy="777875"/>
            </a:xfrm>
            <a:custGeom>
              <a:avLst/>
              <a:gdLst>
                <a:gd name="T0" fmla="*/ 315 w 315"/>
                <a:gd name="T1" fmla="*/ 280 h 293"/>
                <a:gd name="T2" fmla="*/ 301 w 315"/>
                <a:gd name="T3" fmla="*/ 293 h 293"/>
                <a:gd name="T4" fmla="*/ 14 w 315"/>
                <a:gd name="T5" fmla="*/ 293 h 293"/>
                <a:gd name="T6" fmla="*/ 0 w 315"/>
                <a:gd name="T7" fmla="*/ 280 h 293"/>
                <a:gd name="T8" fmla="*/ 0 w 315"/>
                <a:gd name="T9" fmla="*/ 13 h 293"/>
                <a:gd name="T10" fmla="*/ 14 w 315"/>
                <a:gd name="T11" fmla="*/ 0 h 293"/>
                <a:gd name="T12" fmla="*/ 301 w 315"/>
                <a:gd name="T13" fmla="*/ 0 h 293"/>
                <a:gd name="T14" fmla="*/ 315 w 315"/>
                <a:gd name="T15" fmla="*/ 13 h 293"/>
                <a:gd name="T16" fmla="*/ 315 w 315"/>
                <a:gd name="T17" fmla="*/ 28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5" h="293">
                  <a:moveTo>
                    <a:pt x="315" y="280"/>
                  </a:moveTo>
                  <a:cubicBezTo>
                    <a:pt x="315" y="288"/>
                    <a:pt x="309" y="293"/>
                    <a:pt x="301" y="293"/>
                  </a:cubicBezTo>
                  <a:cubicBezTo>
                    <a:pt x="14" y="293"/>
                    <a:pt x="14" y="293"/>
                    <a:pt x="14" y="293"/>
                  </a:cubicBezTo>
                  <a:cubicBezTo>
                    <a:pt x="6" y="293"/>
                    <a:pt x="0" y="288"/>
                    <a:pt x="0" y="280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301" y="0"/>
                    <a:pt x="301" y="0"/>
                    <a:pt x="301" y="0"/>
                  </a:cubicBezTo>
                  <a:cubicBezTo>
                    <a:pt x="309" y="0"/>
                    <a:pt x="315" y="6"/>
                    <a:pt x="315" y="13"/>
                  </a:cubicBezTo>
                  <a:lnTo>
                    <a:pt x="315" y="280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2" name="Freeform 42">
              <a:extLst>
                <a:ext uri="{FF2B5EF4-FFF2-40B4-BE49-F238E27FC236}">
                  <a16:creationId xmlns:a16="http://schemas.microsoft.com/office/drawing/2014/main" id="{1E5CC48C-A6AF-4347-B4A4-ABAE741FE41F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5463" y="5068888"/>
              <a:ext cx="817562" cy="779463"/>
            </a:xfrm>
            <a:custGeom>
              <a:avLst/>
              <a:gdLst>
                <a:gd name="T0" fmla="*/ 308 w 308"/>
                <a:gd name="T1" fmla="*/ 281 h 294"/>
                <a:gd name="T2" fmla="*/ 294 w 308"/>
                <a:gd name="T3" fmla="*/ 294 h 294"/>
                <a:gd name="T4" fmla="*/ 14 w 308"/>
                <a:gd name="T5" fmla="*/ 294 h 294"/>
                <a:gd name="T6" fmla="*/ 0 w 308"/>
                <a:gd name="T7" fmla="*/ 281 h 294"/>
                <a:gd name="T8" fmla="*/ 0 w 308"/>
                <a:gd name="T9" fmla="*/ 13 h 294"/>
                <a:gd name="T10" fmla="*/ 14 w 308"/>
                <a:gd name="T11" fmla="*/ 0 h 294"/>
                <a:gd name="T12" fmla="*/ 294 w 308"/>
                <a:gd name="T13" fmla="*/ 0 h 294"/>
                <a:gd name="T14" fmla="*/ 308 w 308"/>
                <a:gd name="T15" fmla="*/ 13 h 294"/>
                <a:gd name="T16" fmla="*/ 308 w 308"/>
                <a:gd name="T17" fmla="*/ 281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4">
                  <a:moveTo>
                    <a:pt x="308" y="281"/>
                  </a:moveTo>
                  <a:cubicBezTo>
                    <a:pt x="308" y="288"/>
                    <a:pt x="302" y="294"/>
                    <a:pt x="294" y="294"/>
                  </a:cubicBezTo>
                  <a:cubicBezTo>
                    <a:pt x="14" y="294"/>
                    <a:pt x="14" y="294"/>
                    <a:pt x="14" y="294"/>
                  </a:cubicBezTo>
                  <a:cubicBezTo>
                    <a:pt x="6" y="294"/>
                    <a:pt x="0" y="288"/>
                    <a:pt x="0" y="281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6"/>
                    <a:pt x="308" y="13"/>
                  </a:cubicBezTo>
                  <a:lnTo>
                    <a:pt x="308" y="281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3" name="Freeform 43">
              <a:extLst>
                <a:ext uri="{FF2B5EF4-FFF2-40B4-BE49-F238E27FC236}">
                  <a16:creationId xmlns:a16="http://schemas.microsoft.com/office/drawing/2014/main" id="{9FE3AAA6-983C-40A9-8F1C-B812655D694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7313" y="3316288"/>
              <a:ext cx="809625" cy="777875"/>
            </a:xfrm>
            <a:custGeom>
              <a:avLst/>
              <a:gdLst>
                <a:gd name="T0" fmla="*/ 305 w 305"/>
                <a:gd name="T1" fmla="*/ 280 h 293"/>
                <a:gd name="T2" fmla="*/ 291 w 305"/>
                <a:gd name="T3" fmla="*/ 293 h 293"/>
                <a:gd name="T4" fmla="*/ 13 w 305"/>
                <a:gd name="T5" fmla="*/ 293 h 293"/>
                <a:gd name="T6" fmla="*/ 0 w 305"/>
                <a:gd name="T7" fmla="*/ 280 h 293"/>
                <a:gd name="T8" fmla="*/ 0 w 305"/>
                <a:gd name="T9" fmla="*/ 13 h 293"/>
                <a:gd name="T10" fmla="*/ 13 w 305"/>
                <a:gd name="T11" fmla="*/ 0 h 293"/>
                <a:gd name="T12" fmla="*/ 291 w 305"/>
                <a:gd name="T13" fmla="*/ 0 h 293"/>
                <a:gd name="T14" fmla="*/ 305 w 305"/>
                <a:gd name="T15" fmla="*/ 13 h 293"/>
                <a:gd name="T16" fmla="*/ 305 w 305"/>
                <a:gd name="T17" fmla="*/ 28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5" h="293">
                  <a:moveTo>
                    <a:pt x="305" y="280"/>
                  </a:moveTo>
                  <a:cubicBezTo>
                    <a:pt x="305" y="288"/>
                    <a:pt x="299" y="293"/>
                    <a:pt x="291" y="293"/>
                  </a:cubicBezTo>
                  <a:cubicBezTo>
                    <a:pt x="13" y="293"/>
                    <a:pt x="13" y="293"/>
                    <a:pt x="13" y="293"/>
                  </a:cubicBezTo>
                  <a:cubicBezTo>
                    <a:pt x="6" y="293"/>
                    <a:pt x="0" y="288"/>
                    <a:pt x="0" y="280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291" y="0"/>
                    <a:pt x="291" y="0"/>
                    <a:pt x="291" y="0"/>
                  </a:cubicBezTo>
                  <a:cubicBezTo>
                    <a:pt x="299" y="0"/>
                    <a:pt x="305" y="6"/>
                    <a:pt x="305" y="13"/>
                  </a:cubicBezTo>
                  <a:lnTo>
                    <a:pt x="305" y="280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4" name="Freeform 44">
              <a:extLst>
                <a:ext uri="{FF2B5EF4-FFF2-40B4-BE49-F238E27FC236}">
                  <a16:creationId xmlns:a16="http://schemas.microsoft.com/office/drawing/2014/main" id="{CCC666AD-2635-48AC-BB69-17CED0467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6325" y="703263"/>
              <a:ext cx="800100" cy="1198563"/>
            </a:xfrm>
            <a:custGeom>
              <a:avLst/>
              <a:gdLst>
                <a:gd name="T0" fmla="*/ 302 w 302"/>
                <a:gd name="T1" fmla="*/ 432 h 452"/>
                <a:gd name="T2" fmla="*/ 289 w 302"/>
                <a:gd name="T3" fmla="*/ 452 h 452"/>
                <a:gd name="T4" fmla="*/ 13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3 w 302"/>
                <a:gd name="T11" fmla="*/ 0 h 452"/>
                <a:gd name="T12" fmla="*/ 289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9" y="452"/>
                  </a:cubicBezTo>
                  <a:cubicBezTo>
                    <a:pt x="13" y="452"/>
                    <a:pt x="13" y="452"/>
                    <a:pt x="13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3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5" name="Freeform 45">
              <a:extLst>
                <a:ext uri="{FF2B5EF4-FFF2-40B4-BE49-F238E27FC236}">
                  <a16:creationId xmlns:a16="http://schemas.microsoft.com/office/drawing/2014/main" id="{AEE195D8-6357-4095-AA8D-2A2694C12801}"/>
                </a:ext>
              </a:extLst>
            </p:cNvPr>
            <p:cNvSpPr>
              <a:spLocks/>
            </p:cNvSpPr>
            <p:nvPr/>
          </p:nvSpPr>
          <p:spPr bwMode="auto">
            <a:xfrm>
              <a:off x="6546850" y="2419350"/>
              <a:ext cx="801687" cy="1200150"/>
            </a:xfrm>
            <a:custGeom>
              <a:avLst/>
              <a:gdLst>
                <a:gd name="T0" fmla="*/ 302 w 302"/>
                <a:gd name="T1" fmla="*/ 432 h 452"/>
                <a:gd name="T2" fmla="*/ 289 w 302"/>
                <a:gd name="T3" fmla="*/ 452 h 452"/>
                <a:gd name="T4" fmla="*/ 14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4 w 302"/>
                <a:gd name="T11" fmla="*/ 0 h 452"/>
                <a:gd name="T12" fmla="*/ 289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9" y="452"/>
                  </a:cubicBezTo>
                  <a:cubicBezTo>
                    <a:pt x="14" y="452"/>
                    <a:pt x="14" y="452"/>
                    <a:pt x="14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4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6" name="Freeform 46">
              <a:extLst>
                <a:ext uri="{FF2B5EF4-FFF2-40B4-BE49-F238E27FC236}">
                  <a16:creationId xmlns:a16="http://schemas.microsoft.com/office/drawing/2014/main" id="{18BB957F-1EE8-4FF0-85A8-5227C4852FC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5463" y="4206875"/>
              <a:ext cx="1223962" cy="766763"/>
            </a:xfrm>
            <a:custGeom>
              <a:avLst/>
              <a:gdLst>
                <a:gd name="T0" fmla="*/ 461 w 461"/>
                <a:gd name="T1" fmla="*/ 276 h 289"/>
                <a:gd name="T2" fmla="*/ 441 w 461"/>
                <a:gd name="T3" fmla="*/ 289 h 289"/>
                <a:gd name="T4" fmla="*/ 20 w 461"/>
                <a:gd name="T5" fmla="*/ 289 h 289"/>
                <a:gd name="T6" fmla="*/ 0 w 461"/>
                <a:gd name="T7" fmla="*/ 276 h 289"/>
                <a:gd name="T8" fmla="*/ 0 w 461"/>
                <a:gd name="T9" fmla="*/ 13 h 289"/>
                <a:gd name="T10" fmla="*/ 20 w 461"/>
                <a:gd name="T11" fmla="*/ 0 h 289"/>
                <a:gd name="T12" fmla="*/ 441 w 461"/>
                <a:gd name="T13" fmla="*/ 0 h 289"/>
                <a:gd name="T14" fmla="*/ 461 w 461"/>
                <a:gd name="T15" fmla="*/ 13 h 289"/>
                <a:gd name="T16" fmla="*/ 461 w 461"/>
                <a:gd name="T17" fmla="*/ 276 h 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1" h="289">
                  <a:moveTo>
                    <a:pt x="461" y="276"/>
                  </a:moveTo>
                  <a:cubicBezTo>
                    <a:pt x="461" y="283"/>
                    <a:pt x="452" y="289"/>
                    <a:pt x="441" y="289"/>
                  </a:cubicBezTo>
                  <a:cubicBezTo>
                    <a:pt x="20" y="289"/>
                    <a:pt x="20" y="289"/>
                    <a:pt x="20" y="289"/>
                  </a:cubicBezTo>
                  <a:cubicBezTo>
                    <a:pt x="9" y="289"/>
                    <a:pt x="0" y="283"/>
                    <a:pt x="0" y="276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9" y="0"/>
                    <a:pt x="20" y="0"/>
                  </a:cubicBezTo>
                  <a:cubicBezTo>
                    <a:pt x="441" y="0"/>
                    <a:pt x="441" y="0"/>
                    <a:pt x="441" y="0"/>
                  </a:cubicBezTo>
                  <a:cubicBezTo>
                    <a:pt x="452" y="0"/>
                    <a:pt x="461" y="6"/>
                    <a:pt x="461" y="13"/>
                  </a:cubicBezTo>
                  <a:lnTo>
                    <a:pt x="461" y="276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7" name="Freeform 47">
              <a:extLst>
                <a:ext uri="{FF2B5EF4-FFF2-40B4-BE49-F238E27FC236}">
                  <a16:creationId xmlns:a16="http://schemas.microsoft.com/office/drawing/2014/main" id="{CADECC54-B54F-467C-B5B0-1CE0E77A6E97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2800" y="3322638"/>
              <a:ext cx="1716087" cy="1201738"/>
            </a:xfrm>
            <a:custGeom>
              <a:avLst/>
              <a:gdLst>
                <a:gd name="T0" fmla="*/ 647 w 647"/>
                <a:gd name="T1" fmla="*/ 433 h 453"/>
                <a:gd name="T2" fmla="*/ 618 w 647"/>
                <a:gd name="T3" fmla="*/ 453 h 453"/>
                <a:gd name="T4" fmla="*/ 29 w 647"/>
                <a:gd name="T5" fmla="*/ 453 h 453"/>
                <a:gd name="T6" fmla="*/ 0 w 647"/>
                <a:gd name="T7" fmla="*/ 433 h 453"/>
                <a:gd name="T8" fmla="*/ 0 w 647"/>
                <a:gd name="T9" fmla="*/ 20 h 453"/>
                <a:gd name="T10" fmla="*/ 29 w 647"/>
                <a:gd name="T11" fmla="*/ 0 h 453"/>
                <a:gd name="T12" fmla="*/ 618 w 647"/>
                <a:gd name="T13" fmla="*/ 0 h 453"/>
                <a:gd name="T14" fmla="*/ 647 w 647"/>
                <a:gd name="T15" fmla="*/ 20 h 453"/>
                <a:gd name="T16" fmla="*/ 647 w 647"/>
                <a:gd name="T17" fmla="*/ 433 h 4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47" h="453">
                  <a:moveTo>
                    <a:pt x="647" y="433"/>
                  </a:moveTo>
                  <a:cubicBezTo>
                    <a:pt x="647" y="444"/>
                    <a:pt x="634" y="453"/>
                    <a:pt x="618" y="453"/>
                  </a:cubicBezTo>
                  <a:cubicBezTo>
                    <a:pt x="29" y="453"/>
                    <a:pt x="29" y="453"/>
                    <a:pt x="29" y="453"/>
                  </a:cubicBezTo>
                  <a:cubicBezTo>
                    <a:pt x="13" y="453"/>
                    <a:pt x="0" y="444"/>
                    <a:pt x="0" y="433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13" y="0"/>
                    <a:pt x="29" y="0"/>
                  </a:cubicBezTo>
                  <a:cubicBezTo>
                    <a:pt x="618" y="0"/>
                    <a:pt x="618" y="0"/>
                    <a:pt x="618" y="0"/>
                  </a:cubicBezTo>
                  <a:cubicBezTo>
                    <a:pt x="634" y="0"/>
                    <a:pt x="647" y="9"/>
                    <a:pt x="647" y="20"/>
                  </a:cubicBezTo>
                  <a:lnTo>
                    <a:pt x="647" y="433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8" name="Freeform 48">
              <a:extLst>
                <a:ext uri="{FF2B5EF4-FFF2-40B4-BE49-F238E27FC236}">
                  <a16:creationId xmlns:a16="http://schemas.microsoft.com/office/drawing/2014/main" id="{180124DB-F2AE-47AC-981D-66F4BB1CB4F0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5975" y="2014538"/>
              <a:ext cx="800100" cy="1209675"/>
            </a:xfrm>
            <a:custGeom>
              <a:avLst/>
              <a:gdLst>
                <a:gd name="T0" fmla="*/ 302 w 302"/>
                <a:gd name="T1" fmla="*/ 436 h 456"/>
                <a:gd name="T2" fmla="*/ 288 w 302"/>
                <a:gd name="T3" fmla="*/ 456 h 456"/>
                <a:gd name="T4" fmla="*/ 13 w 302"/>
                <a:gd name="T5" fmla="*/ 456 h 456"/>
                <a:gd name="T6" fmla="*/ 0 w 302"/>
                <a:gd name="T7" fmla="*/ 436 h 456"/>
                <a:gd name="T8" fmla="*/ 0 w 302"/>
                <a:gd name="T9" fmla="*/ 20 h 456"/>
                <a:gd name="T10" fmla="*/ 13 w 302"/>
                <a:gd name="T11" fmla="*/ 0 h 456"/>
                <a:gd name="T12" fmla="*/ 288 w 302"/>
                <a:gd name="T13" fmla="*/ 0 h 456"/>
                <a:gd name="T14" fmla="*/ 302 w 302"/>
                <a:gd name="T15" fmla="*/ 20 h 456"/>
                <a:gd name="T16" fmla="*/ 302 w 302"/>
                <a:gd name="T17" fmla="*/ 436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6">
                  <a:moveTo>
                    <a:pt x="302" y="436"/>
                  </a:moveTo>
                  <a:cubicBezTo>
                    <a:pt x="302" y="447"/>
                    <a:pt x="296" y="456"/>
                    <a:pt x="288" y="456"/>
                  </a:cubicBezTo>
                  <a:cubicBezTo>
                    <a:pt x="13" y="456"/>
                    <a:pt x="13" y="456"/>
                    <a:pt x="13" y="456"/>
                  </a:cubicBezTo>
                  <a:cubicBezTo>
                    <a:pt x="6" y="456"/>
                    <a:pt x="0" y="447"/>
                    <a:pt x="0" y="436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3" y="0"/>
                  </a:cubicBezTo>
                  <a:cubicBezTo>
                    <a:pt x="288" y="0"/>
                    <a:pt x="288" y="0"/>
                    <a:pt x="288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6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9" name="Rectangle 49">
              <a:extLst>
                <a:ext uri="{FF2B5EF4-FFF2-40B4-BE49-F238E27FC236}">
                  <a16:creationId xmlns:a16="http://schemas.microsoft.com/office/drawing/2014/main" id="{15F1DBC8-B663-4CB9-9B42-271E4CB935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64697" y="1984678"/>
              <a:ext cx="606005" cy="3695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0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LOVE</a:t>
              </a:r>
              <a:endParaRPr kumimoji="0" lang="zh-CN" altLang="zh-CN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0" name="Rectangle 50">
              <a:extLst>
                <a:ext uri="{FF2B5EF4-FFF2-40B4-BE49-F238E27FC236}">
                  <a16:creationId xmlns:a16="http://schemas.microsoft.com/office/drawing/2014/main" id="{41E5E95D-8AE9-420E-ABD9-6F7DD481F1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8300" y="1149350"/>
              <a:ext cx="138662" cy="4250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zh-CN" sz="2300" dirty="0">
                  <a:solidFill>
                    <a:srgbClr val="FFFFFF"/>
                  </a:solidFill>
                  <a:latin typeface="iCiel Cadena"/>
                  <a:ea typeface="微软雅黑" panose="020B0503020204020204" pitchFamily="34" charset="-122"/>
                </a:rPr>
                <a:t>L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1" name="Rectangle 51">
              <a:extLst>
                <a:ext uri="{FF2B5EF4-FFF2-40B4-BE49-F238E27FC236}">
                  <a16:creationId xmlns:a16="http://schemas.microsoft.com/office/drawing/2014/main" id="{66B708E3-0311-4D3D-AC73-EE47BD38CE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8300" y="3684587"/>
              <a:ext cx="145865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4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L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2" name="Rectangle 52">
              <a:extLst>
                <a:ext uri="{FF2B5EF4-FFF2-40B4-BE49-F238E27FC236}">
                  <a16:creationId xmlns:a16="http://schemas.microsoft.com/office/drawing/2014/main" id="{FBDF44F0-B975-4DBF-80DF-F60717F3BD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66125" y="1149350"/>
              <a:ext cx="260350" cy="425022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3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L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iCiel Cadena"/>
              </a:endParaRPr>
            </a:p>
          </p:txBody>
        </p:sp>
        <p:sp>
          <p:nvSpPr>
            <p:cNvPr id="73" name="Rectangle 53">
              <a:extLst>
                <a:ext uri="{FF2B5EF4-FFF2-40B4-BE49-F238E27FC236}">
                  <a16:creationId xmlns:a16="http://schemas.microsoft.com/office/drawing/2014/main" id="{1FB81681-A380-4158-9AF9-F7EFD2BDCA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26213" y="5449888"/>
              <a:ext cx="145865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4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L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4" name="Rectangle 54">
              <a:extLst>
                <a:ext uri="{FF2B5EF4-FFF2-40B4-BE49-F238E27FC236}">
                  <a16:creationId xmlns:a16="http://schemas.microsoft.com/office/drawing/2014/main" id="{2FA22E07-C71A-482B-9422-81D404CC81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36353" y="3302375"/>
              <a:ext cx="600963" cy="332626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PIRCE</a:t>
              </a:r>
              <a:endParaRPr kumimoji="0" lang="zh-CN" altLang="zh-CN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iCiel Cadena"/>
              </a:endParaRPr>
            </a:p>
          </p:txBody>
        </p:sp>
        <p:sp>
          <p:nvSpPr>
            <p:cNvPr id="75" name="Rectangle 55">
              <a:extLst>
                <a:ext uri="{FF2B5EF4-FFF2-40B4-BE49-F238E27FC236}">
                  <a16:creationId xmlns:a16="http://schemas.microsoft.com/office/drawing/2014/main" id="{F4994BDB-0663-453D-8693-5509DC8D4A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73774" y="3275013"/>
              <a:ext cx="217897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4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G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6" name="Rectangle 56">
              <a:extLst>
                <a:ext uri="{FF2B5EF4-FFF2-40B4-BE49-F238E27FC236}">
                  <a16:creationId xmlns:a16="http://schemas.microsoft.com/office/drawing/2014/main" id="{9A64F0FB-6F84-4FFF-9CB8-EAFD443A43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73774" y="3709988"/>
              <a:ext cx="158470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4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S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7" name="Rectangle 57">
              <a:extLst>
                <a:ext uri="{FF2B5EF4-FFF2-40B4-BE49-F238E27FC236}">
                  <a16:creationId xmlns:a16="http://schemas.microsoft.com/office/drawing/2014/main" id="{E4C505D5-C5ED-434D-8653-EE649CADCB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35463" y="4602163"/>
              <a:ext cx="169275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4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T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8" name="Rectangle 58">
              <a:extLst>
                <a:ext uri="{FF2B5EF4-FFF2-40B4-BE49-F238E27FC236}">
                  <a16:creationId xmlns:a16="http://schemas.microsoft.com/office/drawing/2014/main" id="{DEFF40AE-ED0F-4466-ABCE-E566165508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35463" y="4948238"/>
              <a:ext cx="216095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4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H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</p:grpSp>
      <p:sp>
        <p:nvSpPr>
          <p:cNvPr id="79" name="Rectangle 78"/>
          <p:cNvSpPr/>
          <p:nvPr/>
        </p:nvSpPr>
        <p:spPr>
          <a:xfrm>
            <a:off x="1967602" y="3249041"/>
            <a:ext cx="8417625" cy="830997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 BIỆT VÀ HẸN GẶP LẠI</a:t>
            </a:r>
          </a:p>
        </p:txBody>
      </p:sp>
      <p:pic>
        <p:nvPicPr>
          <p:cNvPr id="83" name="图片 14">
            <a:extLst>
              <a:ext uri="{FF2B5EF4-FFF2-40B4-BE49-F238E27FC236}">
                <a16:creationId xmlns:a16="http://schemas.microsoft.com/office/drawing/2014/main" id="{24C4C1C4-43C3-40EE-887E-6B37C3452A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87" y="4174670"/>
            <a:ext cx="4084635" cy="2041582"/>
          </a:xfrm>
          <a:prstGeom prst="rect">
            <a:avLst/>
          </a:prstGeom>
        </p:spPr>
      </p:pic>
      <p:pic>
        <p:nvPicPr>
          <p:cNvPr id="84" name="图片 6">
            <a:extLst>
              <a:ext uri="{FF2B5EF4-FFF2-40B4-BE49-F238E27FC236}">
                <a16:creationId xmlns:a16="http://schemas.microsoft.com/office/drawing/2014/main" id="{D55673E8-2FB0-4E85-B254-56C877C27F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63874" y="-342891"/>
            <a:ext cx="2162083" cy="2588323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01C6D124-A318-4E2E-83D5-004EDDD131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402" y="2491800"/>
            <a:ext cx="589731" cy="520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942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Picture 79">
            <a:extLst>
              <a:ext uri="{FF2B5EF4-FFF2-40B4-BE49-F238E27FC236}">
                <a16:creationId xmlns:a16="http://schemas.microsoft.com/office/drawing/2014/main" id="{5D7FE581-5D6B-AFFA-52EC-D7ADD99B56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638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13"/>
          <p:cNvGrpSpPr>
            <a:grpSpLocks/>
          </p:cNvGrpSpPr>
          <p:nvPr/>
        </p:nvGrpSpPr>
        <p:grpSpPr bwMode="auto">
          <a:xfrm>
            <a:off x="-3662363" y="-17463"/>
            <a:ext cx="7261226" cy="6858001"/>
            <a:chOff x="-2222500" y="1600200"/>
            <a:chExt cx="4770438" cy="4824413"/>
          </a:xfrm>
        </p:grpSpPr>
        <p:sp>
          <p:nvSpPr>
            <p:cNvPr id="15" name="AutoShape 41"/>
            <p:cNvSpPr>
              <a:spLocks noChangeArrowheads="1"/>
            </p:cNvSpPr>
            <p:nvPr/>
          </p:nvSpPr>
          <p:spPr bwMode="ltGray">
            <a:xfrm rot="5400000">
              <a:off x="-2249488" y="1627188"/>
              <a:ext cx="4824413" cy="4770438"/>
            </a:xfrm>
            <a:custGeom>
              <a:avLst/>
              <a:gdLst>
                <a:gd name="G0" fmla="+- 10478 0 0"/>
                <a:gd name="G1" fmla="+- -11739500 0 0"/>
                <a:gd name="G2" fmla="+- 0 0 -11739500"/>
                <a:gd name="T0" fmla="*/ 0 256 1"/>
                <a:gd name="T1" fmla="*/ 180 256 1"/>
                <a:gd name="G3" fmla="+- -11739500 T0 T1"/>
                <a:gd name="T2" fmla="*/ 0 256 1"/>
                <a:gd name="T3" fmla="*/ 90 256 1"/>
                <a:gd name="G4" fmla="+- -11739500 T2 T3"/>
                <a:gd name="G5" fmla="*/ G4 2 1"/>
                <a:gd name="T4" fmla="*/ 90 256 1"/>
                <a:gd name="T5" fmla="*/ 0 256 1"/>
                <a:gd name="G6" fmla="+- -11739500 T4 T5"/>
                <a:gd name="G7" fmla="*/ G6 2 1"/>
                <a:gd name="G8" fmla="abs -1173950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10478"/>
                <a:gd name="G18" fmla="*/ 10478 1 2"/>
                <a:gd name="G19" fmla="+- G18 5400 0"/>
                <a:gd name="G20" fmla="cos G19 -11739500"/>
                <a:gd name="G21" fmla="sin G19 -11739500"/>
                <a:gd name="G22" fmla="+- G20 10800 0"/>
                <a:gd name="G23" fmla="+- G21 10800 0"/>
                <a:gd name="G24" fmla="+- 10800 0 G20"/>
                <a:gd name="G25" fmla="+- 10478 10800 0"/>
                <a:gd name="G26" fmla="?: G9 G17 G25"/>
                <a:gd name="G27" fmla="?: G9 0 21600"/>
                <a:gd name="G28" fmla="cos 10800 -11739500"/>
                <a:gd name="G29" fmla="sin 10800 -11739500"/>
                <a:gd name="G30" fmla="sin 10478 -11739500"/>
                <a:gd name="G31" fmla="+- G28 10800 0"/>
                <a:gd name="G32" fmla="+- G29 10800 0"/>
                <a:gd name="G33" fmla="+- G30 10800 0"/>
                <a:gd name="G34" fmla="?: G4 0 G31"/>
                <a:gd name="G35" fmla="?: -11739500 G34 0"/>
                <a:gd name="G36" fmla="?: G6 G35 G31"/>
                <a:gd name="G37" fmla="+- 21600 0 G36"/>
                <a:gd name="G38" fmla="?: G4 0 G33"/>
                <a:gd name="G39" fmla="?: -1173950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162 w 21600"/>
                <a:gd name="T15" fmla="*/ 10638 h 21600"/>
                <a:gd name="T16" fmla="*/ 10800 w 21600"/>
                <a:gd name="T17" fmla="*/ 322 h 21600"/>
                <a:gd name="T18" fmla="*/ 21438 w 21600"/>
                <a:gd name="T19" fmla="*/ 10638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323" y="10641"/>
                  </a:moveTo>
                  <a:cubicBezTo>
                    <a:pt x="410" y="4916"/>
                    <a:pt x="5075" y="322"/>
                    <a:pt x="10800" y="322"/>
                  </a:cubicBezTo>
                  <a:cubicBezTo>
                    <a:pt x="16524" y="322"/>
                    <a:pt x="21189" y="4916"/>
                    <a:pt x="21276" y="10641"/>
                  </a:cubicBezTo>
                  <a:lnTo>
                    <a:pt x="21598" y="10636"/>
                  </a:lnTo>
                  <a:cubicBezTo>
                    <a:pt x="21509" y="4736"/>
                    <a:pt x="16700" y="0"/>
                    <a:pt x="10799" y="0"/>
                  </a:cubicBezTo>
                  <a:cubicBezTo>
                    <a:pt x="4899" y="0"/>
                    <a:pt x="90" y="4736"/>
                    <a:pt x="1" y="10636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6" name="AutoShape 42"/>
            <p:cNvSpPr>
              <a:spLocks noChangeArrowheads="1"/>
            </p:cNvSpPr>
            <p:nvPr/>
          </p:nvSpPr>
          <p:spPr bwMode="ltGray">
            <a:xfrm rot="5400000" flipH="1">
              <a:off x="-1844208" y="2062571"/>
              <a:ext cx="4032628" cy="3929823"/>
            </a:xfrm>
            <a:custGeom>
              <a:avLst/>
              <a:gdLst>
                <a:gd name="G0" fmla="+- 56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6"/>
                <a:gd name="G18" fmla="*/ 56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56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56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5372 w 21600"/>
                <a:gd name="T15" fmla="*/ 10800 h 21600"/>
                <a:gd name="T16" fmla="*/ 10800 w 21600"/>
                <a:gd name="T17" fmla="*/ 10744 h 21600"/>
                <a:gd name="T18" fmla="*/ 16228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10744" y="10800"/>
                  </a:moveTo>
                  <a:cubicBezTo>
                    <a:pt x="10744" y="10769"/>
                    <a:pt x="10769" y="10744"/>
                    <a:pt x="10800" y="10744"/>
                  </a:cubicBezTo>
                  <a:cubicBezTo>
                    <a:pt x="10830" y="10744"/>
                    <a:pt x="10856" y="10769"/>
                    <a:pt x="10856" y="10800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799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7" name="AutoShape 42"/>
            <p:cNvSpPr>
              <a:spLocks noChangeArrowheads="1"/>
            </p:cNvSpPr>
            <p:nvPr/>
          </p:nvSpPr>
          <p:spPr bwMode="ltGray">
            <a:xfrm rot="5400000" flipH="1">
              <a:off x="-1602907" y="2255488"/>
              <a:ext cx="3506669" cy="3501256"/>
            </a:xfrm>
            <a:custGeom>
              <a:avLst/>
              <a:gdLst>
                <a:gd name="G0" fmla="+- 56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6"/>
                <a:gd name="G18" fmla="*/ 56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56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56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5372 w 21600"/>
                <a:gd name="T15" fmla="*/ 10800 h 21600"/>
                <a:gd name="T16" fmla="*/ 10800 w 21600"/>
                <a:gd name="T17" fmla="*/ 10744 h 21600"/>
                <a:gd name="T18" fmla="*/ 16228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10744" y="10800"/>
                  </a:moveTo>
                  <a:cubicBezTo>
                    <a:pt x="10744" y="10769"/>
                    <a:pt x="10769" y="10744"/>
                    <a:pt x="10800" y="10744"/>
                  </a:cubicBezTo>
                  <a:cubicBezTo>
                    <a:pt x="10830" y="10744"/>
                    <a:pt x="10856" y="10769"/>
                    <a:pt x="10856" y="10800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799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</p:grp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-501476" y="2855197"/>
            <a:ext cx="391636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en-US" sz="4400" b="1" dirty="0">
                <a:solidFill>
                  <a:srgbClr val="C0000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MỤC TIÊU</a:t>
            </a:r>
            <a:endParaRPr lang="en-US" altLang="en-US" sz="4400" b="1" dirty="0">
              <a:solidFill>
                <a:srgbClr val="C00000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6" name="TextBox 9">
            <a:extLst>
              <a:ext uri="{FF2B5EF4-FFF2-40B4-BE49-F238E27FC236}">
                <a16:creationId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8160" y="729022"/>
            <a:ext cx="6172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TextBox 9">
            <a:extLst>
              <a:ext uri="{FF2B5EF4-FFF2-40B4-BE49-F238E27FC236}">
                <a16:creationId xmlns:a16="http://schemas.microsoft.com/office/drawing/2014/main" id="{B3F36DA1-BF7F-4E43-924C-B8D1AE60B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82726" y="1302226"/>
            <a:ext cx="880927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 b="1" u="sng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32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u="sng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r>
              <a:rPr lang="en-US" altLang="en-US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2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altLang="en-US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altLang="en-US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altLang="en-US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altLang="en-US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quan(</a:t>
            </a:r>
            <a:r>
              <a:rPr lang="en-US" altLang="en-US" sz="32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altLang="en-US" sz="3200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06F8D23-CCA9-82AE-E643-D68BA929E9BD}"/>
              </a:ext>
            </a:extLst>
          </p:cNvPr>
          <p:cNvSpPr txBox="1"/>
          <p:nvPr/>
        </p:nvSpPr>
        <p:spPr>
          <a:xfrm>
            <a:off x="2819400" y="149325"/>
            <a:ext cx="800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, ngày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  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#9Slide02 Noi dung rat dai" panose="02000000000000000000" pitchFamily="2" charset="0"/>
              <a:cs typeface="Times New Roman" panose="02020603050405020304" pitchFamily="18" charset="0"/>
            </a:endParaRPr>
          </a:p>
        </p:txBody>
      </p:sp>
      <p:grpSp>
        <p:nvGrpSpPr>
          <p:cNvPr id="5" name="Nhóm 4"/>
          <p:cNvGrpSpPr/>
          <p:nvPr/>
        </p:nvGrpSpPr>
        <p:grpSpPr>
          <a:xfrm>
            <a:off x="2819400" y="2548231"/>
            <a:ext cx="9220199" cy="1886515"/>
            <a:chOff x="2819400" y="2548231"/>
            <a:chExt cx="9220199" cy="1886515"/>
          </a:xfrm>
        </p:grpSpPr>
        <p:grpSp>
          <p:nvGrpSpPr>
            <p:cNvPr id="62" name="Group 61"/>
            <p:cNvGrpSpPr/>
            <p:nvPr/>
          </p:nvGrpSpPr>
          <p:grpSpPr>
            <a:xfrm>
              <a:off x="2819400" y="2548231"/>
              <a:ext cx="9220199" cy="1886515"/>
              <a:chOff x="2904687" y="2243621"/>
              <a:chExt cx="8580963" cy="908655"/>
            </a:xfrm>
          </p:grpSpPr>
          <p:sp>
            <p:nvSpPr>
              <p:cNvPr id="19" name="Oval 18"/>
              <p:cNvSpPr/>
              <p:nvPr/>
            </p:nvSpPr>
            <p:spPr>
              <a:xfrm>
                <a:off x="2904687" y="2374232"/>
                <a:ext cx="687734" cy="610448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FF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dirty="0"/>
              </a:p>
            </p:txBody>
          </p:sp>
          <p:sp>
            <p:nvSpPr>
              <p:cNvPr id="48" name="Chevron 47"/>
              <p:cNvSpPr/>
              <p:nvPr/>
            </p:nvSpPr>
            <p:spPr>
              <a:xfrm>
                <a:off x="3542941" y="2392199"/>
                <a:ext cx="299719" cy="610448"/>
              </a:xfrm>
              <a:prstGeom prst="chevron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9" name="AutoShape 47"/>
              <p:cNvSpPr>
                <a:spLocks noChangeArrowheads="1"/>
              </p:cNvSpPr>
              <p:nvPr/>
            </p:nvSpPr>
            <p:spPr bwMode="gray">
              <a:xfrm>
                <a:off x="3810056" y="2243621"/>
                <a:ext cx="7675594" cy="908655"/>
              </a:xfrm>
              <a:prstGeom prst="roundRect">
                <a:avLst>
                  <a:gd name="adj" fmla="val 50000"/>
                </a:avLst>
              </a:prstGeom>
              <a:ln>
                <a:solidFill>
                  <a:srgbClr val="00B050"/>
                </a:solidFill>
                <a:headEnd/>
                <a:tailEnd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eaLnBrk="1" hangingPunct="1">
                  <a:defRPr/>
                </a:pPr>
                <a:endParaRPr lang="en-US" sz="4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" name="Hình chữ nhật 1"/>
            <p:cNvSpPr/>
            <p:nvPr/>
          </p:nvSpPr>
          <p:spPr>
            <a:xfrm>
              <a:off x="4359059" y="2573698"/>
              <a:ext cx="7265370" cy="18158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Nhận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lệnh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lệnh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thuộc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lệnh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algn="just"/>
              <a:r>
                <a:rPr lang="vi-VN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thao </a:t>
              </a:r>
              <a:r>
                <a:rPr 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tác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cơ </a:t>
              </a:r>
              <a:r>
                <a:rPr 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kéo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thả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lệnh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xoá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lệnh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vi-VN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ghép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lệnh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khối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lệnh</a:t>
              </a:r>
              <a:r>
                <a:rPr 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vi-VN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014329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F2A6422E-1239-424D-A9AC-7C016DFA5003}"/>
              </a:ext>
            </a:extLst>
          </p:cNvPr>
          <p:cNvGrpSpPr/>
          <p:nvPr/>
        </p:nvGrpSpPr>
        <p:grpSpPr>
          <a:xfrm>
            <a:off x="229626" y="-72011"/>
            <a:ext cx="3584091" cy="1777917"/>
            <a:chOff x="301091" y="301982"/>
            <a:chExt cx="4134561" cy="250816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4BD8349-BD85-4613-9513-E9EC2902C2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01091" y="301982"/>
              <a:ext cx="4134561" cy="2508169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D433534-521B-4282-B898-22AB8B0BD9F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86620" y="498387"/>
              <a:ext cx="1158339" cy="914479"/>
            </a:xfrm>
            <a:prstGeom prst="rect">
              <a:avLst/>
            </a:prstGeom>
          </p:spPr>
        </p:pic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BEF1B6C6-026F-4FB9-8D32-25D1F67CD14F}"/>
              </a:ext>
            </a:extLst>
          </p:cNvPr>
          <p:cNvSpPr/>
          <p:nvPr/>
        </p:nvSpPr>
        <p:spPr>
          <a:xfrm>
            <a:off x="619914" y="336256"/>
            <a:ext cx="3076025" cy="8789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4000" b="1" dirty="0">
                <a:solidFill>
                  <a:srgbClr val="0998D7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KHỞI ĐỘNG</a:t>
            </a:r>
            <a:endParaRPr lang="vi-VN" sz="4000" b="1" dirty="0">
              <a:solidFill>
                <a:srgbClr val="0998D7"/>
              </a:solidFill>
              <a:latin typeface="SVN-SAF" panose="0204060305050602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4086227" y="1215216"/>
            <a:ext cx="6618519" cy="2172162"/>
            <a:chOff x="1768766" y="4552258"/>
            <a:chExt cx="7300588" cy="1841622"/>
          </a:xfrm>
        </p:grpSpPr>
        <p:sp>
          <p:nvSpPr>
            <p:cNvPr id="16" name="Speech Bubble: Rectangle with Corners Rounded 9"/>
            <p:cNvSpPr/>
            <p:nvPr/>
          </p:nvSpPr>
          <p:spPr>
            <a:xfrm>
              <a:off x="1768766" y="4644318"/>
              <a:ext cx="7212563" cy="1749562"/>
            </a:xfrm>
            <a:prstGeom prst="wedgeRoundRectCallout">
              <a:avLst>
                <a:gd name="adj1" fmla="val 32336"/>
                <a:gd name="adj2" fmla="val 14223"/>
                <a:gd name="adj3" fmla="val 16667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Speech Bubble: Rectangle with Corners Rounded 10"/>
            <p:cNvSpPr/>
            <p:nvPr/>
          </p:nvSpPr>
          <p:spPr>
            <a:xfrm>
              <a:off x="1856791" y="4552258"/>
              <a:ext cx="7212563" cy="1749077"/>
            </a:xfrm>
            <a:prstGeom prst="wedgeRoundRectCallout">
              <a:avLst>
                <a:gd name="adj1" fmla="val -57056"/>
                <a:gd name="adj2" fmla="val 42928"/>
                <a:gd name="adj3" fmla="val 16667"/>
              </a:avLst>
            </a:prstGeom>
            <a:solidFill>
              <a:schemeClr val="bg1"/>
            </a:solidFill>
            <a:ln w="19050"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ectangle 17"/>
          <p:cNvSpPr/>
          <p:nvPr/>
        </p:nvSpPr>
        <p:spPr>
          <a:xfrm>
            <a:off x="4281138" y="1307275"/>
            <a:ext cx="6507108" cy="18841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42900">
              <a:lnSpc>
                <a:spcPct val="150000"/>
              </a:lnSpc>
            </a:pPr>
            <a:r>
              <a:rPr lang="vi-VN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Sau khi thực hiện trò chơi “Điều khiển rô-bốt” trên máy tính ở Bài 13, bạn An rất muốn biết cách tạo ra chương trình. Chắc em cũng có mong muốn tạo ra chương trình đó phải không?</a:t>
            </a:r>
            <a:endParaRPr lang="vi-VN" sz="2000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6596175" y="3994877"/>
            <a:ext cx="5032822" cy="1664072"/>
            <a:chOff x="1856791" y="4401655"/>
            <a:chExt cx="7212563" cy="2295926"/>
          </a:xfrm>
        </p:grpSpPr>
        <p:sp>
          <p:nvSpPr>
            <p:cNvPr id="25" name="Speech Bubble: Oval 15"/>
            <p:cNvSpPr/>
            <p:nvPr/>
          </p:nvSpPr>
          <p:spPr>
            <a:xfrm>
              <a:off x="1856791" y="4401655"/>
              <a:ext cx="7212563" cy="2145323"/>
            </a:xfrm>
            <a:prstGeom prst="wedgeEllipseCallout">
              <a:avLst>
                <a:gd name="adj1" fmla="val -10080"/>
                <a:gd name="adj2" fmla="val 19948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Speech Bubble: Oval 16"/>
            <p:cNvSpPr/>
            <p:nvPr/>
          </p:nvSpPr>
          <p:spPr>
            <a:xfrm>
              <a:off x="1856791" y="4552258"/>
              <a:ext cx="7212563" cy="2145323"/>
            </a:xfrm>
            <a:prstGeom prst="wedgeEllipseCallout">
              <a:avLst>
                <a:gd name="adj1" fmla="val -50463"/>
                <a:gd name="adj2" fmla="val 55913"/>
              </a:avLst>
            </a:prstGeom>
            <a:solidFill>
              <a:schemeClr val="bg1"/>
            </a:solidFill>
            <a:ln w="19050"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8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452938" y="5694226"/>
            <a:ext cx="1156754" cy="822347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7154286" y="4373659"/>
            <a:ext cx="391659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42900">
              <a:lnSpc>
                <a:spcPct val="150000"/>
              </a:lnSpc>
            </a:pP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học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này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sẽ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giúp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đó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68207" y="254982"/>
            <a:ext cx="521581" cy="46045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5227" y="3691367"/>
            <a:ext cx="4755292" cy="1927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39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14680" y="292735"/>
            <a:ext cx="853821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vi-VN" sz="2800" b="1" dirty="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1</a:t>
            </a:r>
            <a:r>
              <a:rPr lang="en-US" sz="2800" b="1" dirty="0" smtClean="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vi-VN" sz="2800" b="1" dirty="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Lệnh và Nhóm Lệnh</a:t>
            </a:r>
            <a:endParaRPr lang="vi-VN" sz="2800" b="1" dirty="0">
              <a:solidFill>
                <a:srgbClr val="F03C69"/>
              </a:solidFill>
              <a:cs typeface="Times New Roman" panose="02020603050405020304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614680" y="870405"/>
            <a:ext cx="10962640" cy="4115268"/>
            <a:chOff x="522612" y="941386"/>
            <a:chExt cx="10962947" cy="2113706"/>
          </a:xfrm>
        </p:grpSpPr>
        <p:sp>
          <p:nvSpPr>
            <p:cNvPr id="4" name="Rectangle 3"/>
            <p:cNvSpPr/>
            <p:nvPr/>
          </p:nvSpPr>
          <p:spPr>
            <a:xfrm>
              <a:off x="3940170" y="1111869"/>
              <a:ext cx="7394147" cy="33839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>
                <a:lnSpc>
                  <a:spcPct val="150000"/>
                </a:lnSpc>
              </a:pPr>
              <a:r>
                <a:rPr lang="en-US" sz="2800" b="1" dirty="0" err="1">
                  <a:solidFill>
                    <a:srgbClr val="7FC354"/>
                  </a:solidFill>
                  <a:latin typeface="SVN-Avo"/>
                  <a:cs typeface="Times New Roman" panose="02020603050405020304" pitchFamily="18" charset="0"/>
                </a:rPr>
                <a:t>Nhận</a:t>
              </a:r>
              <a:r>
                <a:rPr lang="en-US" sz="2800" b="1" dirty="0">
                  <a:solidFill>
                    <a:srgbClr val="7FC354"/>
                  </a:solidFill>
                  <a:latin typeface="SVN-Avo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7FC354"/>
                  </a:solidFill>
                  <a:latin typeface="SVN-Avo"/>
                  <a:cs typeface="Times New Roman" panose="02020603050405020304" pitchFamily="18" charset="0"/>
                </a:rPr>
                <a:t>biết</a:t>
              </a:r>
              <a:r>
                <a:rPr lang="en-US" sz="2800" b="1" dirty="0">
                  <a:solidFill>
                    <a:srgbClr val="7FC354"/>
                  </a:solidFill>
                  <a:latin typeface="SVN-Avo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7FC354"/>
                  </a:solidFill>
                  <a:latin typeface="SVN-Avo"/>
                  <a:cs typeface="Times New Roman" panose="02020603050405020304" pitchFamily="18" charset="0"/>
                </a:rPr>
                <a:t>các</a:t>
              </a:r>
              <a:r>
                <a:rPr lang="en-US" sz="2800" b="1" dirty="0">
                  <a:solidFill>
                    <a:srgbClr val="7FC354"/>
                  </a:solidFill>
                  <a:latin typeface="SVN-Avo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7FC354"/>
                  </a:solidFill>
                  <a:latin typeface="SVN-Avo"/>
                  <a:cs typeface="Times New Roman" panose="02020603050405020304" pitchFamily="18" charset="0"/>
                </a:rPr>
                <a:t>lệnh</a:t>
              </a:r>
              <a:r>
                <a:rPr lang="en-US" sz="2800" b="1" dirty="0">
                  <a:solidFill>
                    <a:srgbClr val="7FC354"/>
                  </a:solidFill>
                  <a:latin typeface="SVN-Avo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7FC354"/>
                  </a:solidFill>
                  <a:latin typeface="SVN-Avo"/>
                  <a:cs typeface="Times New Roman" panose="02020603050405020304" pitchFamily="18" charset="0"/>
                </a:rPr>
                <a:t>trong</a:t>
              </a:r>
              <a:r>
                <a:rPr lang="en-US" sz="2800" b="1" dirty="0">
                  <a:solidFill>
                    <a:srgbClr val="7FC354"/>
                  </a:solidFill>
                  <a:latin typeface="SVN-Avo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7FC354"/>
                  </a:solidFill>
                  <a:latin typeface="SVN-Avo"/>
                  <a:cs typeface="Times New Roman" panose="02020603050405020304" pitchFamily="18" charset="0"/>
                </a:rPr>
                <a:t>các</a:t>
              </a:r>
              <a:r>
                <a:rPr lang="en-US" sz="2800" b="1" dirty="0">
                  <a:solidFill>
                    <a:srgbClr val="7FC354"/>
                  </a:solidFill>
                  <a:latin typeface="SVN-Avo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7FC354"/>
                  </a:solidFill>
                  <a:latin typeface="SVN-Avo"/>
                  <a:cs typeface="Times New Roman" panose="02020603050405020304" pitchFamily="18" charset="0"/>
                </a:rPr>
                <a:t>nhóm</a:t>
              </a:r>
              <a:r>
                <a:rPr lang="en-US" sz="2800" b="1" dirty="0">
                  <a:solidFill>
                    <a:srgbClr val="7FC354"/>
                  </a:solidFill>
                  <a:latin typeface="SVN-Avo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7FC354"/>
                  </a:solidFill>
                  <a:latin typeface="SVN-Avo"/>
                  <a:cs typeface="Times New Roman" panose="02020603050405020304" pitchFamily="18" charset="0"/>
                </a:rPr>
                <a:t>lệnh</a:t>
              </a:r>
              <a:endParaRPr lang="vi-VN" sz="2800" b="1" dirty="0">
                <a:solidFill>
                  <a:srgbClr val="7FC354"/>
                </a:solidFill>
                <a:latin typeface="SVN-Avo"/>
                <a:cs typeface="Times New Roman" panose="02020603050405020304" pitchFamily="18" charset="0"/>
              </a:endParaRPr>
            </a:p>
          </p:txBody>
        </p:sp>
        <p:sp>
          <p:nvSpPr>
            <p:cNvPr id="5" name="Rectangle: Rounded Corners 4"/>
            <p:cNvSpPr/>
            <p:nvPr/>
          </p:nvSpPr>
          <p:spPr>
            <a:xfrm>
              <a:off x="522612" y="1036932"/>
              <a:ext cx="10962947" cy="1073492"/>
            </a:xfrm>
            <a:prstGeom prst="roundRect">
              <a:avLst>
                <a:gd name="adj" fmla="val 5722"/>
              </a:avLst>
            </a:prstGeom>
            <a:noFill/>
            <a:ln w="381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931144" y="1530022"/>
              <a:ext cx="10145882" cy="49351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defTabSz="342900">
                <a:lnSpc>
                  <a:spcPct val="150000"/>
                </a:lnSpc>
              </a:pP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sát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màn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Scratch,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em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nhìn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thấy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lệnh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?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nhận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xét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màu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sắc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lệnh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"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Chuyển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"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màu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sắc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lệnh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. </a:t>
              </a:r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638185" y="941386"/>
              <a:ext cx="6010444" cy="2113706"/>
              <a:chOff x="638185" y="941386"/>
              <a:chExt cx="6010444" cy="2113706"/>
            </a:xfrm>
          </p:grpSpPr>
          <p:grpSp>
            <p:nvGrpSpPr>
              <p:cNvPr id="9" name="Group 8"/>
              <p:cNvGrpSpPr/>
              <p:nvPr/>
            </p:nvGrpSpPr>
            <p:grpSpPr>
              <a:xfrm>
                <a:off x="638185" y="1068533"/>
                <a:ext cx="2578172" cy="393882"/>
                <a:chOff x="6021948" y="1377672"/>
                <a:chExt cx="2578172" cy="393882"/>
              </a:xfrm>
            </p:grpSpPr>
            <p:sp>
              <p:nvSpPr>
                <p:cNvPr id="14" name="Rectangle: Top Corners Rounded 13"/>
                <p:cNvSpPr/>
                <p:nvPr/>
              </p:nvSpPr>
              <p:spPr>
                <a:xfrm>
                  <a:off x="6021948" y="1390971"/>
                  <a:ext cx="2578172" cy="380583"/>
                </a:xfrm>
                <a:prstGeom prst="round2SameRect">
                  <a:avLst/>
                </a:prstGeom>
                <a:solidFill>
                  <a:srgbClr val="7FC35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b="1">
                    <a:latin typeface="UTM Bienvenue" panose="02040603050506020204" pitchFamily="18" charset="0"/>
                  </a:endParaRPr>
                </a:p>
              </p:txBody>
            </p:sp>
            <p:sp>
              <p:nvSpPr>
                <p:cNvPr id="15" name="Rectangle 14"/>
                <p:cNvSpPr/>
                <p:nvPr/>
              </p:nvSpPr>
              <p:spPr>
                <a:xfrm>
                  <a:off x="6116639" y="1377672"/>
                  <a:ext cx="2202877" cy="37939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 defTabSz="342900">
                    <a:lnSpc>
                      <a:spcPct val="150000"/>
                    </a:lnSpc>
                  </a:pPr>
                  <a:r>
                    <a:rPr lang="en-US" sz="2800" b="1" dirty="0">
                      <a:solidFill>
                        <a:schemeClr val="bg1"/>
                      </a:solidFill>
                      <a:latin typeface="UTM Bienvenue" panose="02040603050506020204" pitchFamily="18" charset="0"/>
                      <a:cs typeface="Times New Roman" panose="02020603050405020304" pitchFamily="18" charset="0"/>
                    </a:rPr>
                    <a:t>HOẠT ĐỘNG </a:t>
                  </a:r>
                  <a:endParaRPr lang="vi-VN" sz="2800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0" name="Group 9"/>
              <p:cNvGrpSpPr/>
              <p:nvPr/>
            </p:nvGrpSpPr>
            <p:grpSpPr>
              <a:xfrm rot="20419193">
                <a:off x="2882543" y="941386"/>
                <a:ext cx="1121133" cy="639780"/>
                <a:chOff x="10442150" y="1062239"/>
                <a:chExt cx="3996719" cy="2341948"/>
              </a:xfrm>
            </p:grpSpPr>
            <p:pic>
              <p:nvPicPr>
                <p:cNvPr id="12" name="Picture 5"/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10442150" y="1062239"/>
                  <a:ext cx="3497522" cy="2341948"/>
                </a:xfrm>
                <a:prstGeom prst="rect">
                  <a:avLst/>
                </a:prstGeom>
              </p:spPr>
            </p:pic>
            <p:pic>
              <p:nvPicPr>
                <p:cNvPr id="13" name="Picture 6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xmlns="" r:embed="rId5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10599209" y="1257936"/>
                  <a:ext cx="3839660" cy="2005948"/>
                </a:xfrm>
                <a:prstGeom prst="rect">
                  <a:avLst/>
                </a:prstGeom>
              </p:spPr>
            </p:pic>
          </p:grpSp>
          <p:sp>
            <p:nvSpPr>
              <p:cNvPr id="11" name="Rectangle 10"/>
              <p:cNvSpPr/>
              <p:nvPr/>
            </p:nvSpPr>
            <p:spPr>
              <a:xfrm>
                <a:off x="6061873" y="2676429"/>
                <a:ext cx="586756" cy="378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342900">
                  <a:lnSpc>
                    <a:spcPct val="150000"/>
                  </a:lnSpc>
                </a:pPr>
                <a:r>
                  <a:rPr lang="en-US" sz="2800" b="1">
                    <a:solidFill>
                      <a:schemeClr val="bg1"/>
                    </a:solidFill>
                    <a:latin typeface="UTM HelvetIns" panose="02040603050506020204" pitchFamily="18" charset="0"/>
                    <a:cs typeface="Times New Roman" panose="02020603050405020304" pitchFamily="18" charset="0"/>
                  </a:rPr>
                  <a:t>2</a:t>
                </a:r>
                <a:endParaRPr lang="vi-VN" sz="2800" b="1">
                  <a:solidFill>
                    <a:schemeClr val="bg1"/>
                  </a:solidFill>
                  <a:latin typeface="UTM Avo" panose="020406030505060202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24" name="Text Box 23"/>
          <p:cNvSpPr txBox="1"/>
          <p:nvPr/>
        </p:nvSpPr>
        <p:spPr>
          <a:xfrm>
            <a:off x="1023201" y="3450484"/>
            <a:ext cx="10058400" cy="278537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ts val="3000"/>
              </a:lnSpc>
            </a:pPr>
            <a:r>
              <a:rPr lang="vi-VN" sz="2000" dirty="0" smtClean="0">
                <a:latin typeface="UTM Avo" panose="02040603050506020204"/>
              </a:rPr>
              <a:t>             Trong </a:t>
            </a:r>
            <a:r>
              <a:rPr lang="vi-VN" sz="2000" dirty="0">
                <a:latin typeface="UTM Avo" panose="02040603050506020204"/>
              </a:rPr>
              <a:t>phần mềm Scratch, mỗi nhóm lệnh cơ bản và các lệnh thuộc nhóm đó có cùng màu sắc. </a:t>
            </a:r>
            <a:endParaRPr lang="vi-VN" sz="2000" dirty="0" smtClean="0">
              <a:latin typeface="UTM Avo" panose="02040603050506020204"/>
            </a:endParaRPr>
          </a:p>
          <a:p>
            <a:pPr>
              <a:lnSpc>
                <a:spcPts val="3000"/>
              </a:lnSpc>
            </a:pPr>
            <a:r>
              <a:rPr lang="vi-VN" sz="2000" dirty="0" smtClean="0">
                <a:latin typeface="UTM Avo" panose="02040603050506020204"/>
              </a:rPr>
              <a:t>Ví </a:t>
            </a:r>
            <a:r>
              <a:rPr lang="vi-VN" sz="2000" dirty="0">
                <a:latin typeface="UTM Avo" panose="02040603050506020204"/>
              </a:rPr>
              <a:t>dụ, nhóm lệnh </a:t>
            </a:r>
            <a:r>
              <a:rPr lang="vi-VN" sz="2000" b="1" dirty="0">
                <a:solidFill>
                  <a:schemeClr val="accent6"/>
                </a:solidFill>
                <a:latin typeface="UTM Avo" panose="02040603050506020204"/>
              </a:rPr>
              <a:t>Điều khiển </a:t>
            </a:r>
            <a:r>
              <a:rPr lang="vi-VN" sz="2000" dirty="0">
                <a:latin typeface="UTM Avo" panose="02040603050506020204"/>
              </a:rPr>
              <a:t>và lệnh </a:t>
            </a:r>
            <a:r>
              <a:rPr lang="vi-VN" sz="2000" b="1" dirty="0">
                <a:solidFill>
                  <a:schemeClr val="accent6"/>
                </a:solidFill>
                <a:latin typeface="UTM Avo" panose="02040603050506020204"/>
              </a:rPr>
              <a:t>Đ</a:t>
            </a:r>
            <a:r>
              <a:rPr lang="vi-VN" sz="2000" b="1" dirty="0" smtClean="0">
                <a:solidFill>
                  <a:schemeClr val="accent6"/>
                </a:solidFill>
                <a:latin typeface="UTM Avo" panose="02040603050506020204"/>
              </a:rPr>
              <a:t>ợi 1 giây </a:t>
            </a:r>
            <a:r>
              <a:rPr lang="vi-VN" sz="2000" dirty="0">
                <a:latin typeface="UTM Avo" panose="02040603050506020204"/>
              </a:rPr>
              <a:t>của nhóm này cùng có màu cam.Tên của mỗi nhóm lệnh gợi ý công dụng của chúng. </a:t>
            </a:r>
            <a:endParaRPr lang="vi-VN" sz="2000" dirty="0" smtClean="0">
              <a:latin typeface="UTM Avo" panose="02040603050506020204"/>
            </a:endParaRPr>
          </a:p>
          <a:p>
            <a:pPr>
              <a:lnSpc>
                <a:spcPts val="3000"/>
              </a:lnSpc>
            </a:pPr>
            <a:r>
              <a:rPr lang="vi-VN" sz="2000" dirty="0" smtClean="0">
                <a:latin typeface="UTM Avo" panose="02040603050506020204"/>
              </a:rPr>
              <a:t>Ví </a:t>
            </a:r>
            <a:r>
              <a:rPr lang="vi-VN" sz="2000" dirty="0">
                <a:latin typeface="UTM Avo" panose="02040603050506020204"/>
              </a:rPr>
              <a:t>dụ: nhóm lệnh </a:t>
            </a:r>
            <a:r>
              <a:rPr lang="vi-VN" sz="2000" b="1" dirty="0">
                <a:solidFill>
                  <a:srgbClr val="002060"/>
                </a:solidFill>
                <a:latin typeface="UTM Avo" panose="02040603050506020204"/>
              </a:rPr>
              <a:t>Chuyển </a:t>
            </a:r>
            <a:r>
              <a:rPr lang="vi-VN" sz="2000" b="1" dirty="0" smtClean="0">
                <a:solidFill>
                  <a:srgbClr val="002060"/>
                </a:solidFill>
                <a:latin typeface="UTM Avo" panose="02040603050506020204"/>
              </a:rPr>
              <a:t>động </a:t>
            </a:r>
            <a:r>
              <a:rPr lang="vi-VN" sz="2000" dirty="0" smtClean="0">
                <a:latin typeface="UTM Avo" panose="02040603050506020204"/>
              </a:rPr>
              <a:t>gồm </a:t>
            </a:r>
            <a:r>
              <a:rPr lang="vi-VN" sz="2000" dirty="0">
                <a:latin typeface="UTM Avo" panose="02040603050506020204"/>
              </a:rPr>
              <a:t>các lệnh điều khiển nhân vật di chuyển, nhóm lệnh </a:t>
            </a:r>
          </a:p>
          <a:p>
            <a:pPr>
              <a:lnSpc>
                <a:spcPts val="3000"/>
              </a:lnSpc>
            </a:pPr>
            <a:r>
              <a:rPr lang="vi-VN" sz="2000" b="1" dirty="0" smtClean="0">
                <a:solidFill>
                  <a:srgbClr val="7030A0"/>
                </a:solidFill>
                <a:latin typeface="UTM Avo" panose="02040603050506020204"/>
              </a:rPr>
              <a:t>Hiển </a:t>
            </a:r>
            <a:r>
              <a:rPr lang="vi-VN" sz="2000" b="1" dirty="0">
                <a:solidFill>
                  <a:srgbClr val="7030A0"/>
                </a:solidFill>
                <a:latin typeface="UTM Avo" panose="02040603050506020204"/>
              </a:rPr>
              <a:t>thị </a:t>
            </a:r>
            <a:r>
              <a:rPr lang="vi-VN" sz="2000" dirty="0">
                <a:latin typeface="UTM Avo" panose="02040603050506020204"/>
              </a:rPr>
              <a:t>chứa các lệnh thay đổi hình ảnh nhân vật, sân khấu và các thông báo sẽ xuất hiện trên màn hình</a:t>
            </a:r>
            <a:r>
              <a:rPr lang="vi-VN" sz="2000" dirty="0" smtClean="0">
                <a:latin typeface="UTM Avo" panose="02040603050506020204"/>
              </a:rPr>
              <a:t>,...</a:t>
            </a:r>
            <a:endParaRPr lang="en-US" sz="2000" dirty="0">
              <a:latin typeface="UTM Avo" panose="02040603050506020204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6035" y="3223930"/>
            <a:ext cx="765999" cy="726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328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3047003-BDC1-441F-A0E1-7728E4169670}"/>
              </a:ext>
            </a:extLst>
          </p:cNvPr>
          <p:cNvSpPr/>
          <p:nvPr/>
        </p:nvSpPr>
        <p:spPr>
          <a:xfrm>
            <a:off x="689441" y="617663"/>
            <a:ext cx="1006934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42900">
              <a:lnSpc>
                <a:spcPct val="150000"/>
              </a:lnSpc>
            </a:pPr>
            <a:r>
              <a:rPr 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Bảng 4 dưới đây minh hoạ một số lệnh của các nhóm lệnh cơ bản được sử dụng trong chương trình “Điều khiển rô-bốt”. </a:t>
            </a:r>
          </a:p>
        </p:txBody>
      </p:sp>
      <p:pic>
        <p:nvPicPr>
          <p:cNvPr id="2" name="Hình ảnh 1" descr="Tạo hình cắt từ Màn hình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1633325"/>
            <a:ext cx="7267575" cy="4357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83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3047003-BDC1-441F-A0E1-7728E4169670}"/>
              </a:ext>
            </a:extLst>
          </p:cNvPr>
          <p:cNvSpPr/>
          <p:nvPr/>
        </p:nvSpPr>
        <p:spPr>
          <a:xfrm>
            <a:off x="718624" y="250041"/>
            <a:ext cx="10069349" cy="4991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42900">
              <a:lnSpc>
                <a:spcPct val="150000"/>
              </a:lnSpc>
            </a:pPr>
            <a:r>
              <a:rPr 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Để đưa lệnh vào chương trình cho một nhân vật, em thực hiện các thao tác </a:t>
            </a:r>
            <a:r>
              <a:rPr lang="vi-VN" sz="20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như </a:t>
            </a:r>
            <a:r>
              <a:rPr 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sau:</a:t>
            </a:r>
            <a:r>
              <a:rPr lang="vi-VN" sz="20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endParaRPr lang="vi-VN" sz="2000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6588" y="922286"/>
            <a:ext cx="5148564" cy="345441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40803" y="4744040"/>
            <a:ext cx="8512925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42900">
              <a:lnSpc>
                <a:spcPct val="150000"/>
              </a:lnSpc>
            </a:pPr>
            <a:r>
              <a:rPr lang="vi-VN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Các </a:t>
            </a:r>
            <a:r>
              <a:rPr lang="vi-VN" dirty="0">
                <a:latin typeface="UTM Avo" panose="02040603050506020204" pitchFamily="18" charset="0"/>
                <a:cs typeface="Times New Roman" panose="02020603050405020304" pitchFamily="18" charset="0"/>
              </a:rPr>
              <a:t>lệnh được ghép với nhau tạo thành khối lệnh. Ví dụ, Hình 65 là khối lệnh gồm 3 lệnh. Khi chạy chương trình, các lệnh trong khối lệnh được thực hiện lần lượt theo thứ tự từ trên xuống dưới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53728" y="4037266"/>
            <a:ext cx="2748199" cy="2343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864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1024558" y="519425"/>
            <a:ext cx="10290337" cy="1480139"/>
            <a:chOff x="3669268" y="737026"/>
            <a:chExt cx="7969151" cy="1094902"/>
          </a:xfrm>
        </p:grpSpPr>
        <p:grpSp>
          <p:nvGrpSpPr>
            <p:cNvPr id="26" name="Group 25"/>
            <p:cNvGrpSpPr/>
            <p:nvPr/>
          </p:nvGrpSpPr>
          <p:grpSpPr>
            <a:xfrm>
              <a:off x="3669268" y="737026"/>
              <a:ext cx="7555458" cy="1094902"/>
              <a:chOff x="3669268" y="737026"/>
              <a:chExt cx="7555458" cy="1094902"/>
            </a:xfrm>
          </p:grpSpPr>
          <p:grpSp>
            <p:nvGrpSpPr>
              <p:cNvPr id="28" name="Group 27"/>
              <p:cNvGrpSpPr/>
              <p:nvPr/>
            </p:nvGrpSpPr>
            <p:grpSpPr>
              <a:xfrm>
                <a:off x="3753754" y="993101"/>
                <a:ext cx="7470972" cy="838827"/>
                <a:chOff x="4217929" y="1054357"/>
                <a:chExt cx="6721212" cy="1237500"/>
              </a:xfrm>
            </p:grpSpPr>
            <p:sp>
              <p:nvSpPr>
                <p:cNvPr id="30" name="Rectangle: Rounded Corners 15"/>
                <p:cNvSpPr/>
                <p:nvPr/>
              </p:nvSpPr>
              <p:spPr>
                <a:xfrm>
                  <a:off x="4288827" y="1171309"/>
                  <a:ext cx="6650314" cy="1120548"/>
                </a:xfrm>
                <a:prstGeom prst="roundRect">
                  <a:avLst/>
                </a:prstGeom>
                <a:solidFill>
                  <a:srgbClr val="C1BFC5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" name="Rectangle: Rounded Corners 16"/>
                <p:cNvSpPr/>
                <p:nvPr/>
              </p:nvSpPr>
              <p:spPr>
                <a:xfrm>
                  <a:off x="4217929" y="1054357"/>
                  <a:ext cx="6645204" cy="1136070"/>
                </a:xfrm>
                <a:prstGeom prst="roundRect">
                  <a:avLst/>
                </a:prstGeom>
                <a:solidFill>
                  <a:srgbClr val="F2E9CC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3669268" y="737026"/>
                <a:ext cx="704404" cy="623747"/>
              </a:xfrm>
              <a:prstGeom prst="rect">
                <a:avLst/>
              </a:prstGeom>
            </p:spPr>
          </p:pic>
        </p:grpSp>
        <p:sp>
          <p:nvSpPr>
            <p:cNvPr id="27" name="Rectangle 26"/>
            <p:cNvSpPr/>
            <p:nvPr/>
          </p:nvSpPr>
          <p:spPr>
            <a:xfrm>
              <a:off x="4003564" y="865064"/>
              <a:ext cx="7634855" cy="83882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>
                <a:lnSpc>
                  <a:spcPct val="150000"/>
                </a:lnSpc>
              </a:pPr>
              <a:r>
                <a:rPr lang="vi-VN" altLang="vi-VN" sz="2400" b="1" dirty="0" smtClean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</a:t>
              </a:r>
              <a:r>
                <a:rPr lang="vi-VN" altLang="vi-VN" sz="2400" b="1" dirty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 scratch, </a:t>
              </a:r>
              <a:r>
                <a:rPr lang="vi-VN" altLang="vi-VN" sz="2400" b="1" dirty="0" smtClean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mỗi </a:t>
              </a:r>
              <a:r>
                <a:rPr lang="vi-VN" altLang="vi-VN" sz="2400" b="1" dirty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 lệnh </a:t>
              </a:r>
              <a:r>
                <a:rPr lang="vi-VN" altLang="vi-VN" sz="2400" b="1" dirty="0" smtClean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 nhiều </a:t>
              </a:r>
              <a:r>
                <a:rPr lang="vi-VN" altLang="vi-VN" sz="2400" b="1" dirty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lệnh </a:t>
              </a:r>
              <a:r>
                <a:rPr lang="vi-VN" altLang="vi-VN" sz="2400" b="1" dirty="0" smtClean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 chúng </a:t>
              </a:r>
              <a:r>
                <a:rPr lang="vi-VN" altLang="vi-VN" sz="2400" b="1" dirty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cùng </a:t>
              </a:r>
              <a:r>
                <a:rPr lang="vi-VN" altLang="vi-VN" sz="2400" b="1" dirty="0" smtClean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màu</a:t>
              </a:r>
              <a:r>
                <a:rPr lang="vi-VN" altLang="vi-VN" sz="2400" b="1" dirty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    Mỗi </a:t>
              </a:r>
              <a:r>
                <a:rPr lang="vi-VN" altLang="vi-VN" sz="2400" b="1" dirty="0" smtClean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lệnh sẽ điều khiển </a:t>
              </a:r>
              <a:r>
                <a:rPr lang="vi-VN" altLang="vi-VN" sz="2400" b="1" dirty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 </a:t>
              </a:r>
              <a:r>
                <a:rPr lang="vi-VN" altLang="vi-VN" sz="2400" b="1" dirty="0" smtClean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 thực hiện </a:t>
              </a:r>
              <a:endParaRPr lang="en-US" altLang="vi-VN" sz="2400" b="1" dirty="0">
                <a:solidFill>
                  <a:srgbClr val="F03C69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4262" y="2175655"/>
            <a:ext cx="799873" cy="787471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794344" y="2357483"/>
            <a:ext cx="5986126" cy="44146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3000"/>
              </a:lnSpc>
            </a:pP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hãy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ghép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mỗi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lệnh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sau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với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nhóm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lệnh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thích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hợp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Hình ảnh 2" descr="Tạo hình cắt từ Màn hình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1870" y="3015539"/>
            <a:ext cx="5770477" cy="3561724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 flipV="1">
            <a:off x="4394542" y="5071981"/>
            <a:ext cx="1242567" cy="79766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4430386" y="4011667"/>
            <a:ext cx="1182827" cy="176070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4394542" y="4020155"/>
            <a:ext cx="1242567" cy="93509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0999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20.097"/>
  <p:tag name="ISPRING_CUSTOM_TIMING_USED" val="1"/>
  <p:tag name="GENSWF_SLIDE_UID" val="{EDD73925-EFC5-49A4-B786-107CE85A866F}:312"/>
  <p:tag name="GENSWF_SLIDE_TITLE" val="Giới thiệu"/>
  <p:tag name="ISPRING_SLIDE_INDENT_LEVEL" val="0"/>
  <p:tag name="ISPRING_SLIDE_ID_2" val="{693262F8-448F-42A1-B0BD-7DE6F365BC20}"/>
</p:tagLst>
</file>

<file path=ppt/theme/theme1.xml><?xml version="1.0" encoding="utf-8"?>
<a:theme xmlns:a="http://schemas.openxmlformats.org/drawingml/2006/main" name="1_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8A3B"/>
      </a:accent1>
      <a:accent2>
        <a:srgbClr val="7DC8FF"/>
      </a:accent2>
      <a:accent3>
        <a:srgbClr val="56AF35"/>
      </a:accent3>
      <a:accent4>
        <a:srgbClr val="CDD500"/>
      </a:accent4>
      <a:accent5>
        <a:srgbClr val="4472C4"/>
      </a:accent5>
      <a:accent6>
        <a:srgbClr val="F95421"/>
      </a:accent6>
      <a:hlink>
        <a:srgbClr val="0563C1"/>
      </a:hlink>
      <a:folHlink>
        <a:srgbClr val="954F72"/>
      </a:folHlink>
    </a:clrScheme>
    <a:fontScheme name="zezbname">
      <a:majorFont>
        <a:latin typeface="Segoe Print"/>
        <a:ea typeface="方正黑体_GBK"/>
        <a:cs typeface=""/>
      </a:majorFont>
      <a:minorFont>
        <a:latin typeface="Segoe Print"/>
        <a:ea typeface="方正黑体_GBK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8466</TotalTime>
  <Words>1641</Words>
  <Application>Microsoft Office PowerPoint</Application>
  <PresentationFormat>Màn hình rộng</PresentationFormat>
  <Paragraphs>180</Paragraphs>
  <Slides>34</Slides>
  <Notes>3</Notes>
  <HiddenSlides>0</HiddenSlides>
  <MMClips>28</MMClips>
  <ScaleCrop>false</ScaleCrop>
  <HeadingPairs>
    <vt:vector size="6" baseType="variant">
      <vt:variant>
        <vt:lpstr>Phông được Dùng</vt:lpstr>
      </vt:variant>
      <vt:variant>
        <vt:i4>16</vt:i4>
      </vt:variant>
      <vt:variant>
        <vt:lpstr>Chủ đề</vt:lpstr>
      </vt:variant>
      <vt:variant>
        <vt:i4>3</vt:i4>
      </vt:variant>
      <vt:variant>
        <vt:lpstr>Tiêu đề Bản chiếu</vt:lpstr>
      </vt:variant>
      <vt:variant>
        <vt:i4>34</vt:i4>
      </vt:variant>
    </vt:vector>
  </HeadingPairs>
  <TitlesOfParts>
    <vt:vector size="53" baseType="lpstr">
      <vt:lpstr>微软雅黑</vt:lpstr>
      <vt:lpstr>#9Slide02 Noi dung rat dai</vt:lpstr>
      <vt:lpstr>Arial</vt:lpstr>
      <vt:lpstr>Calibri</vt:lpstr>
      <vt:lpstr>等线</vt:lpstr>
      <vt:lpstr>iCiel Cadena</vt:lpstr>
      <vt:lpstr>Segoe Print</vt:lpstr>
      <vt:lpstr>Sitka Subheading</vt:lpstr>
      <vt:lpstr>SVN-Avo</vt:lpstr>
      <vt:lpstr>SVN-SAF</vt:lpstr>
      <vt:lpstr>Times New Roman</vt:lpstr>
      <vt:lpstr>UTM Avo</vt:lpstr>
      <vt:lpstr>UTM Bienvenue</vt:lpstr>
      <vt:lpstr>UTM HelvetIns</vt:lpstr>
      <vt:lpstr>Verdana</vt:lpstr>
      <vt:lpstr>方正黑体_GBK</vt:lpstr>
      <vt:lpstr>1_Office 主题</vt:lpstr>
      <vt:lpstr>3_Office Theme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Uyen Uyen</dc:creator>
  <cp:lastModifiedBy>Administrator</cp:lastModifiedBy>
  <cp:revision>335</cp:revision>
  <dcterms:created xsi:type="dcterms:W3CDTF">2021-11-14T08:33:55Z</dcterms:created>
  <dcterms:modified xsi:type="dcterms:W3CDTF">2023-06-13T15:14:48Z</dcterms:modified>
</cp:coreProperties>
</file>