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5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0" r:id="rId2"/>
    <p:sldMasterId id="2147483823" r:id="rId3"/>
    <p:sldMasterId id="2147483835" r:id="rId4"/>
  </p:sldMasterIdLst>
  <p:notesMasterIdLst>
    <p:notesMasterId r:id="rId47"/>
  </p:notesMasterIdLst>
  <p:sldIdLst>
    <p:sldId id="563" r:id="rId5"/>
    <p:sldId id="558" r:id="rId6"/>
    <p:sldId id="566" r:id="rId7"/>
    <p:sldId id="565" r:id="rId8"/>
    <p:sldId id="614" r:id="rId9"/>
    <p:sldId id="679" r:id="rId10"/>
    <p:sldId id="620" r:id="rId11"/>
    <p:sldId id="680" r:id="rId12"/>
    <p:sldId id="681" r:id="rId13"/>
    <p:sldId id="682" r:id="rId14"/>
    <p:sldId id="660" r:id="rId15"/>
    <p:sldId id="627" r:id="rId16"/>
    <p:sldId id="666" r:id="rId17"/>
    <p:sldId id="683" r:id="rId18"/>
    <p:sldId id="685" r:id="rId19"/>
    <p:sldId id="684" r:id="rId20"/>
    <p:sldId id="686" r:id="rId21"/>
    <p:sldId id="687" r:id="rId22"/>
    <p:sldId id="689" r:id="rId23"/>
    <p:sldId id="691" r:id="rId24"/>
    <p:sldId id="263" r:id="rId25"/>
    <p:sldId id="265" r:id="rId26"/>
    <p:sldId id="266" r:id="rId27"/>
    <p:sldId id="267" r:id="rId28"/>
    <p:sldId id="644" r:id="rId29"/>
    <p:sldId id="669" r:id="rId30"/>
    <p:sldId id="692" r:id="rId31"/>
    <p:sldId id="646" r:id="rId32"/>
    <p:sldId id="636" r:id="rId33"/>
    <p:sldId id="637" r:id="rId34"/>
    <p:sldId id="640" r:id="rId35"/>
    <p:sldId id="693" r:id="rId36"/>
    <p:sldId id="694" r:id="rId37"/>
    <p:sldId id="638" r:id="rId38"/>
    <p:sldId id="639" r:id="rId39"/>
    <p:sldId id="673" r:id="rId40"/>
    <p:sldId id="674" r:id="rId41"/>
    <p:sldId id="675" r:id="rId42"/>
    <p:sldId id="676" r:id="rId43"/>
    <p:sldId id="677" r:id="rId44"/>
    <p:sldId id="678" r:id="rId45"/>
    <p:sldId id="601" r:id="rId46"/>
  </p:sldIdLst>
  <p:sldSz cx="12192000" cy="6858000"/>
  <p:notesSz cx="6858000" cy="9144000"/>
  <p:embeddedFontLst>
    <p:embeddedFont>
      <p:font typeface="等线" panose="02010600030101010101" pitchFamily="2" charset="-122"/>
      <p:regular r:id="rId48"/>
    </p:embeddedFont>
    <p:embeddedFont>
      <p:font typeface="宋体" panose="02010600030101010101" pitchFamily="2" charset="-122"/>
      <p:regular r:id="rId49"/>
    </p:embeddedFont>
    <p:embeddedFont>
      <p:font typeface="#9Slide03 SFU Helvetica Condens" panose="00000400000000000000" pitchFamily="2" charset="0"/>
      <p:regular r:id="rId50"/>
    </p:embeddedFont>
    <p:embeddedFont>
      <p:font typeface="#9Slide03 SVNFjalla One" panose="02000506040000020004" pitchFamily="2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Franklin Gothic Book" panose="020B0503020102020204" pitchFamily="34" charset="0"/>
      <p:regular r:id="rId58"/>
      <p:italic r:id="rId59"/>
    </p:embeddedFont>
    <p:embeddedFont>
      <p:font typeface="Franklin Gothic Medium" panose="020B0603020102020204" pitchFamily="34" charset="0"/>
      <p:regular r:id="rId60"/>
      <p:italic r:id="rId61"/>
    </p:embeddedFont>
    <p:embeddedFont>
      <p:font typeface="iCiel Cadena" panose="02000503000000020004" charset="0"/>
      <p:bold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FFFF99"/>
    <a:srgbClr val="FF3399"/>
    <a:srgbClr val="FF66FF"/>
    <a:srgbClr val="006600"/>
    <a:srgbClr val="FF0066"/>
    <a:srgbClr val="008000"/>
    <a:srgbClr val="FEC63B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4" autoAdjust="0"/>
    <p:restoredTop sz="97331" autoAdjust="0"/>
  </p:normalViewPr>
  <p:slideViewPr>
    <p:cSldViewPr>
      <p:cViewPr varScale="1">
        <p:scale>
          <a:sx n="55" d="100"/>
          <a:sy n="55" d="100"/>
        </p:scale>
        <p:origin x="9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9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1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8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3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27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2554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767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3212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B5D281-D23C-4EEB-8748-C58E8FF0C2B9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8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6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1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July 20,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51077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48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3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2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79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01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16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14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90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28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41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0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anose="02020603050405020304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July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28B0512-9EB9-49FF-BFB3-EBC69D97D88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F27F3AF3-0C61-45C9-90BF-748ECB7821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prstClr val="white"/>
                </a:solidFill>
              </a:rPr>
              <a:t>感谢您下载包图网平台上提供的</a:t>
            </a:r>
            <a:r>
              <a:rPr lang="en-US" altLang="zh-CN" dirty="0">
                <a:solidFill>
                  <a:prstClr val="white"/>
                </a:solidFill>
              </a:rPr>
              <a:t>PPT</a:t>
            </a:r>
            <a:r>
              <a:rPr lang="zh-CN" altLang="en-US" dirty="0">
                <a:solidFill>
                  <a:prstClr val="white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prstClr val="white"/>
                </a:solidFill>
              </a:rPr>
              <a:t>Ibaotu.com</a:t>
            </a: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7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0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30.jpeg"/><Relationship Id="rId4" Type="http://schemas.openxmlformats.org/officeDocument/2006/relationships/slide" Target="slide22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4.jpe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5.jpe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21.xml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microsoft.com/office/2007/relationships/media" Target="../media/media2.mp3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8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8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8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8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8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microsoft.com/office/2007/relationships/media" Target="../media/media4.mp3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8.png"/><Relationship Id="rId10" Type="http://schemas.openxmlformats.org/officeDocument/2006/relationships/image" Target="../media/image82.png"/><Relationship Id="rId4" Type="http://schemas.openxmlformats.org/officeDocument/2006/relationships/audio" Target="../media/media4.mp3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1DE4E-8487-3F43-8779-36EB21E5652E}"/>
              </a:ext>
            </a:extLst>
          </p:cNvPr>
          <p:cNvSpPr/>
          <p:nvPr/>
        </p:nvSpPr>
        <p:spPr>
          <a:xfrm>
            <a:off x="1088211" y="3254798"/>
            <a:ext cx="10610883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F056B-1D38-331C-4CD5-B8BFE3CA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765D8-D7E0-406C-E20D-FA46670ED44F}"/>
              </a:ext>
            </a:extLst>
          </p:cNvPr>
          <p:cNvSpPr txBox="1"/>
          <p:nvPr/>
        </p:nvSpPr>
        <p:spPr>
          <a:xfrm>
            <a:off x="1977608" y="3413861"/>
            <a:ext cx="952859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di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chèn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46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52EDC-C63D-B063-4D00-DB0C68DA8BCB}"/>
              </a:ext>
            </a:extLst>
          </p:cNvPr>
          <p:cNvSpPr/>
          <p:nvPr/>
        </p:nvSpPr>
        <p:spPr>
          <a:xfrm>
            <a:off x="1131908" y="2284287"/>
            <a:ext cx="10755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614D8-1823-A8B8-0B19-68F1C8D4C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96112"/>
            <a:ext cx="983065" cy="967824"/>
          </a:xfrm>
          <a:prstGeom prst="rect">
            <a:avLst/>
          </a:prstGeom>
        </p:spPr>
      </p:pic>
      <p:pic>
        <p:nvPicPr>
          <p:cNvPr id="14" name="Picture 1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531634E-00FD-8803-6E77-96C853330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408" y="5964195"/>
            <a:ext cx="906574" cy="89380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9CCD6F-826A-5913-1703-2B49E1E78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52653"/>
              </p:ext>
            </p:extLst>
          </p:nvPr>
        </p:nvGraphicFramePr>
        <p:xfrm>
          <a:off x="609600" y="3163935"/>
          <a:ext cx="11201400" cy="28002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601214">
                  <a:extLst>
                    <a:ext uri="{9D8B030D-6E8A-4147-A177-3AD203B41FA5}">
                      <a16:colId xmlns:a16="http://schemas.microsoft.com/office/drawing/2014/main" val="2763686086"/>
                    </a:ext>
                  </a:extLst>
                </a:gridCol>
                <a:gridCol w="8600186">
                  <a:extLst>
                    <a:ext uri="{9D8B030D-6E8A-4147-A177-3AD203B41FA5}">
                      <a16:colId xmlns:a16="http://schemas.microsoft.com/office/drawing/2014/main" val="3123099120"/>
                    </a:ext>
                  </a:extLst>
                </a:gridCol>
              </a:tblGrid>
              <a:tr h="700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5175"/>
                  </a:ext>
                </a:extLst>
              </a:tr>
              <a:tr h="7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Sao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chép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Minh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01343650"/>
                  </a:ext>
                </a:extLst>
              </a:tr>
              <a:tr h="7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Di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hệt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21262603"/>
                  </a:ext>
                </a:extLst>
              </a:tr>
              <a:tr h="7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Chèn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cũ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376963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48DA3CB-6926-9A18-78E3-386CB1FF6DD6}"/>
              </a:ext>
            </a:extLst>
          </p:cNvPr>
          <p:cNvSpPr/>
          <p:nvPr/>
        </p:nvSpPr>
        <p:spPr>
          <a:xfrm>
            <a:off x="1055708" y="6105562"/>
            <a:ext cx="10755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1 - b, 2 - c, 3 - a.</a:t>
            </a:r>
          </a:p>
        </p:txBody>
      </p:sp>
    </p:spTree>
    <p:extLst>
      <p:ext uri="{BB962C8B-B14F-4D97-AF65-F5344CB8AC3E}">
        <p14:creationId xmlns:p14="http://schemas.microsoft.com/office/powerpoint/2010/main" val="398239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  <a:p>
            <a:pPr algn="just"/>
            <a:endParaRPr lang="en-US" sz="2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7134" y="2600624"/>
            <a:ext cx="113214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Bai1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b) Sao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43.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Bai2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Word.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D4C2F-92E6-9F8A-F922-3C533FF26369}"/>
              </a:ext>
            </a:extLst>
          </p:cNvPr>
          <p:cNvSpPr/>
          <p:nvPr/>
        </p:nvSpPr>
        <p:spPr>
          <a:xfrm>
            <a:off x="275244" y="3818621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Open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File. </a:t>
            </a:r>
            <a:r>
              <a:rPr 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Open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Bai1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 descr="Khởi động phần mềm và soạn thảo đoạn văn bản tiếng Việt sau">
            <a:extLst>
              <a:ext uri="{FF2B5EF4-FFF2-40B4-BE49-F238E27FC236}">
                <a16:creationId xmlns:a16="http://schemas.microsoft.com/office/drawing/2014/main" id="{B44CEBAB-14DA-E0E4-6021-CD21B579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737452"/>
            <a:ext cx="9906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612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AD59E-D652-5F97-B367-1992CF64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11" y="2023893"/>
            <a:ext cx="7881769" cy="4148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C3CEC-97A6-632C-9A0B-E6D440B8E632}"/>
              </a:ext>
            </a:extLst>
          </p:cNvPr>
          <p:cNvSpPr txBox="1"/>
          <p:nvPr/>
        </p:nvSpPr>
        <p:spPr>
          <a:xfrm>
            <a:off x="337134" y="2273323"/>
            <a:ext cx="2327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i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AC767-21AA-6C9F-8CFE-6C6E86346BCD}"/>
              </a:ext>
            </a:extLst>
          </p:cNvPr>
          <p:cNvSpPr txBox="1"/>
          <p:nvPr/>
        </p:nvSpPr>
        <p:spPr>
          <a:xfrm>
            <a:off x="244767" y="3558157"/>
            <a:ext cx="2327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i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0BA89-2BC6-3262-39A5-C5B12D3629FF}"/>
              </a:ext>
            </a:extLst>
          </p:cNvPr>
          <p:cNvSpPr txBox="1"/>
          <p:nvPr/>
        </p:nvSpPr>
        <p:spPr>
          <a:xfrm>
            <a:off x="9527689" y="4411631"/>
            <a:ext cx="2664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Nháy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choột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Open</a:t>
            </a:r>
            <a:endParaRPr lang="en-US" sz="2400" i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D8B96-94D2-191C-9B3B-B2995655C3B1}"/>
              </a:ext>
            </a:extLst>
          </p:cNvPr>
          <p:cNvSpPr txBox="1"/>
          <p:nvPr/>
        </p:nvSpPr>
        <p:spPr>
          <a:xfrm>
            <a:off x="2374556" y="6194083"/>
            <a:ext cx="8461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b="1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46.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400" i="1" dirty="0">
              <a:ln w="0"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18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b) Sao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885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52" y="2104672"/>
            <a:ext cx="11321465" cy="459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30668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b) Sao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4164021"/>
            <a:ext cx="116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37134" y="4724400"/>
            <a:ext cx="11641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</a:rPr>
              <a:t>(Theo </a:t>
            </a:r>
            <a:r>
              <a:rPr lang="en-US" sz="2800" i="1" dirty="0" err="1">
                <a:latin typeface="Times New Roman" panose="02020603050405020304" pitchFamily="18" charset="0"/>
              </a:rPr>
              <a:t>Trần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Đăng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Khoa</a:t>
            </a:r>
            <a:r>
              <a:rPr lang="en-US" sz="2800" i="1" dirty="0">
                <a:latin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1, </a:t>
            </a:r>
            <a:r>
              <a:rPr 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Copy          </a:t>
            </a:r>
            <a:r>
              <a:rPr 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Cut         ở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3CEC8-3359-4C15-634C-C9B6DA10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521533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63E77-19D1-8F19-95F3-89F6104B9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5720163"/>
            <a:ext cx="495300" cy="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7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A5032-402C-7A3C-68C4-40B6E37C9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7960"/>
          <a:stretch/>
        </p:blipFill>
        <p:spPr>
          <a:xfrm>
            <a:off x="2438400" y="1803000"/>
            <a:ext cx="5943600" cy="4826400"/>
          </a:xfrm>
          <a:prstGeom prst="rect">
            <a:avLst/>
          </a:prstGeom>
        </p:spPr>
      </p:pic>
      <p:pic>
        <p:nvPicPr>
          <p:cNvPr id="8" name="Picture 7" descr="Em thực hiện các yêu cầu sau">
            <a:extLst>
              <a:ext uri="{FF2B5EF4-FFF2-40B4-BE49-F238E27FC236}">
                <a16:creationId xmlns:a16="http://schemas.microsoft.com/office/drawing/2014/main" id="{994F64BB-3522-154B-0EB9-B89F16359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41158"/>
            <a:ext cx="3429000" cy="4988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495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Chèn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Bai2.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(Theo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Khoa)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và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Enter.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4164021"/>
            <a:ext cx="11641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Picture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Insert. </a:t>
            </a:r>
            <a:r>
              <a:rPr 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</a:rPr>
              <a:t> Insert Picture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48/</a:t>
            </a:r>
            <a:r>
              <a:rPr lang="en-US" sz="2800" dirty="0" err="1">
                <a:latin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</a:p>
          <a:p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BE54E-E5C4-F675-748C-999BB5AE41A5}"/>
              </a:ext>
            </a:extLst>
          </p:cNvPr>
          <p:cNvSpPr/>
          <p:nvPr/>
        </p:nvSpPr>
        <p:spPr>
          <a:xfrm>
            <a:off x="245690" y="5203615"/>
            <a:ext cx="11641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Save as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File. </a:t>
            </a:r>
            <a:r>
              <a:rPr 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</a:rPr>
              <a:t> Save as </a:t>
            </a:r>
            <a:r>
              <a:rPr lang="en-US" sz="2800" dirty="0" err="1">
                <a:latin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</a:rPr>
              <a:t> Bai2:</a:t>
            </a:r>
          </a:p>
          <a:p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02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3DFEA-36DB-20FC-9E2D-B19D0CA5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28656"/>
            <a:ext cx="11353800" cy="450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02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17335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1011238"/>
            <a:ext cx="2209800" cy="42473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295400"/>
            <a:ext cx="138906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6035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1524000" y="5989983"/>
            <a:ext cx="1606826" cy="649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1558630" y="76200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1204" name="Picture 164" descr="slide0048_image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8006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Left Arrow 6">
            <a:hlinkClick r:id="rId4" action="ppaction://hlinksldjump"/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900057"/>
            <a:ext cx="3429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762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1143001" y="1775251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hlinkClick r:id="" action="ppaction://noaction">
              <a:snd r:embed="rId6" name="SAI ROI.wav"/>
            </a:hlinkClick>
          </p:cNvPr>
          <p:cNvSpPr txBox="1">
            <a:spLocks noChangeArrowheads="1"/>
          </p:cNvSpPr>
          <p:nvPr/>
        </p:nvSpPr>
        <p:spPr bwMode="auto">
          <a:xfrm>
            <a:off x="457199" y="2519724"/>
            <a:ext cx="11430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F0694A8F-CF39-E728-6AD6-5B149786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1" y="3702608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1219" grpId="0"/>
      <p:bldP spid="15" grpId="0"/>
      <p:bldP spid="21" grpId="0"/>
      <p:bldP spid="21" grpId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64" descr="slide0048_image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8006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Left Arrow 9">
            <a:hlinkClick r:id="rId4" action="ppaction://hlinksldjump"/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412670"/>
            <a:ext cx="197961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96890" y="508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890" y="7563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9034970C-3141-1FAA-F683-6BC09624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2519724"/>
            <a:ext cx="11430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52B4F5E1-7B8E-10F1-1525-C90514D37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66951" y="3596942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9E4AD-9608-F538-9078-2F4E396F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68818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9601200" y="54864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32465" name="Picture 164" descr="slide0048_image0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8006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3" y="4219727"/>
            <a:ext cx="1820501" cy="19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96890" y="508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5FA11-195D-A29A-55F8-8D37E05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1008287" y="1506800"/>
            <a:ext cx="101754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46983-636C-31A7-CF81-B02A44E5BC5C}"/>
              </a:ext>
            </a:extLst>
          </p:cNvPr>
          <p:cNvSpPr/>
          <p:nvPr/>
        </p:nvSpPr>
        <p:spPr>
          <a:xfrm>
            <a:off x="1246131" y="2965963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7623A1-BE8E-0F02-1681-12312BADD661}"/>
              </a:ext>
            </a:extLst>
          </p:cNvPr>
          <p:cNvSpPr/>
          <p:nvPr/>
        </p:nvSpPr>
        <p:spPr>
          <a:xfrm>
            <a:off x="1224567" y="4001430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08DBF-07C7-6963-2B8E-B28358123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921" y="3009712"/>
            <a:ext cx="860260" cy="63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D61C0-ACC8-4338-CAD6-AE2251748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207" y="2841996"/>
            <a:ext cx="856259" cy="872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5793A-BEB6-272A-3399-1C41A3AE4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955" y="3958333"/>
            <a:ext cx="834469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3012E-8E86-7EFC-5825-FB7E627DB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237" y="3001825"/>
            <a:ext cx="834469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3F471-D4F3-86D8-9935-15E370C7D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207" y="4000110"/>
            <a:ext cx="860260" cy="63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8F3D7C-0F1F-9EAD-9471-9D33F9CDE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734" y="2809364"/>
            <a:ext cx="1138601" cy="844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3B01E-23DB-DE9C-8E09-27110C6CD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274" y="3829818"/>
            <a:ext cx="1070803" cy="853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AA530-7BD0-DDD7-9EB4-BF1120217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109" y="4071702"/>
            <a:ext cx="1070803" cy="8539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86BD69-2038-640B-4005-D2E2AEF243D0}"/>
              </a:ext>
            </a:extLst>
          </p:cNvPr>
          <p:cNvSpPr/>
          <p:nvPr/>
        </p:nvSpPr>
        <p:spPr>
          <a:xfrm>
            <a:off x="5558171" y="2934136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EAEC71-7508-3C30-845C-B7AE488A41C8}"/>
              </a:ext>
            </a:extLst>
          </p:cNvPr>
          <p:cNvSpPr/>
          <p:nvPr/>
        </p:nvSpPr>
        <p:spPr>
          <a:xfrm>
            <a:off x="5536607" y="3969603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4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Mở được tệp có sẵn, lưu được tệp với tên khác. </a:t>
            </a:r>
            <a:endParaRPr lang="en-US" sz="2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429000"/>
            <a:ext cx="7510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Chỉnh sửa được văn bản với các thao tác sao chép, di chuyển một phần văn bản. 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Đưa được hình ảnh vào văn bản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37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645440" y="3175301"/>
            <a:ext cx="1116556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9F3D71-3F8B-3158-BBCC-AE272ABC7740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58E871-EF2C-78CA-E671-4C5D0C47505A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DD006D5-7882-AD1E-9CD4-0B1120BA2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66A2680-3C9B-8AE5-4863-F385FA5F5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E4F3E-36A6-7EEA-D75E-AE49AFC9A7A8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68AA94-54CA-C488-C20B-8F787F8FC41A}"/>
              </a:ext>
            </a:extLst>
          </p:cNvPr>
          <p:cNvSpPr txBox="1"/>
          <p:nvPr/>
        </p:nvSpPr>
        <p:spPr>
          <a:xfrm>
            <a:off x="645440" y="3904195"/>
            <a:ext cx="11165560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8FED7C-6D1F-B429-791E-1E6B510B2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215323"/>
              </p:ext>
            </p:extLst>
          </p:nvPr>
        </p:nvGraphicFramePr>
        <p:xfrm>
          <a:off x="152400" y="2845756"/>
          <a:ext cx="11658600" cy="311843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60916">
                  <a:extLst>
                    <a:ext uri="{9D8B030D-6E8A-4147-A177-3AD203B41FA5}">
                      <a16:colId xmlns:a16="http://schemas.microsoft.com/office/drawing/2014/main" val="3251318407"/>
                    </a:ext>
                  </a:extLst>
                </a:gridCol>
                <a:gridCol w="9497684">
                  <a:extLst>
                    <a:ext uri="{9D8B030D-6E8A-4147-A177-3AD203B41FA5}">
                      <a16:colId xmlns:a16="http://schemas.microsoft.com/office/drawing/2014/main" val="3387505073"/>
                    </a:ext>
                  </a:extLst>
                </a:gridCol>
              </a:tblGrid>
              <a:tr h="624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621286395"/>
                  </a:ext>
                </a:extLst>
              </a:tr>
              <a:tr h="62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 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 Hình ảnh của con trỏ chuột khi bắt đầu thao tác chọn văn bản.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104868178"/>
                  </a:ext>
                </a:extLst>
              </a:tr>
              <a:tr h="62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 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b) Lệnh sao chép phần văn bản được chọn.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731644753"/>
                  </a:ext>
                </a:extLst>
              </a:tr>
              <a:tr h="62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 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 Lệnh dán phần văn bản đã cắt hoặc sao chép.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744155375"/>
                  </a:ext>
                </a:extLst>
              </a:tr>
              <a:tr h="62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 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</a:rPr>
                        <a:t>) Lệnh cắt phần văn bản được chọn.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48383934"/>
                  </a:ext>
                </a:extLst>
              </a:tr>
            </a:tbl>
          </a:graphicData>
        </a:graphic>
      </p:graphicFrame>
      <p:pic>
        <p:nvPicPr>
          <p:cNvPr id="1028" name="Picture 33" descr="Em hãy ghép mỗi biểu tượng ở cột A với ý nghĩa của chúng ở cột B cho phù hợp">
            <a:extLst>
              <a:ext uri="{FF2B5EF4-FFF2-40B4-BE49-F238E27FC236}">
                <a16:creationId xmlns:a16="http://schemas.microsoft.com/office/drawing/2014/main" id="{C9E8AB8D-710F-D8CD-F72B-9B84C26D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1" y="3505200"/>
            <a:ext cx="507757" cy="5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2" descr="Em hãy ghép mỗi biểu tượng ở cột A với ý nghĩa của chúng ở cột B cho phù hợp">
            <a:extLst>
              <a:ext uri="{FF2B5EF4-FFF2-40B4-BE49-F238E27FC236}">
                <a16:creationId xmlns:a16="http://schemas.microsoft.com/office/drawing/2014/main" id="{BB6EB62A-51F7-424B-CED9-ED0C1F1D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1" y="4151376"/>
            <a:ext cx="665336" cy="5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1" descr="Em hãy ghép mỗi biểu tượng ở cột A với ý nghĩa của chúng ở cột B cho phù hợp">
            <a:extLst>
              <a:ext uri="{FF2B5EF4-FFF2-40B4-BE49-F238E27FC236}">
                <a16:creationId xmlns:a16="http://schemas.microsoft.com/office/drawing/2014/main" id="{9F9D11B6-9128-5BF5-E017-038261F5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2" y="4782430"/>
            <a:ext cx="604056" cy="5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0" descr="Em hãy ghép mỗi biểu tượng ở cột A với ý nghĩa của chúng ở cột B cho phù hợp">
            <a:extLst>
              <a:ext uri="{FF2B5EF4-FFF2-40B4-BE49-F238E27FC236}">
                <a16:creationId xmlns:a16="http://schemas.microsoft.com/office/drawing/2014/main" id="{9CB437EE-2B8A-D46E-144F-5D1BBA39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2" y="5400972"/>
            <a:ext cx="665336" cy="56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0929E-A6AA-8DE6-346D-9A8045044FFE}"/>
              </a:ext>
            </a:extLst>
          </p:cNvPr>
          <p:cNvSpPr txBox="1"/>
          <p:nvPr/>
        </p:nvSpPr>
        <p:spPr>
          <a:xfrm>
            <a:off x="1198244" y="6089811"/>
            <a:ext cx="1005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97ACD-FFB3-DBB6-BE05-5EC744019D03}"/>
              </a:ext>
            </a:extLst>
          </p:cNvPr>
          <p:cNvSpPr txBox="1"/>
          <p:nvPr/>
        </p:nvSpPr>
        <p:spPr>
          <a:xfrm>
            <a:off x="2546032" y="6089811"/>
            <a:ext cx="1005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589EF-6330-839C-0E74-1250A5074F1F}"/>
              </a:ext>
            </a:extLst>
          </p:cNvPr>
          <p:cNvSpPr txBox="1"/>
          <p:nvPr/>
        </p:nvSpPr>
        <p:spPr>
          <a:xfrm>
            <a:off x="4112894" y="6075229"/>
            <a:ext cx="1282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E0636-FAA5-ED76-30EC-9DFD577B6C52}"/>
              </a:ext>
            </a:extLst>
          </p:cNvPr>
          <p:cNvSpPr txBox="1"/>
          <p:nvPr/>
        </p:nvSpPr>
        <p:spPr>
          <a:xfrm>
            <a:off x="5996940" y="6075229"/>
            <a:ext cx="1383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a</a:t>
            </a:r>
          </a:p>
        </p:txBody>
      </p:sp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1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8001002" y="1447800"/>
            <a:ext cx="3505198" cy="526297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1C95E-BF5D-804A-CBF5-54165E9775B1}"/>
              </a:ext>
            </a:extLst>
          </p:cNvPr>
          <p:cNvSpPr txBox="1"/>
          <p:nvPr/>
        </p:nvSpPr>
        <p:spPr>
          <a:xfrm>
            <a:off x="304800" y="2920872"/>
            <a:ext cx="723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1CD28C-25CB-62DC-5FF5-B109299378ED}"/>
              </a:ext>
            </a:extLst>
          </p:cNvPr>
          <p:cNvSpPr txBox="1"/>
          <p:nvPr/>
        </p:nvSpPr>
        <p:spPr>
          <a:xfrm>
            <a:off x="304800" y="3810000"/>
            <a:ext cx="723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C756E-3C22-8288-4778-2A1BFBFA1D16}"/>
              </a:ext>
            </a:extLst>
          </p:cNvPr>
          <p:cNvSpPr txBox="1"/>
          <p:nvPr/>
        </p:nvSpPr>
        <p:spPr>
          <a:xfrm>
            <a:off x="289560" y="4805657"/>
            <a:ext cx="723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67152-636A-348E-EEA6-2748A8CA4D1E}"/>
              </a:ext>
            </a:extLst>
          </p:cNvPr>
          <p:cNvSpPr txBox="1"/>
          <p:nvPr/>
        </p:nvSpPr>
        <p:spPr>
          <a:xfrm>
            <a:off x="304800" y="5354234"/>
            <a:ext cx="723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Bai3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  <p:bldP spid="2" grpId="0"/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020AA25-59AC-D66B-8D22-321D3166B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7" r="28829"/>
          <a:stretch/>
        </p:blipFill>
        <p:spPr>
          <a:xfrm>
            <a:off x="6400800" y="1456702"/>
            <a:ext cx="5524500" cy="5172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918093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17854" y="2274754"/>
            <a:ext cx="3239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i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BAA47-5A76-CFC8-2ECC-D184458B0FEB}"/>
              </a:ext>
            </a:extLst>
          </p:cNvPr>
          <p:cNvSpPr txBox="1"/>
          <p:nvPr/>
        </p:nvSpPr>
        <p:spPr>
          <a:xfrm>
            <a:off x="92709" y="2858929"/>
            <a:ext cx="5698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BA163-467C-6FAF-8D14-8B35DEC5D9F4}"/>
              </a:ext>
            </a:extLst>
          </p:cNvPr>
          <p:cNvSpPr txBox="1"/>
          <p:nvPr/>
        </p:nvSpPr>
        <p:spPr>
          <a:xfrm>
            <a:off x="266700" y="3684447"/>
            <a:ext cx="69723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i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b="1" i="1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di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918093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17854" y="2274754"/>
            <a:ext cx="3239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i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9307F-98B9-B9C8-2F6D-4D77C443E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79" y="1600200"/>
            <a:ext cx="8004511" cy="5006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DF9E9-A1FC-6235-436B-7B01BD1B8870}"/>
              </a:ext>
            </a:extLst>
          </p:cNvPr>
          <p:cNvSpPr txBox="1"/>
          <p:nvPr/>
        </p:nvSpPr>
        <p:spPr>
          <a:xfrm>
            <a:off x="92709" y="2858929"/>
            <a:ext cx="5698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b,c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3698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918093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DF9E9-A1FC-6235-436B-7B01BD1B8870}"/>
              </a:ext>
            </a:extLst>
          </p:cNvPr>
          <p:cNvSpPr txBox="1"/>
          <p:nvPr/>
        </p:nvSpPr>
        <p:spPr>
          <a:xfrm>
            <a:off x="427354" y="2414171"/>
            <a:ext cx="113836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và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339DE-CE08-B4E8-7025-740A980F5DD0}"/>
              </a:ext>
            </a:extLst>
          </p:cNvPr>
          <p:cNvSpPr txBox="1"/>
          <p:nvPr/>
        </p:nvSpPr>
        <p:spPr>
          <a:xfrm>
            <a:off x="427354" y="3429000"/>
            <a:ext cx="11383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hao tác sao chép: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chọn</a:t>
            </a:r>
            <a:r>
              <a:rPr lang="vi-VN" sz="2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không có gì thay đổi</a:t>
            </a:r>
            <a:r>
              <a:rPr lang="en-US" sz="2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D782B-4A68-A67C-B8DC-42FE8D976DEC}"/>
              </a:ext>
            </a:extLst>
          </p:cNvPr>
          <p:cNvSpPr txBox="1"/>
          <p:nvPr/>
        </p:nvSpPr>
        <p:spPr>
          <a:xfrm>
            <a:off x="404176" y="3976687"/>
            <a:ext cx="11383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hao tác di chuyển: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chọn</a:t>
            </a:r>
            <a:r>
              <a:rPr lang="vi-VN" sz="28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bị mất đi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7733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76007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838200" y="2736502"/>
            <a:ext cx="10744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009" y="1667442"/>
            <a:ext cx="876993" cy="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68FCA8-B0CD-26ED-C718-D875D3704A92}"/>
              </a:ext>
            </a:extLst>
          </p:cNvPr>
          <p:cNvGrpSpPr/>
          <p:nvPr/>
        </p:nvGrpSpPr>
        <p:grpSpPr>
          <a:xfrm>
            <a:off x="60960" y="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0D2FBD-F9A6-F05A-13FC-E31F40A9B000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4EA1A6-6115-8788-9A3E-4A7CE362C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22430C-DA75-1B36-C737-C1B5EDEC9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356DE-0422-2DF9-63E8-B8CF76F8F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2)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4" name="Picture 3" descr="Em hãy mở lại tệp đã lưu ở phần Vận dụng Bài 10 và chèn thêm hình ảnh phù hợp vào văn bản">
            <a:extLst>
              <a:ext uri="{FF2B5EF4-FFF2-40B4-BE49-F238E27FC236}">
                <a16:creationId xmlns:a16="http://schemas.microsoft.com/office/drawing/2014/main" id="{638D6DA6-1010-B6FB-6710-3C2D09F4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15972" r="10606"/>
          <a:stretch/>
        </p:blipFill>
        <p:spPr bwMode="auto">
          <a:xfrm>
            <a:off x="1143000" y="2372385"/>
            <a:ext cx="9525000" cy="4180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" y="-74275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96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lang="en-US" altLang="zh-CN" sz="96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lang="en-US" altLang="zh-CN" sz="96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lang="en-US" altLang="zh-CN" sz="96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lang="en-US" altLang="zh-CN" sz="9600" dirty="0">
                <a:solidFill>
                  <a:prstClr val="white"/>
                </a:solidFill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algn="ctr">
              <a:defRPr/>
            </a:pPr>
            <a:r>
              <a:rPr lang="en-US" altLang="zh-CN" sz="9600" dirty="0"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lang="zh-CN" altLang="en-US" sz="9600" dirty="0"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0"/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8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74" y="-1797294"/>
            <a:ext cx="9377026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lang="en-US" altLang="zh-CN" sz="44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lang="en-US" altLang="zh-CN" sz="44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lang="en-US" altLang="zh-CN" sz="44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lang="en-US" altLang="zh-CN" sz="4400" dirty="0">
                <a:solidFill>
                  <a:prstClr val="white"/>
                </a:solidFill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lang="zh-CN" altLang="en-US" sz="4400" dirty="0"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88361" y="1190855"/>
            <a:ext cx="75846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32317" y="3166218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232296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201685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892110" y="4138546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ACE3D-0427-C02D-3BE6-33A2523B38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7107" y="3209967"/>
            <a:ext cx="86026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C1F5C-4386-3F8C-145B-CD0FD49F38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70393" y="3042251"/>
            <a:ext cx="856259" cy="872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376FB7-D5C1-34A0-B6AB-F5D63EDBDE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41" y="4158588"/>
            <a:ext cx="834469" cy="876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EC1EC8-9AF6-80C7-FFFD-42A6B80A66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15423" y="3202080"/>
            <a:ext cx="834469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3FA559-833A-2A77-C81D-83328DCD43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70393" y="4200365"/>
            <a:ext cx="860260" cy="638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1F2C35-DC24-613E-1CB3-DA05151C83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4920" y="3009619"/>
            <a:ext cx="1138601" cy="8446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4F3F81-EDDC-5F92-FC21-8559D676C8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33460" y="4030073"/>
            <a:ext cx="1070803" cy="8539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34DF49-B906-FE57-BAFF-195F53198B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49295" y="4271957"/>
            <a:ext cx="1070803" cy="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51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7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8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8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8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1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00"/>
                            </p:stCondLst>
                            <p:childTnLst>
                              <p:par>
                                <p:cTn id="1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500"/>
                            </p:stCondLst>
                            <p:childTnLst>
                              <p:par>
                                <p:cTn id="1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"/>
                            </p:stCondLst>
                            <p:childTnLst>
                              <p:par>
                                <p:cTn id="1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"/>
                            </p:stCondLst>
                            <p:childTnLst>
                              <p:par>
                                <p:cTn id="1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60674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32" y="-106081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060674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lang="en-US" altLang="zh-CN" sz="44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lang="en-US" altLang="zh-CN" sz="44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lang="en-US" altLang="zh-CN" sz="44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lang="en-US" altLang="zh-CN" sz="4400" dirty="0">
                <a:solidFill>
                  <a:prstClr val="white"/>
                </a:solidFill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lang="zh-CN" altLang="en-US" sz="4400" dirty="0"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357826" y="1752600"/>
            <a:ext cx="81385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4651739" y="3505276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36358" y="3424583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418052" y="4750994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669559" y="4600041"/>
            <a:ext cx="34022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18106-DEF7-8F62-33DD-5052B685A6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6562" y="3553148"/>
            <a:ext cx="86026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2CDF8-E0B3-FF42-32B3-6BA3C7BEDB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49848" y="3385432"/>
            <a:ext cx="856259" cy="872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BB648-BC9B-E2B9-C33D-547AD1CF0D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7596" y="4501769"/>
            <a:ext cx="834469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F5A85A-FF59-6EC8-F92B-6387C1930A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4878" y="3545261"/>
            <a:ext cx="834469" cy="876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2D68D5-D7F9-FEA4-FE57-D73B180359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9848" y="4543546"/>
            <a:ext cx="860260" cy="6381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C97139-031A-1AB6-05D0-6AD82CBACC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4375" y="3352800"/>
            <a:ext cx="1138601" cy="844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7D59A4-B79B-BF66-2C55-80B0AFF67C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12915" y="4373254"/>
            <a:ext cx="1070803" cy="8539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933F58-39E4-F46F-D80E-48782AF388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28750" y="4615138"/>
            <a:ext cx="1070803" cy="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864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11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00"/>
                            </p:stCondLst>
                            <p:childTnLst>
                              <p:par>
                                <p:cTn id="1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500"/>
                            </p:stCondLst>
                            <p:childTnLst>
                              <p:par>
                                <p:cTn id="1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"/>
                            </p:stCondLst>
                            <p:childTnLst>
                              <p:par>
                                <p:cTn id="1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"/>
                            </p:stCondLst>
                            <p:childTnLst>
                              <p:par>
                                <p:cTn id="1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80" y="-1278564"/>
            <a:ext cx="10118753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lang="en-US" altLang="zh-CN" sz="44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lang="en-US" altLang="zh-CN" sz="44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lang="en-US" altLang="zh-CN" sz="44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lang="en-US" altLang="zh-CN" sz="4400" dirty="0">
                <a:solidFill>
                  <a:prstClr val="white"/>
                </a:solidFill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lang="zh-CN" altLang="en-US" sz="4400" dirty="0"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57129" y="1476092"/>
            <a:ext cx="83024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Để xóa một phần nội dung của văn bản, em thực hiện thao tác nào dưới đây?</a:t>
            </a:r>
            <a:endParaRPr lang="en-US" sz="3000" b="1" dirty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534981" y="3505200"/>
            <a:ext cx="81518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Delete.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39682" y="2590800"/>
            <a:ext cx="82995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con trỏ soạn thảo trước phần văn bản cần xóa và nhấn phím 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544944" y="4343400"/>
            <a:ext cx="82995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Backspace.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21171" y="5181600"/>
            <a:ext cx="79760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5" name="Picture 24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B5F41D-9CAB-4EB8-9135-C19A0CA07C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ED90EE-C63A-4E57-B17F-051CD342D679}"/>
              </a:ext>
            </a:extLst>
          </p:cNvPr>
          <p:cNvSpPr/>
          <p:nvPr/>
        </p:nvSpPr>
        <p:spPr>
          <a:xfrm>
            <a:off x="8998189" y="48615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9B26DD94-3A2B-420A-8C95-3A3DABB4FE99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65861181-6694-4357-A678-3DE5425A2E66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A48354BA-B602-4A08-ABB6-3759EF2FA637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0399A7A0-1982-4CE8-8D15-1EBB9D33E02D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8AAD874B-27BE-4366-BA46-B1F27B1686E1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EF313DEA-9055-4C53-AFEB-1E857FE6CC99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34" name="start">
            <a:extLst>
              <a:ext uri="{FF2B5EF4-FFF2-40B4-BE49-F238E27FC236}">
                <a16:creationId xmlns:a16="http://schemas.microsoft.com/office/drawing/2014/main" id="{DCB49C5F-7C6B-4497-8D83-83E12439C34D}"/>
              </a:ext>
            </a:extLst>
          </p:cNvPr>
          <p:cNvSpPr/>
          <p:nvPr/>
        </p:nvSpPr>
        <p:spPr>
          <a:xfrm>
            <a:off x="9154107" y="6329627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7315093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23681 L -0.00391 -0.23681 C -0.01133 -0.25926 -0.02096 -0.2794 -0.02591 -0.30347 C -0.03568 -0.35231 -0.03164 -0.32917 -0.03841 -0.37292 C -0.04115 -0.42731 -0.04206 -0.42454 -0.03529 -0.50347 C -0.03438 -0.51343 -0.03151 -0.52245 -0.02904 -0.53125 C -0.02461 -0.54699 -0.0194 -0.55926 -0.01185 -0.57014 C -0.01003 -0.57292 -0.00755 -0.57384 -0.0056 -0.57569 C 0.00286 -0.58403 0.01172 -0.59097 0.01953 -0.60069 C 0.03802 -0.62431 0.02695 -0.61134 0.05547 -0.63958 C 0.06016 -0.64444 0.06575 -0.64676 0.06953 -0.65347 L 0.08516 -0.68125 C 0.09219 -0.7125 0.09375 -0.71273 0.09453 -0.75069 C 0.09505 -0.77801 0.09258 -0.78194 0.08828 -0.80625 C 0.08711 -0.81273 0.08672 -0.81968 0.08516 -0.82569 C 0.08268 -0.83495 0.07357 -0.86204 0.06797 -0.87014 C 0.03307 -0.92153 0.0487 -0.88773 0.02266 -0.93403 C 0.0151 -0.94769 0.00703 -0.96065 0.00078 -0.97569 C -0.00443 -0.98819 -0.01146 -1.02153 -0.01498 -1.03681 C -0.01445 -1.06551 -0.01471 -1.09444 -0.01341 -1.12292 C -0.01315 -1.12708 -0.01107 -1.13032 -0.01029 -1.13426 C -0.00221 -1.17245 -0.02331 -1.09653 0.00078 -1.17014 C 0.00364 -1.17917 0.00612 -1.18843 0.00859 -1.19792 C 0.00976 -1.20231 0.01016 -1.20741 0.01172 -1.21181 C 0.01289 -1.21505 0.0151 -1.21667 0.01641 -1.22014 C 0.02044 -1.23102 0.02396 -1.25 0.02578 -1.26181 C 0.02695 -1.26991 0.02799 -1.27824 0.02891 -1.28681 C 0.03112 -1.3088 0.03203 -1.32384 0.03359 -1.34514 C 0.03307 -1.37199 0.03242 -1.39861 0.03203 -1.42569 C 0.03138 -1.45972 0.03125 -1.49421 0.03047 -1.52847 C 0.03021 -1.53588 0.02904 -1.54306 0.02891 -1.55069 C 0.02851 -1.5662 0.02891 -1.58218 0.02891 -1.59792 " pathEditMode="relative" ptsTypes="AAAAAAAAAAAAAAAAAAAAAAAAAAAAAAAA">
                                      <p:cBhvr>
                                        <p:cTn id="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Mở được tệp có sẵn, lưu được tệp với tên khác. </a:t>
            </a:r>
            <a:endParaRPr lang="en-US" sz="2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429000"/>
            <a:ext cx="7510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Chỉnh sửa được văn bản với các thao tác sao chép, di chuyển một phần văn bản. 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Đưa được hình ảnh vào văn bản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-1335721"/>
            <a:ext cx="38448577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lang="en-US" altLang="zh-CN" sz="44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lang="en-US" altLang="zh-CN" sz="44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lang="en-US" altLang="zh-CN" sz="44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lang="en-US" altLang="zh-CN" sz="4400" dirty="0">
                <a:solidFill>
                  <a:prstClr val="white"/>
                </a:solidFill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lang="zh-CN" altLang="en-US" sz="4400" dirty="0"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1113078" y="1694240"/>
            <a:ext cx="89058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</a:rPr>
              <a:t>Sao </a:t>
            </a:r>
            <a:r>
              <a:rPr lang="en-US" sz="3200" b="1" dirty="0" err="1">
                <a:solidFill>
                  <a:srgbClr val="FF3300"/>
                </a:solidFill>
              </a:rPr>
              <a:t>chép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phần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văn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bản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có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tác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dụng</a:t>
            </a:r>
            <a:r>
              <a:rPr lang="en-US" sz="3200" b="1" dirty="0">
                <a:solidFill>
                  <a:srgbClr val="FF3300"/>
                </a:solidFill>
              </a:rPr>
              <a:t>:</a:t>
            </a:r>
            <a:endParaRPr lang="en-US" sz="3200" b="1" dirty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128318" y="3311941"/>
            <a:ext cx="11701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138249" y="2379528"/>
            <a:ext cx="81526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113078" y="3851549"/>
            <a:ext cx="80096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1113078" y="4418052"/>
            <a:ext cx="81526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5" name="Picture 24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B5F41D-9CAB-4EB8-9135-C19A0CA07C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61FEFC-C0A0-4C83-85F2-A234A477E1EC}"/>
              </a:ext>
            </a:extLst>
          </p:cNvPr>
          <p:cNvSpPr/>
          <p:nvPr/>
        </p:nvSpPr>
        <p:spPr>
          <a:xfrm>
            <a:off x="9019669" y="480981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F2FE4616-1E40-4FE2-9FC3-708F34E79CB5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2BC7B619-A175-4E30-8B1B-75CD6A24FCF5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5469E07C-7405-4969-BD86-8F88634888D6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FB54FD6B-A88E-4D98-B907-4D2D52579869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5A479313-1931-40E5-9F35-DEEBE22A39B1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E53BA6C9-61C7-4849-9FC2-F80A14B770C5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33" name="start">
            <a:extLst>
              <a:ext uri="{FF2B5EF4-FFF2-40B4-BE49-F238E27FC236}">
                <a16:creationId xmlns:a16="http://schemas.microsoft.com/office/drawing/2014/main" id="{A784318B-497A-4EC8-97C7-FD55EA3CF2C7}"/>
              </a:ext>
            </a:extLst>
          </p:cNvPr>
          <p:cNvSpPr/>
          <p:nvPr/>
        </p:nvSpPr>
        <p:spPr>
          <a:xfrm>
            <a:off x="9175587" y="6277869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4310343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23287 L 0.00039 -0.23287 C -0.00208 -0.24167 -0.00781 -0.26412 -0.01211 -0.27176 L -0.01836 -0.28287 C -0.02266 -0.30579 -0.01576 -0.26968 -0.02461 -0.31065 C -0.02591 -0.31621 -0.02669 -0.32199 -0.02773 -0.32732 C -0.0293 -0.33496 -0.03086 -0.34213 -0.03242 -0.34954 C -0.0319 -0.37639 -0.03229 -0.40348 -0.03086 -0.4301 C -0.03034 -0.44144 -0.02461 -0.45209 -0.01992 -0.45787 C -0.01719 -0.46158 -0.01367 -0.4632 -0.01055 -0.46621 C -0.00742 -0.46968 -0.00456 -0.47408 -0.00117 -0.47732 C 0.00026 -0.47894 0.00195 -0.47894 0.00352 -0.4801 C 0.00872 -0.48449 0.0138 -0.48982 0.01914 -0.49398 C 0.02174 -0.4963 0.02747 -0.49861 0.03008 -0.49954 C 0.03372 -0.50324 0.03737 -0.50672 0.04102 -0.51065 C 0.04323 -0.5132 0.04505 -0.51644 0.04727 -0.51898 C 0.05677 -0.53125 0.05286 -0.52223 0.06602 -0.54954 C 0.06745 -0.55278 0.06797 -0.55718 0.06914 -0.56065 C 0.07565 -0.58102 0.0694 -0.55348 0.07852 -0.59121 C 0.07982 -0.59676 0.08164 -0.60787 0.08164 -0.60787 C 0.08398 -0.64537 0.08763 -0.68611 0.08008 -0.72176 C 0.07904 -0.72662 0.07825 -0.73148 0.07695 -0.73565 C 0.07565 -0.73982 0.07344 -0.74283 0.07227 -0.74676 C 0.07083 -0.75116 0.07057 -0.75648 0.06914 -0.76065 C 0.06588 -0.76968 0.0582 -0.78565 0.0582 -0.78565 C 0.05638 -0.79514 0.05469 -0.8051 0.05195 -0.81343 C 0.04661 -0.82963 0.03477 -0.86065 0.03477 -0.86065 C 0.03151 -0.8838 0.03398 -0.87037 0.02227 -0.9051 C 0.02122 -0.9081 0.01979 -0.91042 0.01914 -0.91343 C 0.01797 -0.91806 0.01497 -0.93496 0.01445 -0.94121 C 0.01081 -0.98033 0.01484 -0.94954 0.01133 -0.97454 C 0.01185 -0.99398 0.01159 -1.01366 0.01289 -1.03287 C 0.01328 -1.04051 0.0194 -1.06343 0.0207 -1.06898 C 0.02305 -1.07963 0.02122 -1.07662 0.02539 -1.0882 C 0.02825 -1.09676 0.03164 -1.1051 0.03477 -1.1132 C 0.03581 -1.11598 0.03711 -1.11852 0.03789 -1.12153 C 0.03893 -1.12639 0.03984 -1.13102 0.04102 -1.13542 C 0.04193 -1.13935 0.04323 -1.14283 0.04414 -1.14676 C 0.04583 -1.15394 0.04713 -1.16158 0.04883 -1.16875 C 0.04974 -1.17269 0.05117 -1.17616 0.05195 -1.1801 C 0.05924 -1.21945 0.05117 -1.1882 0.0582 -1.2132 C 0.05872 -1.21898 0.05898 -1.22454 0.05977 -1.22986 C 0.06003 -1.23287 0.06107 -1.23542 0.06133 -1.23843 C 0.06211 -1.24746 0.06224 -1.25695 0.06289 -1.26621 C 0.06328 -1.27361 0.06393 -1.28102 0.06445 -1.28843 C 0.06393 -1.30232 0.06354 -1.31621 0.06289 -1.3301 C 0.06081 -1.37107 0.06133 -1.3338 0.06133 -1.37176 " pathEditMode="relative" ptsTypes="AAAAAAAAAAAAAAAAAAAAAAAAAAAAAAAAAAAAAAAAAAAAAAA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7200" dirty="0" err="1">
                <a:solidFill>
                  <a:srgbClr val="E33552"/>
                </a:solidFill>
                <a:latin typeface="orange juice" pitchFamily="2" charset="0"/>
              </a:rPr>
              <a:t>Chúc</a:t>
            </a:r>
            <a:r>
              <a:rPr lang="en-US" altLang="zh-CN" sz="7200" dirty="0">
                <a:solidFill>
                  <a:srgbClr val="E33552"/>
                </a:solidFill>
                <a:latin typeface="orange juice" pitchFamily="2" charset="0"/>
              </a:rPr>
              <a:t> </a:t>
            </a:r>
            <a:r>
              <a:rPr lang="en-US" altLang="zh-CN" sz="7200" dirty="0" err="1">
                <a:solidFill>
                  <a:srgbClr val="E33552"/>
                </a:solidFill>
                <a:latin typeface="orange juice" pitchFamily="2" charset="0"/>
              </a:rPr>
              <a:t>mừng</a:t>
            </a:r>
            <a:r>
              <a:rPr lang="en-US" altLang="zh-CN" sz="7200" dirty="0">
                <a:solidFill>
                  <a:srgbClr val="E33552"/>
                </a:solidFill>
                <a:latin typeface="orange juice" pitchFamily="2" charset="0"/>
              </a:rPr>
              <a:t> </a:t>
            </a:r>
            <a:r>
              <a:rPr lang="en-US" altLang="zh-CN" sz="7200" dirty="0" err="1">
                <a:solidFill>
                  <a:srgbClr val="E33552"/>
                </a:solidFill>
                <a:latin typeface="orange juice" pitchFamily="2" charset="0"/>
              </a:rPr>
              <a:t>các</a:t>
            </a:r>
            <a:r>
              <a:rPr lang="en-US" altLang="zh-CN" sz="7200" dirty="0">
                <a:solidFill>
                  <a:srgbClr val="E33552"/>
                </a:solidFill>
                <a:latin typeface="orange juice" pitchFamily="2" charset="0"/>
              </a:rPr>
              <a:t> </a:t>
            </a:r>
            <a:r>
              <a:rPr lang="en-US" altLang="zh-CN" sz="7200" dirty="0" err="1">
                <a:solidFill>
                  <a:srgbClr val="E33552"/>
                </a:solidFill>
                <a:latin typeface="orange juice" pitchFamily="2" charset="0"/>
              </a:rPr>
              <a:t>em</a:t>
            </a:r>
            <a:endParaRPr lang="zh-CN" altLang="en-US" sz="7200" dirty="0">
              <a:solidFill>
                <a:srgbClr val="E33552"/>
              </a:solidFill>
              <a:latin typeface="orange juice" pitchFamily="2" charset="0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44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57903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43.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 Theo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E97D53-2BD1-639F-0FD6-D13D9C6F4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1" t="7398" b="3491"/>
          <a:stretch/>
        </p:blipFill>
        <p:spPr>
          <a:xfrm>
            <a:off x="6629400" y="2057400"/>
            <a:ext cx="5105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57903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và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E97D53-2BD1-639F-0FD6-D13D9C6F4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1" t="7398" b="3491"/>
          <a:stretch/>
        </p:blipFill>
        <p:spPr>
          <a:xfrm>
            <a:off x="6629400" y="2057400"/>
            <a:ext cx="5105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7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47700" y="2225572"/>
            <a:ext cx="112395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276600"/>
            <a:ext cx="11734800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8B962-CF45-5CD2-FCA4-E08C8933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4330864"/>
            <a:ext cx="7253425" cy="23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47700" y="2133600"/>
            <a:ext cx="112395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048000"/>
            <a:ext cx="1123950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(Theo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Khoa)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89DF2-9F25-DA10-59E0-123A39FB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3680782"/>
            <a:ext cx="9029700" cy="30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47700" y="2133600"/>
            <a:ext cx="11239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2658665"/>
            <a:ext cx="112395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1BBA53-4667-90EB-00C0-3E29719A8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1" t="7398" b="3491"/>
          <a:stretch/>
        </p:blipFill>
        <p:spPr>
          <a:xfrm>
            <a:off x="5562600" y="2683792"/>
            <a:ext cx="4648200" cy="37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9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12920</TotalTime>
  <Words>2526</Words>
  <Application>Microsoft Office PowerPoint</Application>
  <PresentationFormat>Widescreen</PresentationFormat>
  <Paragraphs>371</Paragraphs>
  <Slides>42</Slides>
  <Notes>34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Roboto</vt:lpstr>
      <vt:lpstr>等线</vt:lpstr>
      <vt:lpstr>Wingdings</vt:lpstr>
      <vt:lpstr>Franklin Gothic Medium</vt:lpstr>
      <vt:lpstr>orange juice</vt:lpstr>
      <vt:lpstr>#9Slide03 SFU Helvetica Condens</vt:lpstr>
      <vt:lpstr>Calibri Light</vt:lpstr>
      <vt:lpstr>Times New Roman</vt:lpstr>
      <vt:lpstr>Calibri</vt:lpstr>
      <vt:lpstr>#9Slide03 SVNFjalla One</vt:lpstr>
      <vt:lpstr>宋体</vt:lpstr>
      <vt:lpstr>DPT Hotel Oriental</vt:lpstr>
      <vt:lpstr>Franklin Gothic Book</vt:lpstr>
      <vt:lpstr>Arial</vt:lpstr>
      <vt:lpstr>iCiel Cadena</vt:lpstr>
      <vt:lpstr>4_Office Theme</vt:lpstr>
      <vt:lpstr>Angles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1300</cp:revision>
  <dcterms:created xsi:type="dcterms:W3CDTF">2021-09-19T04:33:01Z</dcterms:created>
  <dcterms:modified xsi:type="dcterms:W3CDTF">2023-07-20T00:53:32Z</dcterms:modified>
  <cp:category>9Slide.vn</cp:category>
</cp:coreProperties>
</file>