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  <p:sldMasterId id="2147483823" r:id="rId3"/>
  </p:sldMasterIdLst>
  <p:notesMasterIdLst>
    <p:notesMasterId r:id="rId44"/>
  </p:notesMasterIdLst>
  <p:sldIdLst>
    <p:sldId id="563" r:id="rId4"/>
    <p:sldId id="558" r:id="rId5"/>
    <p:sldId id="566" r:id="rId6"/>
    <p:sldId id="565" r:id="rId7"/>
    <p:sldId id="614" r:id="rId8"/>
    <p:sldId id="620" r:id="rId9"/>
    <p:sldId id="655" r:id="rId10"/>
    <p:sldId id="656" r:id="rId11"/>
    <p:sldId id="657" r:id="rId12"/>
    <p:sldId id="659" r:id="rId13"/>
    <p:sldId id="660" r:id="rId14"/>
    <p:sldId id="661" r:id="rId15"/>
    <p:sldId id="662" r:id="rId16"/>
    <p:sldId id="654" r:id="rId17"/>
    <p:sldId id="666" r:id="rId18"/>
    <p:sldId id="664" r:id="rId19"/>
    <p:sldId id="669" r:id="rId20"/>
    <p:sldId id="670" r:id="rId21"/>
    <p:sldId id="671" r:id="rId22"/>
    <p:sldId id="672" r:id="rId23"/>
    <p:sldId id="673" r:id="rId24"/>
    <p:sldId id="675" r:id="rId25"/>
    <p:sldId id="676" r:id="rId26"/>
    <p:sldId id="644" r:id="rId27"/>
    <p:sldId id="667" r:id="rId28"/>
    <p:sldId id="668" r:id="rId29"/>
    <p:sldId id="646" r:id="rId30"/>
    <p:sldId id="636" r:id="rId31"/>
    <p:sldId id="637" r:id="rId32"/>
    <p:sldId id="640" r:id="rId33"/>
    <p:sldId id="638" r:id="rId34"/>
    <p:sldId id="639" r:id="rId35"/>
    <p:sldId id="677" r:id="rId36"/>
    <p:sldId id="678" r:id="rId37"/>
    <p:sldId id="679" r:id="rId38"/>
    <p:sldId id="680" r:id="rId39"/>
    <p:sldId id="681" r:id="rId40"/>
    <p:sldId id="682" r:id="rId41"/>
    <p:sldId id="683" r:id="rId42"/>
    <p:sldId id="601" r:id="rId43"/>
  </p:sldIdLst>
  <p:sldSz cx="12192000" cy="6858000"/>
  <p:notesSz cx="6858000" cy="9144000"/>
  <p:embeddedFontLst>
    <p:embeddedFont>
      <p:font typeface="等线" panose="02010600030101010101" pitchFamily="2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Franklin Gothic Book" panose="020B0503020102020204" pitchFamily="34" charset="0"/>
      <p:regular r:id="rId52"/>
      <p:italic r:id="rId53"/>
    </p:embeddedFont>
    <p:embeddedFont>
      <p:font typeface="Franklin Gothic Medium" panose="020B0603020102020204" pitchFamily="34" charset="0"/>
      <p:regular r:id="rId54"/>
      <p:italic r:id="rId55"/>
    </p:embeddedFont>
    <p:embeddedFont>
      <p:font typeface="iCiel Cadena" panose="02000503000000020004" charset="0"/>
      <p:bold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00CC"/>
    <a:srgbClr val="FF66FF"/>
    <a:srgbClr val="FF0066"/>
    <a:srgbClr val="00CC00"/>
    <a:srgbClr val="006600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3" autoAdjust="0"/>
    <p:restoredTop sz="97331" autoAdjust="0"/>
  </p:normalViewPr>
  <p:slideViewPr>
    <p:cSldViewPr>
      <p:cViewPr varScale="1">
        <p:scale>
          <a:sx n="55" d="100"/>
          <a:sy n="55" d="100"/>
        </p:scale>
        <p:origin x="9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video.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176384E-8BE3-45E5-BB12-B7714E331EB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204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35F-7667-1E0F-0D12-D6725865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4D4B5-8303-A295-BEB5-8F622117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04CD-A1D3-DD73-8D6E-8BF109DD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FDAB-51C1-36BB-1FDD-2F99DB4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2F9F-473E-6CB0-59FB-23C9936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73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1A83-F11A-2BF9-98DF-D9F5392F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2BEFA-B347-B430-991E-2CC394F2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DB7D3-B66B-127C-62A5-25C490F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B6124-62FA-93A6-C516-0A9587D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CC01-52BC-5E89-BD38-2C4D5B4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48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C3E60-20CF-DCE3-9BDC-8A640AD8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7E10B-B2BC-B3B2-FD88-F0563CFD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27C7B-98B4-9515-457D-A1761649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E73DA-AE27-D614-B55A-9C918FF2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F514-29A8-C9C8-959F-E139375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21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0BB6-70E4-419A-192D-59737CEA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F7CDD-D05E-C066-4AEF-82C4F271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ECF8F-1CBD-D209-9285-C9E61F72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6CE49-1896-1D0A-C118-4E3E2D11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B764-77DF-B954-9957-85A87A47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C03C3-EC8E-6044-403C-BA39516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5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146D-E883-1A39-CEA4-2671F86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7FB0-DFD2-8EF6-0FEF-06DAB7B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AB45B-6FDD-DC98-8CDA-67D31732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94B6C-DEF8-0BAD-8A98-97914243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912F7-7565-4852-63FF-2D20A2BA0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F9A87-D83C-DEA4-4E5D-A71913E8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98BE0-FEC1-712F-777E-485BA303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20F92-AEE0-FB48-C28D-290B82B0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7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1555-3E98-FEBD-7EE3-D8739E7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C64A-5056-CDFF-8AC1-B0D1E1F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05714-E724-59BD-07F9-7019538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0E5AB-A94B-9D15-1677-D1E8C56C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4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159-F9C8-0E7F-8B05-04B70C2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8CC6D-8EEE-BEB9-8C48-52D6F7BC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E633E-B5D2-AF11-AD49-F38B83B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87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6CF4-B63B-413E-6916-E40F09E8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7D3F-0E07-8160-DF48-C106E9DB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125B4-090F-6D06-FCBA-75DE70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AD09F-BD0D-11A4-87A9-C53B6631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BD3EA-7505-A449-C28C-C26393A4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1B7E5-9556-D447-7026-D412FAA1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79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8433-8BDB-D90B-DF10-8E205CA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B58B8-5423-9BF7-5F62-E01E6EA75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CD3C2-2EFF-B251-5952-584C45651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48564-8615-466A-8A25-5519DC9D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8E19A-19DA-07E3-4292-0A03F9D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0424B-927F-522D-4B62-8C350AA2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6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D9CF-243F-6AF1-D536-72C4C473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9DA7F-B079-67EA-83BD-98C8E3318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8DB9-4423-B9A6-68DE-CBF0FD9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B4E5-5116-FDAF-07B1-6518DD3A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7F4B8-5D9C-C2EC-7F9A-107729B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553A4B-8A4F-807E-8A72-115F5CC05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2D46B-83B0-A8F1-532B-D0968B5C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9662C-3509-1C73-8C1A-CD07C15B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768D2-DA03-6D17-7A24-FD2987C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4D48-EA69-D33E-F567-87959461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4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itchFamily="18" charset="0"/>
              </a:defRPr>
            </a:lvl1pPr>
            <a:lvl2pPr>
              <a:defRPr sz="28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000">
                <a:latin typeface="Times New Roman" pitchFamily="18" charset="0"/>
              </a:defRPr>
            </a:lvl4pPr>
            <a:lvl5pPr>
              <a:defRPr sz="2000">
                <a:latin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6/17/2023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17,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C664A-6B8F-2820-5A21-A0189D6A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886AB-6BEB-5768-915F-57032A5B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EDF3-7E27-3E70-7902-60C6FBB1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9B046-3F69-AE86-B967-1F5BEFF1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0A94-73AB-6BB7-27C6-CFF3D5F1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29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2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44.png"/><Relationship Id="rId18" Type="http://schemas.openxmlformats.org/officeDocument/2006/relationships/image" Target="../media/image48.emf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image" Target="../media/image50.sv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sv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video" Target="../media/media4.mp4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2.svg"/><Relationship Id="rId19" Type="http://schemas.openxmlformats.org/officeDocument/2006/relationships/image" Target="../media/image50.svg"/><Relationship Id="rId4" Type="http://schemas.microsoft.com/office/2007/relationships/media" Target="../media/media6.mp4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7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2.svg"/><Relationship Id="rId19" Type="http://schemas.openxmlformats.org/officeDocument/2006/relationships/image" Target="../media/image50.svg"/><Relationship Id="rId4" Type="http://schemas.openxmlformats.org/officeDocument/2006/relationships/video" Target="../media/media7.mp4"/><Relationship Id="rId9" Type="http://schemas.openxmlformats.org/officeDocument/2006/relationships/image" Target="../media/image41.png"/><Relationship Id="rId1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7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2.svg"/><Relationship Id="rId19" Type="http://schemas.openxmlformats.org/officeDocument/2006/relationships/image" Target="../media/image50.svg"/><Relationship Id="rId4" Type="http://schemas.openxmlformats.org/officeDocument/2006/relationships/video" Target="../media/media7.mp4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7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image" Target="../media/image42.svg"/><Relationship Id="rId19" Type="http://schemas.openxmlformats.org/officeDocument/2006/relationships/image" Target="../media/image50.svg"/><Relationship Id="rId4" Type="http://schemas.openxmlformats.org/officeDocument/2006/relationships/video" Target="../media/media7.mp4"/><Relationship Id="rId9" Type="http://schemas.openxmlformats.org/officeDocument/2006/relationships/image" Target="../media/image41.png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8001001" cy="58477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200400"/>
            <a:ext cx="10674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863602"/>
            <a:ext cx="10674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 to This Slide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5181600"/>
            <a:ext cx="10896600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9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105" y="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3448"/>
            <a:ext cx="10363200" cy="457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841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914400" y="2514600"/>
            <a:ext cx="10515600" cy="1569660"/>
          </a:xfrm>
          <a:prstGeom prst="rect">
            <a:avLst/>
          </a:prstGeom>
          <a:solidFill>
            <a:srgbClr val="CCFF99"/>
          </a:solidFill>
          <a:ln w="57150">
            <a:solidFill>
              <a:srgbClr val="00B050"/>
            </a:solidFill>
            <a:prstDash val="sysDash"/>
          </a:ln>
          <a:effectLst>
            <a:reflection blurRad="6350" stA="52000" endA="300" endPos="35000" dir="5400000" sy="-100000" algn="bl" rotWithShape="0"/>
          </a:effectLst>
          <a:scene3d>
            <a:camera prst="obliqueBottom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104900" y="2760821"/>
            <a:ext cx="1017270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76200" y="14024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13905" y="2223448"/>
            <a:ext cx="9873095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hay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2885182"/>
            <a:ext cx="988695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4104382"/>
            <a:ext cx="988695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5410200"/>
            <a:ext cx="988695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thuyết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508673" y="4234811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439400" y="3100609"/>
            <a:ext cx="1281546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287000" y="5638800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5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91353"/>
              </p:ext>
            </p:extLst>
          </p:nvPr>
        </p:nvGraphicFramePr>
        <p:xfrm>
          <a:off x="495300" y="3634891"/>
          <a:ext cx="11353800" cy="25037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865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3627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95970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2895599" y="2286000"/>
            <a:ext cx="3206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r>
              <a:rPr lang="en-US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723" y="2819400"/>
            <a:ext cx="6486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236" y="3389481"/>
            <a:ext cx="11265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885" y="4343400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51" y="4905172"/>
            <a:ext cx="11095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236" y="5903893"/>
            <a:ext cx="1109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800600"/>
            <a:ext cx="762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4" y="5859279"/>
            <a:ext cx="66385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409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5715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390650"/>
              <a:chOff x="0" y="19050"/>
              <a:chExt cx="12192000" cy="12773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27735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277355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409700"/>
              <a:ext cx="121920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4478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1047"/>
            <a:ext cx="11582400" cy="463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41621C-E2A1-B2E8-6F7A-04FBA4BA13E2}"/>
              </a:ext>
            </a:extLst>
          </p:cNvPr>
          <p:cNvSpPr txBox="1"/>
          <p:nvPr/>
        </p:nvSpPr>
        <p:spPr>
          <a:xfrm>
            <a:off x="8205878" y="3228642"/>
            <a:ext cx="2787242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ẨN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F3EB-DED1-8FDE-4348-C9DCF035D6D0}"/>
              </a:ext>
            </a:extLst>
          </p:cNvPr>
          <p:cNvSpPr txBox="1"/>
          <p:nvPr/>
        </p:nvSpPr>
        <p:spPr>
          <a:xfrm>
            <a:off x="843280" y="1868661"/>
            <a:ext cx="5740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E480B-C10C-EBD7-6F5F-D703918AB3F2}"/>
              </a:ext>
            </a:extLst>
          </p:cNvPr>
          <p:cNvSpPr txBox="1"/>
          <p:nvPr/>
        </p:nvSpPr>
        <p:spPr>
          <a:xfrm>
            <a:off x="2560320" y="783387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9EC97-3737-D054-8481-11119CF22B1B}"/>
              </a:ext>
            </a:extLst>
          </p:cNvPr>
          <p:cNvSpPr txBox="1"/>
          <p:nvPr/>
        </p:nvSpPr>
        <p:spPr>
          <a:xfrm>
            <a:off x="641806" y="3530133"/>
            <a:ext cx="614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9770C-56D8-37E2-E888-3A6A92DED420}"/>
              </a:ext>
            </a:extLst>
          </p:cNvPr>
          <p:cNvSpPr txBox="1"/>
          <p:nvPr/>
        </p:nvSpPr>
        <p:spPr>
          <a:xfrm>
            <a:off x="843280" y="261308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B00CB-7321-2E0B-BC13-38B5AD1A0172}"/>
              </a:ext>
            </a:extLst>
          </p:cNvPr>
          <p:cNvSpPr txBox="1"/>
          <p:nvPr/>
        </p:nvSpPr>
        <p:spPr>
          <a:xfrm>
            <a:off x="641806" y="4297772"/>
            <a:ext cx="5641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289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64DA45B6-31A4-BCB7-7934-90F80848DA70}"/>
              </a:ext>
            </a:extLst>
          </p:cNvPr>
          <p:cNvSpPr/>
          <p:nvPr/>
        </p:nvSpPr>
        <p:spPr>
          <a:xfrm>
            <a:off x="10373053" y="5636"/>
            <a:ext cx="1453187" cy="13004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2" descr="C:\Users\ADMIN\Desktop\gift.png">
            <a:hlinkClick r:id="rId4" action="ppaction://hlinksldjump"/>
            <a:extLst>
              <a:ext uri="{FF2B5EF4-FFF2-40B4-BE49-F238E27FC236}">
                <a16:creationId xmlns:a16="http://schemas.microsoft.com/office/drawing/2014/main" id="{8648288F-51A9-FA7A-CFA7-6867FC1A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09" y="4247018"/>
            <a:ext cx="2011261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gift-clipart-pink-gift-14.png">
            <a:hlinkClick r:id="rId6" action="ppaction://hlinksldjump"/>
            <a:extLst>
              <a:ext uri="{FF2B5EF4-FFF2-40B4-BE49-F238E27FC236}">
                <a16:creationId xmlns:a16="http://schemas.microsoft.com/office/drawing/2014/main" id="{B52C8A84-C699-096B-0485-9781BF8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2" y="4054460"/>
            <a:ext cx="1622416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present-1417611_640.png">
            <a:hlinkClick r:id="rId8" action="ppaction://hlinksldjump"/>
            <a:extLst>
              <a:ext uri="{FF2B5EF4-FFF2-40B4-BE49-F238E27FC236}">
                <a16:creationId xmlns:a16="http://schemas.microsoft.com/office/drawing/2014/main" id="{335F3766-92A7-1008-B413-5699CF86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3" y="4197741"/>
            <a:ext cx="1796005" cy="18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ADMIN\Desktop\gift_present.png">
            <a:hlinkClick r:id="rId10" action="ppaction://hlinksldjump"/>
            <a:extLst>
              <a:ext uri="{FF2B5EF4-FFF2-40B4-BE49-F238E27FC236}">
                <a16:creationId xmlns:a16="http://schemas.microsoft.com/office/drawing/2014/main" id="{DAF0DA0A-98BB-5D70-15EA-2057D4D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4" y="4177224"/>
            <a:ext cx="2087108" cy="19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>
            <a:extLst>
              <a:ext uri="{FF2B5EF4-FFF2-40B4-BE49-F238E27FC236}">
                <a16:creationId xmlns:a16="http://schemas.microsoft.com/office/drawing/2014/main" id="{44B80ACA-305A-3560-0AC1-A39366B8F2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4690" y="1408369"/>
            <a:ext cx="1524000" cy="13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có liên quan">
            <a:extLst>
              <a:ext uri="{FF2B5EF4-FFF2-40B4-BE49-F238E27FC236}">
                <a16:creationId xmlns:a16="http://schemas.microsoft.com/office/drawing/2014/main" id="{F64E4546-4D4B-5CCB-8FA5-8DBC0AD18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798" flipH="1">
            <a:off x="245748" y="1130614"/>
            <a:ext cx="1252987" cy="13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hộp carton đựng quà - Nâng cao giá trị sản phẩm | Công ty in ấn Việt I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69" y="4054460"/>
            <a:ext cx="2140723" cy="22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1498354" y="6047851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3419919" y="608139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5591023" y="611708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850973" y="6191031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9833008" y="6113308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1431554" y="6337790"/>
            <a:ext cx="561663" cy="3553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372B82-D752-2430-84AC-52FC401B469B}"/>
              </a:ext>
            </a:extLst>
          </p:cNvPr>
          <p:cNvSpPr/>
          <p:nvPr/>
        </p:nvSpPr>
        <p:spPr>
          <a:xfrm>
            <a:off x="2801215" y="23182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hlinkClick r:id="rId3" action="ppaction://hlinksldjump"/>
            <a:extLst>
              <a:ext uri="{FF2B5EF4-FFF2-40B4-BE49-F238E27FC236}">
                <a16:creationId xmlns:a16="http://schemas.microsoft.com/office/drawing/2014/main" id="{36BE0463-8EB3-EB2C-6C30-22F6F65A367E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oogle Shape;948;p56">
            <a:extLst>
              <a:ext uri="{FF2B5EF4-FFF2-40B4-BE49-F238E27FC236}">
                <a16:creationId xmlns:a16="http://schemas.microsoft.com/office/drawing/2014/main" id="{A09AE4DE-4079-CF51-7063-5674203AB8FB}"/>
              </a:ext>
            </a:extLst>
          </p:cNvPr>
          <p:cNvGrpSpPr/>
          <p:nvPr/>
        </p:nvGrpSpPr>
        <p:grpSpPr>
          <a:xfrm rot="21330508">
            <a:off x="979026" y="780238"/>
            <a:ext cx="1189875" cy="532200"/>
            <a:chOff x="2750925" y="2801625"/>
            <a:chExt cx="1189875" cy="532200"/>
          </a:xfrm>
        </p:grpSpPr>
        <p:grpSp>
          <p:nvGrpSpPr>
            <p:cNvPr id="14" name="Google Shape;949;p56">
              <a:extLst>
                <a:ext uri="{FF2B5EF4-FFF2-40B4-BE49-F238E27FC236}">
                  <a16:creationId xmlns:a16="http://schemas.microsoft.com/office/drawing/2014/main" id="{B237C8F3-A7CB-63AD-FDA6-B757E7664D17}"/>
                </a:ext>
              </a:extLst>
            </p:cNvPr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7" name="Google Shape;950;p56">
                <a:extLst>
                  <a:ext uri="{FF2B5EF4-FFF2-40B4-BE49-F238E27FC236}">
                    <a16:creationId xmlns:a16="http://schemas.microsoft.com/office/drawing/2014/main" id="{594D4609-E7B1-9B88-DD5D-14179BFAF53B}"/>
                  </a:ext>
                </a:extLst>
              </p:cNvPr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951;p56">
                <a:extLst>
                  <a:ext uri="{FF2B5EF4-FFF2-40B4-BE49-F238E27FC236}">
                    <a16:creationId xmlns:a16="http://schemas.microsoft.com/office/drawing/2014/main" id="{39529460-729C-5EF3-5811-EFE55D538088}"/>
                  </a:ext>
                </a:extLst>
              </p:cNvPr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952;p56">
                <a:extLst>
                  <a:ext uri="{FF2B5EF4-FFF2-40B4-BE49-F238E27FC236}">
                    <a16:creationId xmlns:a16="http://schemas.microsoft.com/office/drawing/2014/main" id="{3D131694-2C89-0B54-A849-311217D22577}"/>
                  </a:ext>
                </a:extLst>
              </p:cNvPr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953;p56">
                <a:extLst>
                  <a:ext uri="{FF2B5EF4-FFF2-40B4-BE49-F238E27FC236}">
                    <a16:creationId xmlns:a16="http://schemas.microsoft.com/office/drawing/2014/main" id="{FE23248E-54AD-C9A6-9CB7-3E774ACB750F}"/>
                  </a:ext>
                </a:extLst>
              </p:cNvPr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954;p56">
                <a:extLst>
                  <a:ext uri="{FF2B5EF4-FFF2-40B4-BE49-F238E27FC236}">
                    <a16:creationId xmlns:a16="http://schemas.microsoft.com/office/drawing/2014/main" id="{020C1B2B-8897-D3AF-0883-EAA35D0014D1}"/>
                  </a:ext>
                </a:extLst>
              </p:cNvPr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Google Shape;955;p56">
              <a:extLst>
                <a:ext uri="{FF2B5EF4-FFF2-40B4-BE49-F238E27FC236}">
                  <a16:creationId xmlns:a16="http://schemas.microsoft.com/office/drawing/2014/main" id="{7DC5F625-7E61-F261-A7C3-7B224283017C}"/>
                </a:ext>
              </a:extLst>
            </p:cNvPr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Google Shape;956;p56">
              <a:extLst>
                <a:ext uri="{FF2B5EF4-FFF2-40B4-BE49-F238E27FC236}">
                  <a16:creationId xmlns:a16="http://schemas.microsoft.com/office/drawing/2014/main" id="{CBB9442A-C054-F1C1-D6DC-9CA3A0760D7B}"/>
                </a:ext>
              </a:extLst>
            </p:cNvPr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68B255-DAC0-453B-78B9-360D06BEE133}"/>
              </a:ext>
            </a:extLst>
          </p:cNvPr>
          <p:cNvSpPr/>
          <p:nvPr/>
        </p:nvSpPr>
        <p:spPr>
          <a:xfrm>
            <a:off x="3104292" y="554612"/>
            <a:ext cx="804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C5ABAD-1FB4-F65F-1AB8-8DEACC58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43" y="2446418"/>
            <a:ext cx="598619" cy="6040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95924" y="2519572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95144" y="330142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Animations       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95924" y="3271688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95144" y="2516248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Transitions</a:t>
            </a:r>
          </a:p>
        </p:txBody>
      </p:sp>
    </p:spTree>
    <p:extLst>
      <p:ext uri="{BB962C8B-B14F-4D97-AF65-F5344CB8AC3E}">
        <p14:creationId xmlns:p14="http://schemas.microsoft.com/office/powerpoint/2010/main" val="59632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/>
      <p:bldP spid="24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472287" y="4297744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472923" y="3045408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72713" y="4353895"/>
            <a:ext cx="730297" cy="533348"/>
            <a:chOff x="1520150" y="3517375"/>
            <a:chExt cx="604200" cy="285625"/>
          </a:xfrm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66074"/>
            <a:ext cx="730297" cy="533348"/>
            <a:chOff x="1520150" y="3517375"/>
            <a:chExt cx="604200" cy="285625"/>
          </a:xfrm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3093711" y="271897"/>
            <a:ext cx="778257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bao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F5059F-CB6E-0946-823E-A134D98B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9970904" y="1854503"/>
            <a:ext cx="2003791" cy="17237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615871" y="3064485"/>
            <a:ext cx="207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6224762" y="3202426"/>
            <a:ext cx="15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215086" y="4307872"/>
            <a:ext cx="16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6345572" y="4389737"/>
            <a:ext cx="154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</a:rPr>
              <a:t>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04054-4BC7-F1B6-6EF2-68355940D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11" y="2650394"/>
            <a:ext cx="1022025" cy="1031359"/>
          </a:xfrm>
          <a:prstGeom prst="rect">
            <a:avLst/>
          </a:prstGeom>
        </p:spPr>
      </p:pic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686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668F6-7AE6-2B91-8F52-BECBAFDFD154}"/>
              </a:ext>
            </a:extLst>
          </p:cNvPr>
          <p:cNvSpPr txBox="1"/>
          <p:nvPr/>
        </p:nvSpPr>
        <p:spPr>
          <a:xfrm>
            <a:off x="6096000" y="3671669"/>
            <a:ext cx="635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BBCBC16-5935-C541-40C3-4EA8E1084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3596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206109" y="430101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199794" y="298892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496818" y="30690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708338" y="4318000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5590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325191" y="4376018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318876" y="3063930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212424" y="3137303"/>
            <a:ext cx="27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2107996" y="4376018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Close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2138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2" grpId="1"/>
      <p:bldP spid="23" grpId="0"/>
      <p:bldP spid="2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47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60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533400" y="2322536"/>
            <a:ext cx="10287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73482" y="3634047"/>
            <a:ext cx="4294717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6856710" y="3581400"/>
            <a:ext cx="4294717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50432" y="2271354"/>
            <a:ext cx="10972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image9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2297" y="3634146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7744" y="363414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Animations        </a:t>
            </a:r>
          </a:p>
        </p:txBody>
      </p:sp>
      <p:sp>
        <p:nvSpPr>
          <p:cNvPr id="8" name="Rectangle 7"/>
          <p:cNvSpPr/>
          <p:nvPr/>
        </p:nvSpPr>
        <p:spPr>
          <a:xfrm>
            <a:off x="907235" y="4516003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50213" y="4529704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Transitions</a:t>
            </a:r>
          </a:p>
        </p:txBody>
      </p:sp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3" grpId="0"/>
      <p:bldP spid="7" grpId="0"/>
      <p:bldP spid="8" grpId="0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09800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latin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748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 38/SGK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trang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 42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hlinkClick r:id="rId6" action="ppaction://hlinksldjump"/>
              </a:rPr>
              <a:t>)</a:t>
            </a:r>
            <a:endParaRPr lang="en-US" sz="2800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3697264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3986"/>
              </p:ext>
            </p:extLst>
          </p:nvPr>
        </p:nvGraphicFramePr>
        <p:xfrm>
          <a:off x="342900" y="4346571"/>
          <a:ext cx="11353800" cy="18288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457200" y="42306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Wipe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134100" y="42306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Rotate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457200" y="52212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10300" y="5221264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" y="6175371"/>
            <a:ext cx="1173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</a:rPr>
              <a:t> Ho </a:t>
            </a:r>
            <a:r>
              <a:rPr lang="en-US" sz="2800" dirty="0" err="1">
                <a:latin typeface="Times New Roman" pitchFamily="18" charset="0"/>
              </a:rPr>
              <a:t>Hoan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Kiem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6" grpId="0"/>
      <p:bldP spid="20" grpId="0"/>
      <p:bldP spid="21" grpId="0"/>
      <p:bldP spid="22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172989" y="1706998"/>
            <a:ext cx="7735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Em hãy thực hành các nhiệm vụ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2220"/>
            <a:ext cx="10744200" cy="4270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Left Arrow 1">
            <a:hlinkClick r:id="rId7" action="ppaction://hlinksldjump"/>
          </p:cNvPr>
          <p:cNvSpPr/>
          <p:nvPr/>
        </p:nvSpPr>
        <p:spPr>
          <a:xfrm>
            <a:off x="11277600" y="6324600"/>
            <a:ext cx="914400" cy="466070"/>
          </a:xfrm>
          <a:prstGeom prst="left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626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2322534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3505200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276641"/>
            <a:ext cx="9906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15" name="Picture 14" descr="Mở tệp The thao trong thư mục tên em đã tạo ở phần Vận dụng Bài 7, sau đó định dạng lại phông chữ, kiểu chữ, màu chữ và thêm gạch đầu dòng theo ý muốn và lưu lạ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2282223"/>
            <a:ext cx="9372599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8" y="510540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953626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1"/>
            <a:ext cx="5657579" cy="5913633"/>
          </a:xfrm>
          <a:prstGeom prst="rect">
            <a:avLst/>
          </a:prstGeom>
        </p:spPr>
      </p:pic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E5474601-3CA6-62A7-486C-C563FD8B3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4483" y="762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216479" y="818127"/>
              <a:ext cx="283919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8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7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1" y="5251689"/>
            <a:ext cx="1533887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268926" y="2033317"/>
            <a:ext cx="7654147" cy="2954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b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KÉO - BÚA - BAO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b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261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7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58484" y="641404"/>
            <a:ext cx="760243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11472" cy="1751545"/>
            <a:chOff x="490264" y="2136963"/>
            <a:chExt cx="11211472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62336" y="27238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4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en-US" sz="3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1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4536F9B3-FE1A-4AAF-A3FB-095DCBF77CE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210800" y="2786852"/>
            <a:ext cx="850123" cy="757381"/>
          </a:xfrm>
          <a:prstGeom prst="rect">
            <a:avLst/>
          </a:prstGeom>
        </p:spPr>
      </p:pic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D1C852-464B-30B9-7582-4F9DE609C2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6F3A3D4-50ED-8BB4-87DE-725493105C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243457" y="5842299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86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33800" y="749617"/>
            <a:ext cx="73597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4206" y="216373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2" y="7443477"/>
            <a:ext cx="7140359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0" y="9192881"/>
            <a:ext cx="5767583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2C800E0-7188-AC4A-F4F2-7A528F64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43457" y="4329446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48499A2-B5E2-26EC-075D-6D7D48D960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FBE105DE-CE4E-9052-CAD6-1CD2DB5E10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43457" y="5842299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10914" y="939922"/>
            <a:ext cx="67133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ĐÚNG?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033402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142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0214690" cy="1468344"/>
            <a:chOff x="609600" y="3935022"/>
            <a:chExt cx="1021469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61149"/>
              <a:ext cx="9528890" cy="109665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13789" y="5248510"/>
            <a:ext cx="10210502" cy="1646551"/>
            <a:chOff x="537589" y="5248510"/>
            <a:chExt cx="1119721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702888" y="5562601"/>
              <a:ext cx="10031913" cy="1111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F5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25200" y="2835034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058698" y="4270403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6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42447" y="572722"/>
            <a:ext cx="791814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PowerPoint,  ta…..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đúp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10800" y="2770627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10800" y="4343400"/>
            <a:ext cx="850123" cy="75738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98" y="1294329"/>
            <a:ext cx="857683" cy="84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4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934" y="990601"/>
              <a:ext cx="1437893" cy="5744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733" b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 5</a:t>
              </a:r>
              <a:endParaRPr lang="en-US" sz="3733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437926" y="939922"/>
            <a:ext cx="605935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SAI?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033402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142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duy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0214690" cy="1468344"/>
            <a:chOff x="609600" y="3935022"/>
            <a:chExt cx="1021469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61149"/>
              <a:ext cx="9528890" cy="109665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13789" y="5248510"/>
            <a:ext cx="10210502" cy="1646551"/>
            <a:chOff x="537589" y="5248510"/>
            <a:chExt cx="1119721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702888" y="5562601"/>
              <a:ext cx="10031913" cy="1111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4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25200" y="2835034"/>
            <a:ext cx="850123" cy="757381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058698" y="4270403"/>
            <a:ext cx="850123" cy="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86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626" y="-180450"/>
            <a:ext cx="12192000" cy="6800850"/>
            <a:chOff x="0" y="19050"/>
            <a:chExt cx="12192000" cy="6800850"/>
          </a:xfrm>
          <a:solidFill>
            <a:srgbClr val="FFFF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grpFill/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grp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1143000" y="5122746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" name="Picture 15" descr="A toy figurine of 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3DEE7F7-08E4-413D-9EED-CA6918690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384605"/>
            <a:ext cx="2013614" cy="323579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8600" y="1968609"/>
            <a:ext cx="10744200" cy="2831992"/>
          </a:xfrm>
          <a:prstGeom prst="cloudCallout">
            <a:avLst>
              <a:gd name="adj1" fmla="val 47938"/>
              <a:gd name="adj2" fmla="val 55441"/>
            </a:avLst>
          </a:prstGeom>
          <a:solidFill>
            <a:srgbClr val="CCFF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1342505" y="2635906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676400" y="33528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4B</a:t>
            </a:r>
          </a:p>
        </p:txBody>
      </p:sp>
    </p:spTree>
    <p:extLst>
      <p:ext uri="{BB962C8B-B14F-4D97-AF65-F5344CB8AC3E}">
        <p14:creationId xmlns:p14="http://schemas.microsoft.com/office/powerpoint/2010/main" val="797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33400" y="2590800"/>
            <a:ext cx="723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8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10674927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680311"/>
            <a:ext cx="10674927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0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12497</TotalTime>
  <Words>1780</Words>
  <Application>Microsoft Office PowerPoint</Application>
  <PresentationFormat>Widescreen</PresentationFormat>
  <Paragraphs>283</Paragraphs>
  <Slides>40</Slides>
  <Notes>23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iCiel Cadena</vt:lpstr>
      <vt:lpstr>Calibri Light</vt:lpstr>
      <vt:lpstr>Times New Roman</vt:lpstr>
      <vt:lpstr>Arial</vt:lpstr>
      <vt:lpstr>Wingdings</vt:lpstr>
      <vt:lpstr>Franklin Gothic Medium</vt:lpstr>
      <vt:lpstr>Franklin Gothic Book</vt:lpstr>
      <vt:lpstr>Calibri</vt:lpstr>
      <vt:lpstr>等线</vt:lpstr>
      <vt:lpstr>Courier New</vt:lpstr>
      <vt:lpstr>4_Office Theme</vt:lpstr>
      <vt:lpstr>Angles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1305</cp:revision>
  <dcterms:created xsi:type="dcterms:W3CDTF">2021-09-19T04:33:01Z</dcterms:created>
  <dcterms:modified xsi:type="dcterms:W3CDTF">2023-06-17T03:00:11Z</dcterms:modified>
  <cp:category>9Slide.vn</cp:category>
</cp:coreProperties>
</file>