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22"/>
  </p:notesMasterIdLst>
  <p:sldIdLst>
    <p:sldId id="563" r:id="rId2"/>
    <p:sldId id="558" r:id="rId3"/>
    <p:sldId id="566" r:id="rId4"/>
    <p:sldId id="565" r:id="rId5"/>
    <p:sldId id="568" r:id="rId6"/>
    <p:sldId id="612" r:id="rId7"/>
    <p:sldId id="613" r:id="rId8"/>
    <p:sldId id="614" r:id="rId9"/>
    <p:sldId id="615" r:id="rId10"/>
    <p:sldId id="616" r:id="rId11"/>
    <p:sldId id="617" r:id="rId12"/>
    <p:sldId id="606" r:id="rId13"/>
    <p:sldId id="608" r:id="rId14"/>
    <p:sldId id="609" r:id="rId15"/>
    <p:sldId id="607" r:id="rId16"/>
    <p:sldId id="610" r:id="rId17"/>
    <p:sldId id="611" r:id="rId18"/>
    <p:sldId id="625" r:id="rId19"/>
    <p:sldId id="626" r:id="rId20"/>
    <p:sldId id="623"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Roboto" panose="02000000000000000000" pitchFamily="2" charset="0"/>
      <p:regular r:id="rId29"/>
      <p:bold r:id="rId30"/>
      <p:italic r:id="rId31"/>
      <p:boldItalic r:id="rId32"/>
    </p:embeddedFont>
    <p:embeddedFont>
      <p:font typeface="Tahoma" panose="020B0604030504040204" pitchFamily="34" charset="0"/>
      <p:regular r:id="rId33"/>
      <p:bold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6554A6-374D-4955-D9FF-D198C961DDF8}" v="8" dt="2023-09-29T07:51:32.3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2055" autoAdjust="0"/>
  </p:normalViewPr>
  <p:slideViewPr>
    <p:cSldViewPr>
      <p:cViewPr varScale="1">
        <p:scale>
          <a:sx n="94" d="100"/>
          <a:sy n="94" d="100"/>
        </p:scale>
        <p:origin x="72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Van Tiem" userId="S::nguyenvantiem-c1phucat@pgddtquocoai.edu.vn::b25d16d4-a601-4f01-b9f8-5aef0b172ae4" providerId="AD" clId="Web-{136554A6-374D-4955-D9FF-D198C961DDF8}"/>
    <pc:docChg chg="modSld">
      <pc:chgData name="Nguyen Van Tiem" userId="S::nguyenvantiem-c1phucat@pgddtquocoai.edu.vn::b25d16d4-a601-4f01-b9f8-5aef0b172ae4" providerId="AD" clId="Web-{136554A6-374D-4955-D9FF-D198C961DDF8}" dt="2023-09-29T07:51:32.351" v="4" actId="1076"/>
      <pc:docMkLst>
        <pc:docMk/>
      </pc:docMkLst>
      <pc:sldChg chg="modSp">
        <pc:chgData name="Nguyen Van Tiem" userId="S::nguyenvantiem-c1phucat@pgddtquocoai.edu.vn::b25d16d4-a601-4f01-b9f8-5aef0b172ae4" providerId="AD" clId="Web-{136554A6-374D-4955-D9FF-D198C961DDF8}" dt="2023-09-29T07:51:32.351" v="4" actId="1076"/>
        <pc:sldMkLst>
          <pc:docMk/>
          <pc:sldMk cId="4101387391" sldId="566"/>
        </pc:sldMkLst>
        <pc:spChg chg="mod">
          <ac:chgData name="Nguyen Van Tiem" userId="S::nguyenvantiem-c1phucat@pgddtquocoai.edu.vn::b25d16d4-a601-4f01-b9f8-5aef0b172ae4" providerId="AD" clId="Web-{136554A6-374D-4955-D9FF-D198C961DDF8}" dt="2023-09-29T07:48:42.578" v="2" actId="20577"/>
          <ac:spMkLst>
            <pc:docMk/>
            <pc:sldMk cId="4101387391" sldId="566"/>
            <ac:spMk id="8" creationId="{B3F36DA1-BF7F-4E43-924C-B8D1AE60B01A}"/>
          </ac:spMkLst>
        </pc:spChg>
        <pc:picChg chg="mod">
          <ac:chgData name="Nguyen Van Tiem" userId="S::nguyenvantiem-c1phucat@pgddtquocoai.edu.vn::b25d16d4-a601-4f01-b9f8-5aef0b172ae4" providerId="AD" clId="Web-{136554A6-374D-4955-D9FF-D198C961DDF8}" dt="2023-09-29T07:51:32.351" v="4" actId="1076"/>
          <ac:picMkLst>
            <pc:docMk/>
            <pc:sldMk cId="4101387391" sldId="566"/>
            <ac:picMk id="4" creationId="{93FB9D5E-5DAA-4ED8-A477-9FC3FF3DA96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9/29/2023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4</a:t>
            </a:fld>
            <a:endParaRPr lang="en-US"/>
          </a:p>
        </p:txBody>
      </p:sp>
    </p:spTree>
    <p:extLst>
      <p:ext uri="{BB962C8B-B14F-4D97-AF65-F5344CB8AC3E}">
        <p14:creationId xmlns:p14="http://schemas.microsoft.com/office/powerpoint/2010/main" val="537677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7</a:t>
            </a:fld>
            <a:endParaRPr lang="en-US"/>
          </a:p>
        </p:txBody>
      </p:sp>
    </p:spTree>
    <p:extLst>
      <p:ext uri="{BB962C8B-B14F-4D97-AF65-F5344CB8AC3E}">
        <p14:creationId xmlns:p14="http://schemas.microsoft.com/office/powerpoint/2010/main" val="4169462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13</a:t>
            </a:fld>
            <a:endParaRPr lang="en-US"/>
          </a:p>
        </p:txBody>
      </p:sp>
    </p:spTree>
    <p:extLst>
      <p:ext uri="{BB962C8B-B14F-4D97-AF65-F5344CB8AC3E}">
        <p14:creationId xmlns:p14="http://schemas.microsoft.com/office/powerpoint/2010/main" val="1413490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15</a:t>
            </a:fld>
            <a:endParaRPr lang="en-US"/>
          </a:p>
        </p:txBody>
      </p:sp>
    </p:spTree>
    <p:extLst>
      <p:ext uri="{BB962C8B-B14F-4D97-AF65-F5344CB8AC3E}">
        <p14:creationId xmlns:p14="http://schemas.microsoft.com/office/powerpoint/2010/main" val="2135528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9/29/2023</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9/29/2023</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9/29/2023</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9/29/2023</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9/29/2023</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9/29/2023</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9/29/2023</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9/29/2023</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9/29/2023</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9/29/2023</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6.xml"/><Relationship Id="rId18" Type="http://schemas.openxmlformats.org/officeDocument/2006/relationships/image" Target="../media/image24.gif"/><Relationship Id="rId3" Type="http://schemas.openxmlformats.org/officeDocument/2006/relationships/slideLayout" Target="../slideLayouts/slideLayout2.xml"/><Relationship Id="rId21" Type="http://schemas.openxmlformats.org/officeDocument/2006/relationships/slide" Target="slide11.xml"/><Relationship Id="rId7" Type="http://schemas.openxmlformats.org/officeDocument/2006/relationships/slide" Target="slide3.xml"/><Relationship Id="rId12" Type="http://schemas.openxmlformats.org/officeDocument/2006/relationships/slide" Target="slide16.xml"/><Relationship Id="rId17" Type="http://schemas.openxmlformats.org/officeDocument/2006/relationships/image" Target="../media/image23.gif"/><Relationship Id="rId2" Type="http://schemas.openxmlformats.org/officeDocument/2006/relationships/audio" Target="../media/media2.wav"/><Relationship Id="rId16" Type="http://schemas.openxmlformats.org/officeDocument/2006/relationships/slide" Target="slide18.xml"/><Relationship Id="rId20" Type="http://schemas.openxmlformats.org/officeDocument/2006/relationships/image" Target="../media/image26.png"/><Relationship Id="rId1" Type="http://schemas.microsoft.com/office/2007/relationships/media" Target="../media/media2.wav"/><Relationship Id="rId6" Type="http://schemas.openxmlformats.org/officeDocument/2006/relationships/slide" Target="slide13.xml"/><Relationship Id="rId11" Type="http://schemas.openxmlformats.org/officeDocument/2006/relationships/slide" Target="slide5.xml"/><Relationship Id="rId5" Type="http://schemas.openxmlformats.org/officeDocument/2006/relationships/slide" Target="slide2.xml"/><Relationship Id="rId15" Type="http://schemas.openxmlformats.org/officeDocument/2006/relationships/slide" Target="slide7.xml"/><Relationship Id="rId10" Type="http://schemas.openxmlformats.org/officeDocument/2006/relationships/slide" Target="slide15.xml"/><Relationship Id="rId19" Type="http://schemas.openxmlformats.org/officeDocument/2006/relationships/image" Target="../media/image25.gif"/><Relationship Id="rId4" Type="http://schemas.openxmlformats.org/officeDocument/2006/relationships/image" Target="../media/image22.png"/><Relationship Id="rId9" Type="http://schemas.openxmlformats.org/officeDocument/2006/relationships/slide" Target="slide4.xml"/><Relationship Id="rId14" Type="http://schemas.openxmlformats.org/officeDocument/2006/relationships/slide" Target="slide17.xml"/></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1.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slide" Target="slide1.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1.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slide" Target="slide12.xml"/><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slide" Target="slide12.xml"/><Relationship Id="rId4" Type="http://schemas.openxmlformats.org/officeDocument/2006/relationships/slide" Target="slide1.xml"/></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microsoft.com/office/2007/relationships/media" Target="../media/media4.mp3"/><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slideLayout" Target="../slideLayouts/slideLayout2.xml"/><Relationship Id="rId15" Type="http://schemas.openxmlformats.org/officeDocument/2006/relationships/image" Target="../media/image26.png"/><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image" Target="../media/image31.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4</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2023 - 2024</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21F4B5-708D-49A9-BC8F-F8BBC275388C}"/>
              </a:ext>
            </a:extLst>
          </p:cNvPr>
          <p:cNvSpPr/>
          <p:nvPr/>
        </p:nvSpPr>
        <p:spPr>
          <a:xfrm>
            <a:off x="1143000" y="2839800"/>
            <a:ext cx="10149675" cy="547714"/>
          </a:xfrm>
          <a:prstGeom prst="rect">
            <a:avLst/>
          </a:prstGeom>
        </p:spPr>
        <p:txBody>
          <a:bodyPr wrap="square">
            <a:spAutoFit/>
          </a:bodyPr>
          <a:lstStyle/>
          <a:p>
            <a:pPr algn="just" defTabSz="342900">
              <a:lnSpc>
                <a:spcPct val="150000"/>
              </a:lnSpc>
            </a:pPr>
            <a:r>
              <a:rPr lang="en-US" sz="2200" b="1" dirty="0">
                <a:latin typeface="UTM Avo" panose="02040603050506020204" pitchFamily="18" charset="0"/>
                <a:cs typeface="Times New Roman" panose="02020603050405020304" pitchFamily="18" charset="0"/>
              </a:rPr>
              <a:t>1)</a:t>
            </a:r>
            <a:r>
              <a:rPr lang="en-US" sz="2200"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Luyện</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tập</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thường</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xuyên</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và</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gõ</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bàn</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phím</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đúng</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cách</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sẽ</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giúp</a:t>
            </a:r>
            <a:r>
              <a:rPr lang="en-US" sz="2200" b="1" dirty="0">
                <a:latin typeface="UTM Avo" panose="02040603050506020204" pitchFamily="18" charset="0"/>
                <a:cs typeface="Times New Roman" panose="02020603050405020304" pitchFamily="18" charset="0"/>
              </a:rPr>
              <a:t> </a:t>
            </a:r>
            <a:r>
              <a:rPr lang="en-US" sz="2200" b="1" dirty="0" err="1">
                <a:latin typeface="UTM Avo" panose="02040603050506020204" pitchFamily="18" charset="0"/>
                <a:cs typeface="Times New Roman" panose="02020603050405020304" pitchFamily="18" charset="0"/>
              </a:rPr>
              <a:t>em</a:t>
            </a:r>
            <a:r>
              <a:rPr lang="en-US" sz="2200" b="1" dirty="0">
                <a:latin typeface="UTM Avo" panose="02040603050506020204" pitchFamily="18" charset="0"/>
                <a:cs typeface="Times New Roman" panose="02020603050405020304" pitchFamily="18" charset="0"/>
              </a:rPr>
              <a:t>?</a:t>
            </a:r>
            <a:endParaRPr lang="vi-VN" sz="2200" b="1" dirty="0">
              <a:latin typeface="UTM Avo"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EF9837C-2EDF-4550-A668-4F9EAB390D8F}"/>
              </a:ext>
            </a:extLst>
          </p:cNvPr>
          <p:cNvPicPr>
            <a:picLocks noChangeAspect="1"/>
          </p:cNvPicPr>
          <p:nvPr/>
        </p:nvPicPr>
        <p:blipFill>
          <a:blip r:embed="rId4"/>
          <a:stretch>
            <a:fillRect/>
          </a:stretch>
        </p:blipFill>
        <p:spPr>
          <a:xfrm>
            <a:off x="159935" y="2629745"/>
            <a:ext cx="983065" cy="967824"/>
          </a:xfrm>
          <a:prstGeom prst="rect">
            <a:avLst/>
          </a:prstGeom>
        </p:spPr>
      </p:pic>
      <p:sp>
        <p:nvSpPr>
          <p:cNvPr id="11" name="Rectangle 10">
            <a:extLst>
              <a:ext uri="{FF2B5EF4-FFF2-40B4-BE49-F238E27FC236}">
                <a16:creationId xmlns:a16="http://schemas.microsoft.com/office/drawing/2014/main" id="{9F2BD2E8-9AA6-4214-B957-4E4A7BFB90B4}"/>
              </a:ext>
            </a:extLst>
          </p:cNvPr>
          <p:cNvSpPr/>
          <p:nvPr/>
        </p:nvSpPr>
        <p:spPr>
          <a:xfrm>
            <a:off x="1143000" y="4570950"/>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Gõ nhanh, chính xác và giữ bàn phím sạch sẽ.</a:t>
            </a:r>
            <a:endParaRPr lang="vi-VN" sz="20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601E8BE-78D3-409A-B68A-C1E498299DA6}"/>
              </a:ext>
            </a:extLst>
          </p:cNvPr>
          <p:cNvSpPr/>
          <p:nvPr/>
        </p:nvSpPr>
        <p:spPr>
          <a:xfrm>
            <a:off x="1143000" y="3925790"/>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Giữ bàn phím sạch sẽ và không cần nhìn bàn phím.</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97D6D9D-45DD-4179-84FD-39922518BDFB}"/>
              </a:ext>
            </a:extLst>
          </p:cNvPr>
          <p:cNvSpPr/>
          <p:nvPr/>
        </p:nvSpPr>
        <p:spPr>
          <a:xfrm>
            <a:off x="1143000" y="3333409"/>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b="0" i="0">
                <a:effectLst/>
                <a:latin typeface="Arial" panose="020B0604020202020204" pitchFamily="34" charset="0"/>
              </a:rPr>
              <a:t> </a:t>
            </a:r>
            <a:r>
              <a:rPr lang="en-US" sz="2000" b="0" i="0">
                <a:effectLst/>
                <a:latin typeface="UTM Avo" panose="02040603050506020204"/>
              </a:rPr>
              <a:t>Gõ nhanh , chính xác và không cần nhìn bàn phím.</a:t>
            </a:r>
            <a:endParaRPr lang="vi-VN" sz="2000">
              <a:latin typeface="UTM Avo"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9DC45DE0-6ED7-4802-85C3-03653A905959}"/>
              </a:ext>
            </a:extLst>
          </p:cNvPr>
          <p:cNvSpPr/>
          <p:nvPr/>
        </p:nvSpPr>
        <p:spPr>
          <a:xfrm>
            <a:off x="1143000" y="3387514"/>
            <a:ext cx="392134" cy="53827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92937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39DD15F-E9E4-45B2-9AD3-ECA34C57D430}"/>
              </a:ext>
            </a:extLst>
          </p:cNvPr>
          <p:cNvPicPr>
            <a:picLocks noChangeAspect="1"/>
          </p:cNvPicPr>
          <p:nvPr/>
        </p:nvPicPr>
        <p:blipFill>
          <a:blip r:embed="rId4"/>
          <a:stretch>
            <a:fillRect/>
          </a:stretch>
        </p:blipFill>
        <p:spPr>
          <a:xfrm>
            <a:off x="152400" y="2461176"/>
            <a:ext cx="983065" cy="967824"/>
          </a:xfrm>
          <a:prstGeom prst="rect">
            <a:avLst/>
          </a:prstGeom>
        </p:spPr>
      </p:pic>
      <p:sp>
        <p:nvSpPr>
          <p:cNvPr id="10" name="Rectangle 9">
            <a:extLst>
              <a:ext uri="{FF2B5EF4-FFF2-40B4-BE49-F238E27FC236}">
                <a16:creationId xmlns:a16="http://schemas.microsoft.com/office/drawing/2014/main" id="{5E59569D-3B0A-4D28-928C-5AFA8C69755A}"/>
              </a:ext>
            </a:extLst>
          </p:cNvPr>
          <p:cNvSpPr/>
          <p:nvPr/>
        </p:nvSpPr>
        <p:spPr>
          <a:xfrm>
            <a:off x="1313265" y="3388360"/>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dirty="0">
                <a:solidFill>
                  <a:srgbClr val="7FC354"/>
                </a:solidFill>
                <a:latin typeface="UTM Avo" panose="02040603050506020204" pitchFamily="18" charset="0"/>
                <a:cs typeface="Times New Roman" panose="02020603050405020304" pitchFamily="18" charset="0"/>
              </a:rPr>
              <a:t>A.</a:t>
            </a:r>
            <a:r>
              <a:rPr lang="en-US" sz="2000" dirty="0">
                <a:latin typeface="UTM Avo" panose="02040603050506020204" pitchFamily="18" charset="0"/>
                <a:cs typeface="Times New Roman" panose="02020603050405020304" pitchFamily="18" charset="0"/>
              </a:rPr>
              <a:t> Di </a:t>
            </a:r>
            <a:r>
              <a:rPr lang="en-US" sz="2000" dirty="0" err="1">
                <a:latin typeface="UTM Avo" panose="02040603050506020204" pitchFamily="18" charset="0"/>
                <a:cs typeface="Times New Roman" panose="02020603050405020304" pitchFamily="18" charset="0"/>
              </a:rPr>
              <a:t>chuyển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ngón</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tay</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về</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vị</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trí</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xuất</a:t>
            </a:r>
            <a:r>
              <a:rPr lang="en-US" sz="2000" dirty="0">
                <a:latin typeface="UTM Avo" panose="02040603050506020204" pitchFamily="18" charset="0"/>
                <a:cs typeface="Times New Roman" panose="02020603050405020304" pitchFamily="18" charset="0"/>
              </a:rPr>
              <a:t> </a:t>
            </a:r>
            <a:r>
              <a:rPr lang="en-US" sz="2000" dirty="0" err="1">
                <a:latin typeface="UTM Avo" panose="02040603050506020204" pitchFamily="18" charset="0"/>
                <a:cs typeface="Times New Roman" panose="02020603050405020304" pitchFamily="18" charset="0"/>
              </a:rPr>
              <a:t>phát</a:t>
            </a:r>
            <a:r>
              <a:rPr lang="en-US" sz="2000" dirty="0">
                <a:latin typeface="UTM Avo" panose="02040603050506020204" pitchFamily="18" charset="0"/>
                <a:cs typeface="Times New Roman" panose="02020603050405020304" pitchFamily="18" charset="0"/>
              </a:rPr>
              <a:t>.</a:t>
            </a:r>
            <a:endParaRPr lang="vi-VN" sz="2000" dirty="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952915C-E4F1-47C5-8134-7CC9688C33D5}"/>
              </a:ext>
            </a:extLst>
          </p:cNvPr>
          <p:cNvSpPr/>
          <p:nvPr/>
        </p:nvSpPr>
        <p:spPr>
          <a:xfrm>
            <a:off x="1313265" y="4031663"/>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Giữ nguyên ngón tay trên hàng phím số.</a:t>
            </a:r>
            <a:endParaRPr lang="vi-VN" sz="20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4394B9A0-14D4-43C9-A689-288B5A83A7F9}"/>
              </a:ext>
            </a:extLst>
          </p:cNvPr>
          <p:cNvSpPr/>
          <p:nvPr/>
        </p:nvSpPr>
        <p:spPr>
          <a:xfrm>
            <a:off x="1313265" y="4676823"/>
            <a:ext cx="7310526" cy="50629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Di chuyển ngón tay về hàng phím trên.</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1E21247B-66B4-4292-B918-E6B7ED1B7FBD}"/>
              </a:ext>
            </a:extLst>
          </p:cNvPr>
          <p:cNvSpPr/>
          <p:nvPr/>
        </p:nvSpPr>
        <p:spPr>
          <a:xfrm>
            <a:off x="1313265" y="2743200"/>
            <a:ext cx="10149674" cy="54771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42900">
              <a:lnSpc>
                <a:spcPct val="150000"/>
              </a:lnSpc>
            </a:pPr>
            <a:r>
              <a:rPr lang="en-US" sz="2200" b="1" dirty="0">
                <a:solidFill>
                  <a:schemeClr val="tx1">
                    <a:lumMod val="95000"/>
                    <a:lumOff val="5000"/>
                  </a:schemeClr>
                </a:solidFill>
                <a:latin typeface="UTM Avo" panose="02040603050506020204" pitchFamily="18" charset="0"/>
                <a:cs typeface="Times New Roman" panose="02020603050405020304" pitchFamily="18" charset="0"/>
              </a:rPr>
              <a:t>2)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Em</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đặt</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ngón</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tay</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như</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thế</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nào</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sau</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khi</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gõ</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xong</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một</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phím</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trên</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hàng</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phím</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r>
              <a:rPr lang="en-US" sz="2200" b="1" dirty="0" err="1">
                <a:solidFill>
                  <a:schemeClr val="tx1">
                    <a:lumMod val="95000"/>
                    <a:lumOff val="5000"/>
                  </a:schemeClr>
                </a:solidFill>
                <a:latin typeface="UTM Avo" panose="02040603050506020204" pitchFamily="18" charset="0"/>
                <a:cs typeface="Times New Roman" panose="02020603050405020304" pitchFamily="18" charset="0"/>
              </a:rPr>
              <a:t>số</a:t>
            </a:r>
            <a:r>
              <a:rPr lang="en-US" sz="2200" b="1" dirty="0">
                <a:solidFill>
                  <a:schemeClr val="tx1">
                    <a:lumMod val="95000"/>
                    <a:lumOff val="5000"/>
                  </a:schemeClr>
                </a:solidFill>
                <a:latin typeface="UTM Avo" panose="02040603050506020204" pitchFamily="18" charset="0"/>
                <a:cs typeface="Times New Roman" panose="02020603050405020304" pitchFamily="18" charset="0"/>
              </a:rPr>
              <a:t> ?</a:t>
            </a:r>
            <a:endParaRPr lang="vi-VN" sz="2200" b="1" dirty="0">
              <a:solidFill>
                <a:schemeClr val="tx1">
                  <a:lumMod val="95000"/>
                  <a:lumOff val="5000"/>
                </a:schemeClr>
              </a:solidFill>
              <a:latin typeface="UTM Avo" panose="020406030505060202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3D305ACD-7B24-4B69-A339-672E23A52567}"/>
              </a:ext>
            </a:extLst>
          </p:cNvPr>
          <p:cNvSpPr/>
          <p:nvPr/>
        </p:nvSpPr>
        <p:spPr>
          <a:xfrm>
            <a:off x="1269598" y="3451524"/>
            <a:ext cx="392134" cy="538276"/>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28713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vong quay">
            <a:extLst>
              <a:ext uri="{FF2B5EF4-FFF2-40B4-BE49-F238E27FC236}">
                <a16:creationId xmlns:a16="http://schemas.microsoft.com/office/drawing/2014/main" id="{A892AAF4-B7FB-8718-7C5A-CF19B5EA98F1}"/>
              </a:ext>
            </a:extLst>
          </p:cNvPr>
          <p:cNvGrpSpPr/>
          <p:nvPr/>
        </p:nvGrpSpPr>
        <p:grpSpPr>
          <a:xfrm>
            <a:off x="5799858" y="462610"/>
            <a:ext cx="5042125" cy="5036855"/>
            <a:chOff x="5425622" y="292790"/>
            <a:chExt cx="5834378" cy="5828280"/>
          </a:xfrm>
        </p:grpSpPr>
        <p:pic>
          <p:nvPicPr>
            <p:cNvPr id="5" name="Picture 4">
              <a:extLst>
                <a:ext uri="{FF2B5EF4-FFF2-40B4-BE49-F238E27FC236}">
                  <a16:creationId xmlns:a16="http://schemas.microsoft.com/office/drawing/2014/main" id="{3BE03427-4F78-2AF5-512E-AE9F6E686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a:extLst>
                <a:ext uri="{FF2B5EF4-FFF2-40B4-BE49-F238E27FC236}">
                  <a16:creationId xmlns:a16="http://schemas.microsoft.com/office/drawing/2014/main" id="{B3EC02C7-A95A-D1F4-CAD3-29937BCABD5C}"/>
                </a:ext>
              </a:extLst>
            </p:cNvPr>
            <p:cNvSpPr txBox="1"/>
            <p:nvPr/>
          </p:nvSpPr>
          <p:spPr>
            <a:xfrm rot="14949661">
              <a:off x="6674685" y="126928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30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2D74D022-50E1-703C-EF63-10002664C6B4}"/>
                </a:ext>
              </a:extLst>
            </p:cNvPr>
            <p:cNvSpPr txBox="1"/>
            <p:nvPr/>
          </p:nvSpPr>
          <p:spPr>
            <a:xfrm rot="12232592">
              <a:off x="5742637" y="2184872"/>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40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a:extLst>
                <a:ext uri="{FF2B5EF4-FFF2-40B4-BE49-F238E27FC236}">
                  <a16:creationId xmlns:a16="http://schemas.microsoft.com/office/drawing/2014/main" id="{9189F69A-BFF4-86C2-330F-122A9A6B5069}"/>
                </a:ext>
              </a:extLst>
            </p:cNvPr>
            <p:cNvSpPr txBox="1"/>
            <p:nvPr/>
          </p:nvSpPr>
          <p:spPr>
            <a:xfrm rot="17590276">
              <a:off x="8020996" y="1266361"/>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20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1" name="TextBox 60">
              <a:extLst>
                <a:ext uri="{FF2B5EF4-FFF2-40B4-BE49-F238E27FC236}">
                  <a16:creationId xmlns:a16="http://schemas.microsoft.com/office/drawing/2014/main" id="{6DAE7EE4-783A-E728-A488-5AF231ED8A9A}"/>
                </a:ext>
              </a:extLst>
            </p:cNvPr>
            <p:cNvSpPr txBox="1"/>
            <p:nvPr/>
          </p:nvSpPr>
          <p:spPr>
            <a:xfrm rot="20155085">
              <a:off x="8917980" y="218947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10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62" name="TextBox 61">
              <a:extLst>
                <a:ext uri="{FF2B5EF4-FFF2-40B4-BE49-F238E27FC236}">
                  <a16:creationId xmlns:a16="http://schemas.microsoft.com/office/drawing/2014/main" id="{EAD68A5F-64E5-529B-B77A-91EF66C31D29}"/>
                </a:ext>
              </a:extLst>
            </p:cNvPr>
            <p:cNvSpPr txBox="1"/>
            <p:nvPr/>
          </p:nvSpPr>
          <p:spPr>
            <a:xfrm rot="9501114">
              <a:off x="5697321" y="3524665"/>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50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63" name="TextBox 62">
              <a:extLst>
                <a:ext uri="{FF2B5EF4-FFF2-40B4-BE49-F238E27FC236}">
                  <a16:creationId xmlns:a16="http://schemas.microsoft.com/office/drawing/2014/main" id="{C6C30E08-E1FA-D167-3A58-6D3699F1B62D}"/>
                </a:ext>
              </a:extLst>
            </p:cNvPr>
            <p:cNvSpPr txBox="1"/>
            <p:nvPr/>
          </p:nvSpPr>
          <p:spPr>
            <a:xfrm rot="6703311">
              <a:off x="6660976" y="4492996"/>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60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4" name="TextBox 63">
              <a:extLst>
                <a:ext uri="{FF2B5EF4-FFF2-40B4-BE49-F238E27FC236}">
                  <a16:creationId xmlns:a16="http://schemas.microsoft.com/office/drawing/2014/main" id="{2F6C8A9B-980A-D2D6-BB8F-FF38FA09BDFA}"/>
                </a:ext>
              </a:extLst>
            </p:cNvPr>
            <p:cNvSpPr txBox="1"/>
            <p:nvPr/>
          </p:nvSpPr>
          <p:spPr>
            <a:xfrm rot="3829829">
              <a:off x="8019634" y="4500236"/>
              <a:ext cx="2025648" cy="676659"/>
            </a:xfrm>
            <a:prstGeom prst="rect">
              <a:avLst/>
            </a:prstGeom>
            <a:noFill/>
          </p:spPr>
          <p:txBody>
            <a:bodyPr wrap="square" rtlCol="0">
              <a:spAutoFit/>
            </a:bodyPr>
            <a:lstStyle/>
            <a:p>
              <a:pPr algn="ctr"/>
              <a:r>
                <a:rPr lang="en-GB" sz="3200" b="1" dirty="0">
                  <a:latin typeface="Tahoma" panose="020B0604030504040204" pitchFamily="34" charset="0"/>
                  <a:ea typeface="Tahoma" panose="020B0604030504040204" pitchFamily="34" charset="0"/>
                  <a:cs typeface="Tahoma" panose="020B0604030504040204" pitchFamily="34" charset="0"/>
                </a:rPr>
                <a:t>70</a:t>
              </a:r>
              <a:endParaRPr lang="vi-VN" sz="3200" b="1" dirty="0">
                <a:latin typeface="Tahoma" panose="020B0604030504040204" pitchFamily="34" charset="0"/>
                <a:ea typeface="Tahoma" panose="020B0604030504040204" pitchFamily="34" charset="0"/>
                <a:cs typeface="Tahoma" panose="020B0604030504040204" pitchFamily="34" charset="0"/>
              </a:endParaRPr>
            </a:p>
          </p:txBody>
        </p:sp>
        <p:sp>
          <p:nvSpPr>
            <p:cNvPr id="65" name="TextBox 64">
              <a:extLst>
                <a:ext uri="{FF2B5EF4-FFF2-40B4-BE49-F238E27FC236}">
                  <a16:creationId xmlns:a16="http://schemas.microsoft.com/office/drawing/2014/main" id="{BB80372C-448F-912A-D342-B8C2AF9420DA}"/>
                </a:ext>
              </a:extLst>
            </p:cNvPr>
            <p:cNvSpPr txBox="1"/>
            <p:nvPr/>
          </p:nvSpPr>
          <p:spPr>
            <a:xfrm rot="1321648">
              <a:off x="8940448" y="3556175"/>
              <a:ext cx="2025648" cy="676659"/>
            </a:xfrm>
            <a:prstGeom prst="rect">
              <a:avLst/>
            </a:prstGeom>
            <a:noFill/>
          </p:spPr>
          <p:txBody>
            <a:bodyPr wrap="square" rtlCol="0">
              <a:spAutoFit/>
            </a:bodyPr>
            <a:lstStyle/>
            <a:p>
              <a:pPr algn="ct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80</a:t>
              </a:r>
              <a:endPar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66" name="Isosceles Triangle 65">
            <a:extLst>
              <a:ext uri="{FF2B5EF4-FFF2-40B4-BE49-F238E27FC236}">
                <a16:creationId xmlns:a16="http://schemas.microsoft.com/office/drawing/2014/main" id="{28B30A5A-725F-0036-BB54-B6B8FDF5FFD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7" name="quay dung">
            <a:extLst>
              <a:ext uri="{FF2B5EF4-FFF2-40B4-BE49-F238E27FC236}">
                <a16:creationId xmlns:a16="http://schemas.microsoft.com/office/drawing/2014/main" id="{9C84934E-B059-CBFA-6463-FF0FBCC2611F}"/>
              </a:ext>
            </a:extLst>
          </p:cNvPr>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Tahoma" panose="020B0604030504040204" pitchFamily="34" charset="0"/>
                <a:ea typeface="Tahoma" panose="020B0604030504040204" pitchFamily="34" charset="0"/>
                <a:cs typeface="Tahoma" panose="020B0604030504040204" pitchFamily="34" charset="0"/>
              </a:rPr>
              <a:t>QUAY</a:t>
            </a:r>
            <a:endParaRPr lang="vi-VN" sz="2400" b="1" dirty="0">
              <a:latin typeface="Tahoma" panose="020B0604030504040204" pitchFamily="34" charset="0"/>
              <a:ea typeface="Tahoma" panose="020B0604030504040204" pitchFamily="34" charset="0"/>
              <a:cs typeface="Tahoma" panose="020B0604030504040204" pitchFamily="34" charset="0"/>
            </a:endParaRPr>
          </a:p>
        </p:txBody>
      </p:sp>
      <p:sp>
        <p:nvSpPr>
          <p:cNvPr id="68" name="Rounded Rectangle 25">
            <a:hlinkClick r:id="rId5" action="ppaction://hlinksldjump"/>
            <a:extLst>
              <a:ext uri="{FF2B5EF4-FFF2-40B4-BE49-F238E27FC236}">
                <a16:creationId xmlns:a16="http://schemas.microsoft.com/office/drawing/2014/main" id="{E94D15A5-8C54-4B99-ADC9-80EE40BB2C10}"/>
              </a:ext>
            </a:extLst>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rgbClr val="0070C0"/>
                </a:solidFill>
                <a:latin typeface="Tahoma" panose="020B0604030504040204" pitchFamily="34" charset="0"/>
                <a:ea typeface="Tahoma" panose="020B0604030504040204" pitchFamily="34" charset="0"/>
                <a:cs typeface="Tahoma" panose="020B0604030504040204" pitchFamily="34" charset="0"/>
                <a:hlinkClick r:id="rId6" action="ppaction://hlinksldjump">
                  <a:extLst>
                    <a:ext uri="{A12FA001-AC4F-418D-AE19-62706E023703}">
                      <ahyp:hlinkClr xmlns:ahyp="http://schemas.microsoft.com/office/drawing/2018/hyperlinkcolor" val="tx"/>
                    </a:ext>
                  </a:extLst>
                </a:hlinkClick>
              </a:rPr>
              <a:t>1</a:t>
            </a:r>
            <a:endParaRPr lang="vi-VN" sz="4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69" name="Rounded Rectangle 26">
            <a:hlinkClick r:id="rId7" action="ppaction://hlinksldjump"/>
            <a:extLst>
              <a:ext uri="{FF2B5EF4-FFF2-40B4-BE49-F238E27FC236}">
                <a16:creationId xmlns:a16="http://schemas.microsoft.com/office/drawing/2014/main" id="{C3133422-6781-06CE-4CE3-7032D92FFB11}"/>
              </a:ext>
            </a:extLst>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8" action="ppaction://hlinksldjump"/>
              </a:rPr>
              <a:t>2</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0" name="Rounded Rectangle 27">
            <a:hlinkClick r:id="rId9" action="ppaction://hlinksldjump"/>
            <a:extLst>
              <a:ext uri="{FF2B5EF4-FFF2-40B4-BE49-F238E27FC236}">
                <a16:creationId xmlns:a16="http://schemas.microsoft.com/office/drawing/2014/main" id="{8C70CDC6-7A9E-290E-FE5D-EE753E1CEBDB}"/>
              </a:ext>
            </a:extLst>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0" action="ppaction://hlinksldjump"/>
              </a:rPr>
              <a:t>3</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1" name="Rounded Rectangle 34">
            <a:hlinkClick r:id="rId11" action="ppaction://hlinksldjump"/>
            <a:extLst>
              <a:ext uri="{FF2B5EF4-FFF2-40B4-BE49-F238E27FC236}">
                <a16:creationId xmlns:a16="http://schemas.microsoft.com/office/drawing/2014/main" id="{AC104002-4C18-2601-50F2-AD0165102302}"/>
              </a:ext>
            </a:extLst>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2" action="ppaction://hlinksldjump"/>
              </a:rPr>
              <a:t>4</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2" name="Rounded Rectangle 35">
            <a:hlinkClick r:id="rId13" action="ppaction://hlinksldjump"/>
            <a:extLst>
              <a:ext uri="{FF2B5EF4-FFF2-40B4-BE49-F238E27FC236}">
                <a16:creationId xmlns:a16="http://schemas.microsoft.com/office/drawing/2014/main" id="{CEFC384D-CB87-1BBD-1BA6-44273D6D97B1}"/>
              </a:ext>
            </a:extLst>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4" action="ppaction://hlinksldjump"/>
              </a:rPr>
              <a:t>5</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3" name="Rounded Rectangle 36">
            <a:hlinkClick r:id="rId15" action="ppaction://hlinksldjump"/>
            <a:extLst>
              <a:ext uri="{FF2B5EF4-FFF2-40B4-BE49-F238E27FC236}">
                <a16:creationId xmlns:a16="http://schemas.microsoft.com/office/drawing/2014/main" id="{3A61C46C-5E3C-254B-88AD-6EF3A230E350}"/>
              </a:ext>
            </a:extLst>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latin typeface="Tahoma" panose="020B0604030504040204" pitchFamily="34" charset="0"/>
                <a:ea typeface="Tahoma" panose="020B0604030504040204" pitchFamily="34" charset="0"/>
                <a:cs typeface="Tahoma" panose="020B0604030504040204" pitchFamily="34" charset="0"/>
                <a:hlinkClick r:id="rId16" action="ppaction://hlinksldjump"/>
              </a:rPr>
              <a:t>6</a:t>
            </a:r>
            <a:endPar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7" name="Rectangle 76">
            <a:extLst>
              <a:ext uri="{FF2B5EF4-FFF2-40B4-BE49-F238E27FC236}">
                <a16:creationId xmlns:a16="http://schemas.microsoft.com/office/drawing/2014/main" id="{141B80D4-1443-DC51-0CF3-D45E87E1F612}"/>
              </a:ext>
            </a:extLst>
          </p:cNvPr>
          <p:cNvSpPr/>
          <p:nvPr/>
        </p:nvSpPr>
        <p:spPr>
          <a:xfrm>
            <a:off x="402426" y="95110"/>
            <a:ext cx="5121915" cy="1938992"/>
          </a:xfrm>
          <a:prstGeom prst="rect">
            <a:avLst/>
          </a:prstGeom>
          <a:noFill/>
        </p:spPr>
        <p:txBody>
          <a:bodyPr wrap="none" lIns="91440" tIns="45720" rIns="91440" bIns="45720">
            <a:spAutoFit/>
          </a:bodyPr>
          <a:lstStyle/>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6000" b="1" dirty="0">
                <a:ln w="6600">
                  <a:solidFill>
                    <a:schemeClr val="accent2"/>
                  </a:solidFill>
                  <a:prstDash val="solid"/>
                </a:ln>
                <a:solidFill>
                  <a:srgbClr val="FFFFFF"/>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78" name="Picture 77">
            <a:extLst>
              <a:ext uri="{FF2B5EF4-FFF2-40B4-BE49-F238E27FC236}">
                <a16:creationId xmlns:a16="http://schemas.microsoft.com/office/drawing/2014/main" id="{0D09B52D-B43B-7F3F-94E8-04B37058F5C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79" name="Picture 78">
            <a:extLst>
              <a:ext uri="{FF2B5EF4-FFF2-40B4-BE49-F238E27FC236}">
                <a16:creationId xmlns:a16="http://schemas.microsoft.com/office/drawing/2014/main" id="{0C748F5C-2F61-BF5D-C355-673F1D38DA3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80" name="Picture 79">
            <a:extLst>
              <a:ext uri="{FF2B5EF4-FFF2-40B4-BE49-F238E27FC236}">
                <a16:creationId xmlns:a16="http://schemas.microsoft.com/office/drawing/2014/main" id="{0F5EC1A2-1DC9-FF69-4551-ED7F484EDD1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81" name="Picture 80">
            <a:extLst>
              <a:ext uri="{FF2B5EF4-FFF2-40B4-BE49-F238E27FC236}">
                <a16:creationId xmlns:a16="http://schemas.microsoft.com/office/drawing/2014/main" id="{7A5E8D77-1152-B4AC-76D5-3D0A3DD71E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82" name="Picture 81">
            <a:extLst>
              <a:ext uri="{FF2B5EF4-FFF2-40B4-BE49-F238E27FC236}">
                <a16:creationId xmlns:a16="http://schemas.microsoft.com/office/drawing/2014/main" id="{D3786A54-A51E-7A1E-52AD-4D64B2BE34F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83" name="vongquay">
            <a:hlinkClick r:id="" action="ppaction://media"/>
            <a:extLst>
              <a:ext uri="{FF2B5EF4-FFF2-40B4-BE49-F238E27FC236}">
                <a16:creationId xmlns:a16="http://schemas.microsoft.com/office/drawing/2014/main" id="{4E24275B-0508-1222-0A4E-B54765715483}"/>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714152" y="-693733"/>
            <a:ext cx="609600" cy="609600"/>
          </a:xfrm>
          <a:prstGeom prst="rect">
            <a:avLst/>
          </a:prstGeom>
        </p:spPr>
      </p:pic>
      <p:sp>
        <p:nvSpPr>
          <p:cNvPr id="84" name="Isosceles Triangle 83">
            <a:extLst>
              <a:ext uri="{FF2B5EF4-FFF2-40B4-BE49-F238E27FC236}">
                <a16:creationId xmlns:a16="http://schemas.microsoft.com/office/drawing/2014/main" id="{59A80ED5-7519-BB12-FC31-B77F3769BCED}"/>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Isosceles Triangle 84">
            <a:extLst>
              <a:ext uri="{FF2B5EF4-FFF2-40B4-BE49-F238E27FC236}">
                <a16:creationId xmlns:a16="http://schemas.microsoft.com/office/drawing/2014/main" id="{81323A07-3DA2-56FB-BC28-C5DF3775F03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6" name="Isosceles Triangle 85">
            <a:extLst>
              <a:ext uri="{FF2B5EF4-FFF2-40B4-BE49-F238E27FC236}">
                <a16:creationId xmlns:a16="http://schemas.microsoft.com/office/drawing/2014/main" id="{24A627B0-FB50-5867-0D9E-47FC55523169}"/>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Isosceles Triangle 86">
            <a:extLst>
              <a:ext uri="{FF2B5EF4-FFF2-40B4-BE49-F238E27FC236}">
                <a16:creationId xmlns:a16="http://schemas.microsoft.com/office/drawing/2014/main" id="{7144FA76-2FC9-25F5-D15C-1B4AB7A7E5E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8" name="Isosceles Triangle 87">
            <a:extLst>
              <a:ext uri="{FF2B5EF4-FFF2-40B4-BE49-F238E27FC236}">
                <a16:creationId xmlns:a16="http://schemas.microsoft.com/office/drawing/2014/main" id="{8601394A-09B5-2CAC-7963-94DA63362AEF}"/>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 name="Isosceles Triangle 88">
            <a:extLst>
              <a:ext uri="{FF2B5EF4-FFF2-40B4-BE49-F238E27FC236}">
                <a16:creationId xmlns:a16="http://schemas.microsoft.com/office/drawing/2014/main" id="{ECAEE4A2-9984-F347-C7B6-95BDBE0E392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0" name="Isosceles Triangle 89">
            <a:extLst>
              <a:ext uri="{FF2B5EF4-FFF2-40B4-BE49-F238E27FC236}">
                <a16:creationId xmlns:a16="http://schemas.microsoft.com/office/drawing/2014/main" id="{D0C2186F-5629-1F4B-E666-20070D003668}"/>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1" name="Isosceles Triangle 90">
            <a:extLst>
              <a:ext uri="{FF2B5EF4-FFF2-40B4-BE49-F238E27FC236}">
                <a16:creationId xmlns:a16="http://schemas.microsoft.com/office/drawing/2014/main" id="{815A78F6-C6AB-E5F0-3EFC-30C4F8A8071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2" name="Isosceles Triangle 91">
            <a:extLst>
              <a:ext uri="{FF2B5EF4-FFF2-40B4-BE49-F238E27FC236}">
                <a16:creationId xmlns:a16="http://schemas.microsoft.com/office/drawing/2014/main" id="{9F2981F4-430A-72EF-A113-C9984123ED56}"/>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3" name="Isosceles Triangle 92">
            <a:extLst>
              <a:ext uri="{FF2B5EF4-FFF2-40B4-BE49-F238E27FC236}">
                <a16:creationId xmlns:a16="http://schemas.microsoft.com/office/drawing/2014/main" id="{98381373-D996-D17C-746D-1BA59C7DAE9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4" name="Isosceles Triangle 93">
            <a:extLst>
              <a:ext uri="{FF2B5EF4-FFF2-40B4-BE49-F238E27FC236}">
                <a16:creationId xmlns:a16="http://schemas.microsoft.com/office/drawing/2014/main" id="{A9832C28-4933-160B-62EA-DFC2FA129BEC}"/>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5" name="Isosceles Triangle 94">
            <a:extLst>
              <a:ext uri="{FF2B5EF4-FFF2-40B4-BE49-F238E27FC236}">
                <a16:creationId xmlns:a16="http://schemas.microsoft.com/office/drawing/2014/main" id="{0E815EB3-3372-80E5-273B-1E363C1D6C1A}"/>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6" name="Isosceles Triangle 95">
            <a:extLst>
              <a:ext uri="{FF2B5EF4-FFF2-40B4-BE49-F238E27FC236}">
                <a16:creationId xmlns:a16="http://schemas.microsoft.com/office/drawing/2014/main" id="{0CCC0B05-3F24-2C66-2066-2648E6CCB47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Isosceles Triangle 96">
            <a:extLst>
              <a:ext uri="{FF2B5EF4-FFF2-40B4-BE49-F238E27FC236}">
                <a16:creationId xmlns:a16="http://schemas.microsoft.com/office/drawing/2014/main" id="{36FCDFE1-6D50-10DA-F265-5CD64E5D8931}"/>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8" name="Isosceles Triangle 97">
            <a:extLst>
              <a:ext uri="{FF2B5EF4-FFF2-40B4-BE49-F238E27FC236}">
                <a16:creationId xmlns:a16="http://schemas.microsoft.com/office/drawing/2014/main" id="{43FB9445-F0EF-170C-E922-4A83AB8C098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9" name="Isosceles Triangle 98">
            <a:extLst>
              <a:ext uri="{FF2B5EF4-FFF2-40B4-BE49-F238E27FC236}">
                <a16:creationId xmlns:a16="http://schemas.microsoft.com/office/drawing/2014/main" id="{2FE039A1-37CB-52A6-82AC-49244A54F852}"/>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0" name="Isosceles Triangle 99">
            <a:extLst>
              <a:ext uri="{FF2B5EF4-FFF2-40B4-BE49-F238E27FC236}">
                <a16:creationId xmlns:a16="http://schemas.microsoft.com/office/drawing/2014/main" id="{15769414-3566-B078-0A8E-41A8ADECA1E4}"/>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1" name="Isosceles Triangle 100">
            <a:extLst>
              <a:ext uri="{FF2B5EF4-FFF2-40B4-BE49-F238E27FC236}">
                <a16:creationId xmlns:a16="http://schemas.microsoft.com/office/drawing/2014/main" id="{D4F3311F-574D-EB20-28C1-0344EAA7E343}"/>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2" name="Isosceles Triangle 101">
            <a:extLst>
              <a:ext uri="{FF2B5EF4-FFF2-40B4-BE49-F238E27FC236}">
                <a16:creationId xmlns:a16="http://schemas.microsoft.com/office/drawing/2014/main" id="{958EF59B-8CB8-5850-1A67-20FE822B992E}"/>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3" name="Isosceles Triangle 102">
            <a:extLst>
              <a:ext uri="{FF2B5EF4-FFF2-40B4-BE49-F238E27FC236}">
                <a16:creationId xmlns:a16="http://schemas.microsoft.com/office/drawing/2014/main" id="{43872B6B-25C9-3AFA-E520-57574AEEF400}"/>
              </a:ext>
            </a:extLst>
          </p:cNvPr>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4" name="Heart 103">
            <a:hlinkClick r:id="rId21" action="ppaction://hlinksldjump"/>
            <a:extLst>
              <a:ext uri="{FF2B5EF4-FFF2-40B4-BE49-F238E27FC236}">
                <a16:creationId xmlns:a16="http://schemas.microsoft.com/office/drawing/2014/main" id="{EB2680A4-9F9C-408C-AD2B-8A6A802CD558}"/>
              </a:ext>
            </a:extLst>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7797727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77"/>
                                        </p:tgtEl>
                                        <p:attrNameLst>
                                          <p:attrName>ppt_x</p:attrName>
                                          <p:attrName>ppt_y</p:attrName>
                                        </p:attrNameLst>
                                      </p:cBhvr>
                                      <p:rCtr x="0" y="-1204"/>
                                    </p:animMotion>
                                    <p:animRot by="1500000">
                                      <p:cBhvr>
                                        <p:cTn id="7" dur="125" fill="hold">
                                          <p:stCondLst>
                                            <p:cond delay="0"/>
                                          </p:stCondLst>
                                        </p:cTn>
                                        <p:tgtEl>
                                          <p:spTgt spid="77"/>
                                        </p:tgtEl>
                                        <p:attrNameLst>
                                          <p:attrName>r</p:attrName>
                                        </p:attrNameLst>
                                      </p:cBhvr>
                                    </p:animRot>
                                    <p:animRot by="-1500000">
                                      <p:cBhvr>
                                        <p:cTn id="8" dur="125" fill="hold">
                                          <p:stCondLst>
                                            <p:cond delay="125"/>
                                          </p:stCondLst>
                                        </p:cTn>
                                        <p:tgtEl>
                                          <p:spTgt spid="77"/>
                                        </p:tgtEl>
                                        <p:attrNameLst>
                                          <p:attrName>r</p:attrName>
                                        </p:attrNameLst>
                                      </p:cBhvr>
                                    </p:animRot>
                                    <p:animRot by="-1500000">
                                      <p:cBhvr>
                                        <p:cTn id="9" dur="125" fill="hold">
                                          <p:stCondLst>
                                            <p:cond delay="250"/>
                                          </p:stCondLst>
                                        </p:cTn>
                                        <p:tgtEl>
                                          <p:spTgt spid="77"/>
                                        </p:tgtEl>
                                        <p:attrNameLst>
                                          <p:attrName>r</p:attrName>
                                        </p:attrNameLst>
                                      </p:cBhvr>
                                    </p:animRot>
                                    <p:animRot by="1500000">
                                      <p:cBhvr>
                                        <p:cTn id="10" dur="125" fill="hold">
                                          <p:stCondLst>
                                            <p:cond delay="375"/>
                                          </p:stCondLst>
                                        </p:cTn>
                                        <p:tgtEl>
                                          <p:spTgt spid="7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4"/>
                                        </p:tgtEl>
                                      </p:cBhvr>
                                    </p:animEffect>
                                    <p:set>
                                      <p:cBhvr>
                                        <p:cTn id="15" dur="1" fill="hold">
                                          <p:stCondLst>
                                            <p:cond delay="499"/>
                                          </p:stCondLst>
                                        </p:cTn>
                                        <p:tgtEl>
                                          <p:spTgt spid="84"/>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8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5"/>
                                        </p:tgtEl>
                                      </p:cBhvr>
                                    </p:animEffect>
                                    <p:set>
                                      <p:cBhvr>
                                        <p:cTn id="22" dur="1" fill="hold">
                                          <p:stCondLst>
                                            <p:cond delay="499"/>
                                          </p:stCondLst>
                                        </p:cTn>
                                        <p:tgtEl>
                                          <p:spTgt spid="85"/>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8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86"/>
                                        </p:tgtEl>
                                      </p:cBhvr>
                                    </p:animEffect>
                                    <p:set>
                                      <p:cBhvr>
                                        <p:cTn id="29" dur="1" fill="hold">
                                          <p:stCondLst>
                                            <p:cond delay="499"/>
                                          </p:stCondLst>
                                        </p:cTn>
                                        <p:tgtEl>
                                          <p:spTgt spid="86"/>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8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87"/>
                                        </p:tgtEl>
                                      </p:cBhvr>
                                    </p:animEffect>
                                    <p:set>
                                      <p:cBhvr>
                                        <p:cTn id="36" dur="1" fill="hold">
                                          <p:stCondLst>
                                            <p:cond delay="499"/>
                                          </p:stCondLst>
                                        </p:cTn>
                                        <p:tgtEl>
                                          <p:spTgt spid="87"/>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8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88"/>
                                        </p:tgtEl>
                                      </p:cBhvr>
                                    </p:animEffect>
                                    <p:set>
                                      <p:cBhvr>
                                        <p:cTn id="43" dur="1" fill="hold">
                                          <p:stCondLst>
                                            <p:cond delay="499"/>
                                          </p:stCondLst>
                                        </p:cTn>
                                        <p:tgtEl>
                                          <p:spTgt spid="88"/>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8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9"/>
                                        </p:tgtEl>
                                      </p:cBhvr>
                                    </p:animEffect>
                                    <p:set>
                                      <p:cBhvr>
                                        <p:cTn id="50" dur="1" fill="hold">
                                          <p:stCondLst>
                                            <p:cond delay="499"/>
                                          </p:stCondLst>
                                        </p:cTn>
                                        <p:tgtEl>
                                          <p:spTgt spid="89"/>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8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8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91"/>
                                        </p:tgtEl>
                                      </p:cBhvr>
                                    </p:animEffect>
                                    <p:set>
                                      <p:cBhvr>
                                        <p:cTn id="64" dur="1" fill="hold">
                                          <p:stCondLst>
                                            <p:cond delay="499"/>
                                          </p:stCondLst>
                                        </p:cTn>
                                        <p:tgtEl>
                                          <p:spTgt spid="91"/>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8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92"/>
                                        </p:tgtEl>
                                      </p:cBhvr>
                                    </p:animEffect>
                                    <p:set>
                                      <p:cBhvr>
                                        <p:cTn id="71" dur="1" fill="hold">
                                          <p:stCondLst>
                                            <p:cond delay="499"/>
                                          </p:stCondLst>
                                        </p:cTn>
                                        <p:tgtEl>
                                          <p:spTgt spid="92"/>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8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93"/>
                                        </p:tgtEl>
                                      </p:cBhvr>
                                    </p:animEffect>
                                    <p:set>
                                      <p:cBhvr>
                                        <p:cTn id="78" dur="1" fill="hold">
                                          <p:stCondLst>
                                            <p:cond delay="499"/>
                                          </p:stCondLst>
                                        </p:cTn>
                                        <p:tgtEl>
                                          <p:spTgt spid="93"/>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8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94"/>
                                        </p:tgtEl>
                                      </p:cBhvr>
                                    </p:animEffect>
                                    <p:set>
                                      <p:cBhvr>
                                        <p:cTn id="85" dur="1" fill="hold">
                                          <p:stCondLst>
                                            <p:cond delay="499"/>
                                          </p:stCondLst>
                                        </p:cTn>
                                        <p:tgtEl>
                                          <p:spTgt spid="94"/>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8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95"/>
                                        </p:tgtEl>
                                      </p:cBhvr>
                                    </p:animEffect>
                                    <p:set>
                                      <p:cBhvr>
                                        <p:cTn id="92" dur="1" fill="hold">
                                          <p:stCondLst>
                                            <p:cond delay="499"/>
                                          </p:stCondLst>
                                        </p:cTn>
                                        <p:tgtEl>
                                          <p:spTgt spid="95"/>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8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6"/>
                                        </p:tgtEl>
                                      </p:cBhvr>
                                    </p:animEffect>
                                    <p:set>
                                      <p:cBhvr>
                                        <p:cTn id="99" dur="1" fill="hold">
                                          <p:stCondLst>
                                            <p:cond delay="499"/>
                                          </p:stCondLst>
                                        </p:cTn>
                                        <p:tgtEl>
                                          <p:spTgt spid="96"/>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8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97"/>
                                        </p:tgtEl>
                                      </p:cBhvr>
                                    </p:animEffect>
                                    <p:set>
                                      <p:cBhvr>
                                        <p:cTn id="106" dur="1" fill="hold">
                                          <p:stCondLst>
                                            <p:cond delay="499"/>
                                          </p:stCondLst>
                                        </p:cTn>
                                        <p:tgtEl>
                                          <p:spTgt spid="97"/>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8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98"/>
                                        </p:tgtEl>
                                      </p:cBhvr>
                                    </p:animEffect>
                                    <p:set>
                                      <p:cBhvr>
                                        <p:cTn id="113" dur="1" fill="hold">
                                          <p:stCondLst>
                                            <p:cond delay="499"/>
                                          </p:stCondLst>
                                        </p:cTn>
                                        <p:tgtEl>
                                          <p:spTgt spid="98"/>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8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99"/>
                                        </p:tgtEl>
                                      </p:cBhvr>
                                    </p:animEffect>
                                    <p:set>
                                      <p:cBhvr>
                                        <p:cTn id="120" dur="1" fill="hold">
                                          <p:stCondLst>
                                            <p:cond delay="499"/>
                                          </p:stCondLst>
                                        </p:cTn>
                                        <p:tgtEl>
                                          <p:spTgt spid="99"/>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8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100"/>
                                        </p:tgtEl>
                                      </p:cBhvr>
                                    </p:animEffect>
                                    <p:set>
                                      <p:cBhvr>
                                        <p:cTn id="127" dur="1" fill="hold">
                                          <p:stCondLst>
                                            <p:cond delay="499"/>
                                          </p:stCondLst>
                                        </p:cTn>
                                        <p:tgtEl>
                                          <p:spTgt spid="100"/>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8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101"/>
                                        </p:tgtEl>
                                      </p:cBhvr>
                                    </p:animEffect>
                                    <p:set>
                                      <p:cBhvr>
                                        <p:cTn id="134" dur="1" fill="hold">
                                          <p:stCondLst>
                                            <p:cond delay="499"/>
                                          </p:stCondLst>
                                        </p:cTn>
                                        <p:tgtEl>
                                          <p:spTgt spid="101"/>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8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02"/>
                                        </p:tgtEl>
                                      </p:cBhvr>
                                    </p:animEffect>
                                    <p:set>
                                      <p:cBhvr>
                                        <p:cTn id="141" dur="1" fill="hold">
                                          <p:stCondLst>
                                            <p:cond delay="499"/>
                                          </p:stCondLst>
                                        </p:cTn>
                                        <p:tgtEl>
                                          <p:spTgt spid="102"/>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8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103"/>
                                        </p:tgtEl>
                                      </p:cBhvr>
                                    </p:animEffect>
                                    <p:set>
                                      <p:cBhvr>
                                        <p:cTn id="148" dur="1" fill="hold">
                                          <p:stCondLst>
                                            <p:cond delay="499"/>
                                          </p:stCondLst>
                                        </p:cTn>
                                        <p:tgtEl>
                                          <p:spTgt spid="103"/>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67"/>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4"/>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83"/>
                                        </p:tgtEl>
                                      </p:cBhvr>
                                    </p:cmd>
                                  </p:childTnLst>
                                </p:cTn>
                              </p:par>
                            </p:childTnLst>
                          </p:cTn>
                        </p:par>
                      </p:childTnLst>
                    </p:cTn>
                  </p:par>
                </p:childTnLst>
              </p:cTn>
              <p:nextCondLst>
                <p:cond evt="onClick" delay="0">
                  <p:tgtEl>
                    <p:spTgt spid="67"/>
                  </p:tgtEl>
                </p:cond>
              </p:nextCondLst>
            </p:seq>
            <p:seq concurrent="1" nextAc="seek">
              <p:cTn id="158" restart="whenNotActive" fill="hold" evtFilter="cancelBubble" nodeType="interactiveSeq">
                <p:stCondLst>
                  <p:cond evt="onClick" delay="0">
                    <p:tgtEl>
                      <p:spTgt spid="68"/>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68"/>
                                        </p:tgtEl>
                                        <p:attrNameLst>
                                          <p:attrName>fillcolor</p:attrName>
                                        </p:attrNameLst>
                                      </p:cBhvr>
                                      <p:to>
                                        <a:srgbClr val="000000"/>
                                      </p:to>
                                    </p:animClr>
                                    <p:set>
                                      <p:cBhvr>
                                        <p:cTn id="163" dur="500" fill="hold"/>
                                        <p:tgtEl>
                                          <p:spTgt spid="68"/>
                                        </p:tgtEl>
                                        <p:attrNameLst>
                                          <p:attrName>fill.type</p:attrName>
                                        </p:attrNameLst>
                                      </p:cBhvr>
                                      <p:to>
                                        <p:strVal val="solid"/>
                                      </p:to>
                                    </p:set>
                                    <p:set>
                                      <p:cBhvr>
                                        <p:cTn id="164" dur="500" fill="hold"/>
                                        <p:tgtEl>
                                          <p:spTgt spid="68"/>
                                        </p:tgtEl>
                                        <p:attrNameLst>
                                          <p:attrName>fill.on</p:attrName>
                                        </p:attrNameLst>
                                      </p:cBhvr>
                                      <p:to>
                                        <p:strVal val="true"/>
                                      </p:to>
                                    </p:set>
                                  </p:childTnLst>
                                </p:cTn>
                              </p:par>
                            </p:childTnLst>
                          </p:cTn>
                        </p:par>
                      </p:childTnLst>
                    </p:cTn>
                  </p:par>
                </p:childTnLst>
              </p:cTn>
              <p:nextCondLst>
                <p:cond evt="onClick" delay="0">
                  <p:tgtEl>
                    <p:spTgt spid="68"/>
                  </p:tgtEl>
                </p:cond>
              </p:nextCondLst>
            </p:seq>
            <p:seq concurrent="1" nextAc="seek">
              <p:cTn id="165" restart="whenNotActive" fill="hold" evtFilter="cancelBubble" nodeType="interactiveSeq">
                <p:stCondLst>
                  <p:cond evt="onClick" delay="0">
                    <p:tgtEl>
                      <p:spTgt spid="69"/>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69"/>
                                        </p:tgtEl>
                                        <p:attrNameLst>
                                          <p:attrName>fillcolor</p:attrName>
                                        </p:attrNameLst>
                                      </p:cBhvr>
                                      <p:to>
                                        <a:srgbClr val="000000"/>
                                      </p:to>
                                    </p:animClr>
                                    <p:set>
                                      <p:cBhvr>
                                        <p:cTn id="170" dur="500" fill="hold"/>
                                        <p:tgtEl>
                                          <p:spTgt spid="69"/>
                                        </p:tgtEl>
                                        <p:attrNameLst>
                                          <p:attrName>fill.type</p:attrName>
                                        </p:attrNameLst>
                                      </p:cBhvr>
                                      <p:to>
                                        <p:strVal val="solid"/>
                                      </p:to>
                                    </p:set>
                                    <p:set>
                                      <p:cBhvr>
                                        <p:cTn id="171" dur="500" fill="hold"/>
                                        <p:tgtEl>
                                          <p:spTgt spid="69"/>
                                        </p:tgtEl>
                                        <p:attrNameLst>
                                          <p:attrName>fill.on</p:attrName>
                                        </p:attrNameLst>
                                      </p:cBhvr>
                                      <p:to>
                                        <p:strVal val="true"/>
                                      </p:to>
                                    </p:set>
                                  </p:childTnLst>
                                </p:cTn>
                              </p:par>
                            </p:childTnLst>
                          </p:cTn>
                        </p:par>
                      </p:childTnLst>
                    </p:cTn>
                  </p:par>
                </p:childTnLst>
              </p:cTn>
              <p:nextCondLst>
                <p:cond evt="onClick" delay="0">
                  <p:tgtEl>
                    <p:spTgt spid="69"/>
                  </p:tgtEl>
                </p:cond>
              </p:nextCondLst>
            </p:seq>
            <p:seq concurrent="1" nextAc="seek">
              <p:cTn id="172" restart="whenNotActive" fill="hold" evtFilter="cancelBubble" nodeType="interactiveSeq">
                <p:stCondLst>
                  <p:cond evt="onClick" delay="0">
                    <p:tgtEl>
                      <p:spTgt spid="70"/>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70"/>
                                        </p:tgtEl>
                                        <p:attrNameLst>
                                          <p:attrName>fillcolor</p:attrName>
                                        </p:attrNameLst>
                                      </p:cBhvr>
                                      <p:to>
                                        <a:srgbClr val="000000"/>
                                      </p:to>
                                    </p:animClr>
                                    <p:set>
                                      <p:cBhvr>
                                        <p:cTn id="177" dur="500" fill="hold"/>
                                        <p:tgtEl>
                                          <p:spTgt spid="70"/>
                                        </p:tgtEl>
                                        <p:attrNameLst>
                                          <p:attrName>fill.type</p:attrName>
                                        </p:attrNameLst>
                                      </p:cBhvr>
                                      <p:to>
                                        <p:strVal val="solid"/>
                                      </p:to>
                                    </p:set>
                                    <p:set>
                                      <p:cBhvr>
                                        <p:cTn id="178" dur="500" fill="hold"/>
                                        <p:tgtEl>
                                          <p:spTgt spid="70"/>
                                        </p:tgtEl>
                                        <p:attrNameLst>
                                          <p:attrName>fill.on</p:attrName>
                                        </p:attrNameLst>
                                      </p:cBhvr>
                                      <p:to>
                                        <p:strVal val="true"/>
                                      </p:to>
                                    </p:set>
                                  </p:childTnLst>
                                </p:cTn>
                              </p:par>
                            </p:childTnLst>
                          </p:cTn>
                        </p:par>
                      </p:childTnLst>
                    </p:cTn>
                  </p:par>
                </p:childTnLst>
              </p:cTn>
              <p:nextCondLst>
                <p:cond evt="onClick" delay="0">
                  <p:tgtEl>
                    <p:spTgt spid="70"/>
                  </p:tgtEl>
                </p:cond>
              </p:nextCondLst>
            </p:seq>
            <p:seq concurrent="1" nextAc="seek">
              <p:cTn id="179" restart="whenNotActive" fill="hold" evtFilter="cancelBubble" nodeType="interactiveSeq">
                <p:stCondLst>
                  <p:cond evt="onClick" delay="0">
                    <p:tgtEl>
                      <p:spTgt spid="71"/>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71"/>
                                        </p:tgtEl>
                                        <p:attrNameLst>
                                          <p:attrName>fillcolor</p:attrName>
                                        </p:attrNameLst>
                                      </p:cBhvr>
                                      <p:to>
                                        <a:srgbClr val="000000"/>
                                      </p:to>
                                    </p:animClr>
                                    <p:set>
                                      <p:cBhvr>
                                        <p:cTn id="184" dur="500" fill="hold"/>
                                        <p:tgtEl>
                                          <p:spTgt spid="71"/>
                                        </p:tgtEl>
                                        <p:attrNameLst>
                                          <p:attrName>fill.type</p:attrName>
                                        </p:attrNameLst>
                                      </p:cBhvr>
                                      <p:to>
                                        <p:strVal val="solid"/>
                                      </p:to>
                                    </p:set>
                                    <p:set>
                                      <p:cBhvr>
                                        <p:cTn id="185" dur="500" fill="hold"/>
                                        <p:tgtEl>
                                          <p:spTgt spid="71"/>
                                        </p:tgtEl>
                                        <p:attrNameLst>
                                          <p:attrName>fill.on</p:attrName>
                                        </p:attrNameLst>
                                      </p:cBhvr>
                                      <p:to>
                                        <p:strVal val="true"/>
                                      </p:to>
                                    </p:set>
                                  </p:childTnLst>
                                </p:cTn>
                              </p:par>
                            </p:childTnLst>
                          </p:cTn>
                        </p:par>
                      </p:childTnLst>
                    </p:cTn>
                  </p:par>
                </p:childTnLst>
              </p:cTn>
              <p:nextCondLst>
                <p:cond evt="onClick" delay="0">
                  <p:tgtEl>
                    <p:spTgt spid="71"/>
                  </p:tgtEl>
                </p:cond>
              </p:nextCondLst>
            </p:seq>
            <p:seq concurrent="1" nextAc="seek">
              <p:cTn id="186" restart="whenNotActive" fill="hold" evtFilter="cancelBubble" nodeType="interactiveSeq">
                <p:stCondLst>
                  <p:cond evt="onClick" delay="0">
                    <p:tgtEl>
                      <p:spTgt spid="72"/>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72"/>
                                        </p:tgtEl>
                                        <p:attrNameLst>
                                          <p:attrName>fillcolor</p:attrName>
                                        </p:attrNameLst>
                                      </p:cBhvr>
                                      <p:to>
                                        <a:srgbClr val="000000"/>
                                      </p:to>
                                    </p:animClr>
                                    <p:set>
                                      <p:cBhvr>
                                        <p:cTn id="191" dur="500" fill="hold"/>
                                        <p:tgtEl>
                                          <p:spTgt spid="72"/>
                                        </p:tgtEl>
                                        <p:attrNameLst>
                                          <p:attrName>fill.type</p:attrName>
                                        </p:attrNameLst>
                                      </p:cBhvr>
                                      <p:to>
                                        <p:strVal val="solid"/>
                                      </p:to>
                                    </p:set>
                                    <p:set>
                                      <p:cBhvr>
                                        <p:cTn id="192"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193" restart="whenNotActive" fill="hold" evtFilter="cancelBubble" nodeType="interactiveSeq">
                <p:stCondLst>
                  <p:cond evt="onClick" delay="0">
                    <p:tgtEl>
                      <p:spTgt spid="73"/>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73"/>
                                        </p:tgtEl>
                                        <p:attrNameLst>
                                          <p:attrName>fillcolor</p:attrName>
                                        </p:attrNameLst>
                                      </p:cBhvr>
                                      <p:to>
                                        <a:srgbClr val="000000"/>
                                      </p:to>
                                    </p:animClr>
                                    <p:set>
                                      <p:cBhvr>
                                        <p:cTn id="198" dur="500" fill="hold"/>
                                        <p:tgtEl>
                                          <p:spTgt spid="73"/>
                                        </p:tgtEl>
                                        <p:attrNameLst>
                                          <p:attrName>fill.type</p:attrName>
                                        </p:attrNameLst>
                                      </p:cBhvr>
                                      <p:to>
                                        <p:strVal val="solid"/>
                                      </p:to>
                                    </p:set>
                                    <p:set>
                                      <p:cBhvr>
                                        <p:cTn id="199" dur="500" fill="hold"/>
                                        <p:tgtEl>
                                          <p:spTgt spid="73"/>
                                        </p:tgtEl>
                                        <p:attrNameLst>
                                          <p:attrName>fill.on</p:attrName>
                                        </p:attrNameLst>
                                      </p:cBhvr>
                                      <p:to>
                                        <p:strVal val="true"/>
                                      </p:to>
                                    </p:set>
                                  </p:childTnLst>
                                </p:cTn>
                              </p:par>
                            </p:childTnLst>
                          </p:cTn>
                        </p:par>
                      </p:childTnLst>
                    </p:cTn>
                  </p:par>
                </p:childTnLst>
              </p:cTn>
              <p:nextCondLst>
                <p:cond evt="onClick" delay="0">
                  <p:tgtEl>
                    <p:spTgt spid="73"/>
                  </p:tgtEl>
                </p:cond>
              </p:nextCondLst>
            </p:seq>
            <p:audio>
              <p:cMediaNode vol="80000">
                <p:cTn id="200" fill="hold" display="0">
                  <p:stCondLst>
                    <p:cond delay="indefinite"/>
                  </p:stCondLst>
                  <p:endCondLst>
                    <p:cond evt="onStopAudio" delay="0">
                      <p:tgtEl>
                        <p:sldTgt/>
                      </p:tgtEl>
                    </p:cond>
                  </p:endCondLst>
                </p:cTn>
                <p:tgtEl>
                  <p:spTgt spid="83"/>
                </p:tgtEl>
              </p:cMediaNode>
            </p:audio>
          </p:childTnLst>
        </p:cTn>
      </p:par>
    </p:tnLst>
    <p:bldLst>
      <p:bldP spid="77" grpId="0"/>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7AE3F33C-281D-C5D3-DCFA-7087902A7FA6}"/>
              </a:ext>
            </a:extLst>
          </p:cNvPr>
          <p:cNvSpPr/>
          <p:nvPr/>
        </p:nvSpPr>
        <p:spPr>
          <a:xfrm>
            <a:off x="754743" y="696686"/>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1: </a:t>
            </a:r>
            <a:r>
              <a:rPr lang="en-US" sz="3200" b="1" dirty="0" err="1">
                <a:solidFill>
                  <a:schemeClr val="accent6">
                    <a:lumMod val="50000"/>
                  </a:schemeClr>
                </a:solidFill>
                <a:latin typeface="UTM Avo" panose="02040603050506020204" pitchFamily="18" charset="0"/>
                <a:cs typeface="Times New Roman" panose="02020603050405020304" pitchFamily="18" charset="0"/>
              </a:rPr>
              <a:t>Luyện</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tập</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thường</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xuyên</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và</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gõ</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bàn</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phím</a:t>
            </a:r>
            <a:r>
              <a:rPr lang="en-US" sz="3200" b="1" dirty="0">
                <a:solidFill>
                  <a:schemeClr val="accent6">
                    <a:lumMod val="50000"/>
                  </a:schemeClr>
                </a:solidFill>
                <a:latin typeface="UTM Avo" panose="02040603050506020204" pitchFamily="18" charset="0"/>
                <a:cs typeface="Times New Roman" panose="02020603050405020304" pitchFamily="18" charset="0"/>
              </a:rPr>
              <a:t> </a:t>
            </a:r>
          </a:p>
          <a:p>
            <a:pPr lvl="0" algn="ctr">
              <a:defRPr/>
            </a:pPr>
            <a:r>
              <a:rPr lang="en-US" sz="3200" b="1" dirty="0" err="1">
                <a:solidFill>
                  <a:schemeClr val="accent6">
                    <a:lumMod val="50000"/>
                  </a:schemeClr>
                </a:solidFill>
                <a:latin typeface="UTM Avo" panose="02040603050506020204" pitchFamily="18" charset="0"/>
                <a:cs typeface="Times New Roman" panose="02020603050405020304" pitchFamily="18" charset="0"/>
              </a:rPr>
              <a:t>đúng</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cách</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sẽ</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giúp</a:t>
            </a:r>
            <a:r>
              <a:rPr lang="en-US" sz="3200" b="1" dirty="0">
                <a:solidFill>
                  <a:schemeClr val="accent6">
                    <a:lumMod val="50000"/>
                  </a:schemeClr>
                </a:solidFill>
                <a:latin typeface="UTM Avo" panose="02040603050506020204" pitchFamily="18" charset="0"/>
                <a:cs typeface="Times New Roman" panose="02020603050405020304" pitchFamily="18" charset="0"/>
              </a:rPr>
              <a:t> </a:t>
            </a:r>
            <a:r>
              <a:rPr lang="en-US" sz="3200" b="1" dirty="0" err="1">
                <a:solidFill>
                  <a:schemeClr val="accent6">
                    <a:lumMod val="50000"/>
                  </a:schemeClr>
                </a:solidFill>
                <a:latin typeface="UTM Avo" panose="02040603050506020204" pitchFamily="18" charset="0"/>
                <a:cs typeface="Times New Roman" panose="02020603050405020304" pitchFamily="18" charset="0"/>
              </a:rPr>
              <a:t>em</a:t>
            </a:r>
            <a:r>
              <a:rPr lang="en-US" sz="3200" b="1" dirty="0">
                <a:solidFill>
                  <a:schemeClr val="accent6">
                    <a:lumMod val="50000"/>
                  </a:schemeClr>
                </a:solidFill>
                <a:latin typeface="UTM Avo" panose="02040603050506020204" pitchFamily="18" charset="0"/>
                <a:cs typeface="Times New Roman" panose="02020603050405020304" pitchFamily="18" charset="0"/>
              </a:rPr>
              <a:t>? </a:t>
            </a:r>
            <a:endParaRPr kumimoji="0" lang="vi-VN" sz="3200" b="1" i="0" u="none" strike="noStrike" kern="1200" cap="none" spc="0" normalizeH="0" baseline="0" noProof="0" dirty="0">
              <a:ln>
                <a:noFill/>
              </a:ln>
              <a:solidFill>
                <a:schemeClr val="accent6">
                  <a:lumMod val="50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a:extLst>
              <a:ext uri="{FF2B5EF4-FFF2-40B4-BE49-F238E27FC236}">
                <a16:creationId xmlns:a16="http://schemas.microsoft.com/office/drawing/2014/main" id="{A4402A5D-488B-E5A9-856B-0AC3F3B0B771}"/>
              </a:ext>
            </a:extLst>
          </p:cNvPr>
          <p:cNvSpPr/>
          <p:nvPr/>
        </p:nvSpPr>
        <p:spPr>
          <a:xfrm>
            <a:off x="1854201" y="2738020"/>
            <a:ext cx="3710060" cy="11393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p>
          <a:p>
            <a:pPr algn="ctr">
              <a:defRPr/>
            </a:pPr>
            <a:endParaRPr lang="en-US" sz="2400" dirty="0"/>
          </a:p>
          <a:p>
            <a:pPr algn="ctr">
              <a:defRPr/>
            </a:pPr>
            <a:r>
              <a:rPr lang="en-US" sz="2400" dirty="0"/>
              <a:t>A. </a:t>
            </a:r>
            <a:r>
              <a:rPr lang="en-US" sz="2400" dirty="0" err="1">
                <a:latin typeface="UTM Avo" panose="02040603050506020204"/>
              </a:rPr>
              <a:t>Gõ</a:t>
            </a:r>
            <a:r>
              <a:rPr lang="en-US" sz="2400" dirty="0">
                <a:latin typeface="UTM Avo" panose="02040603050506020204"/>
              </a:rPr>
              <a:t> </a:t>
            </a:r>
            <a:r>
              <a:rPr lang="en-US" sz="2400" dirty="0" err="1">
                <a:latin typeface="UTM Avo" panose="02040603050506020204"/>
              </a:rPr>
              <a:t>nhanh</a:t>
            </a:r>
            <a:r>
              <a:rPr lang="en-US" sz="2400" dirty="0">
                <a:latin typeface="UTM Avo" panose="02040603050506020204"/>
              </a:rPr>
              <a:t> , </a:t>
            </a:r>
            <a:r>
              <a:rPr lang="en-US" sz="2400" dirty="0" err="1">
                <a:latin typeface="UTM Avo" panose="02040603050506020204"/>
              </a:rPr>
              <a:t>chính</a:t>
            </a:r>
            <a:r>
              <a:rPr lang="en-US" sz="2400" dirty="0">
                <a:latin typeface="UTM Avo" panose="02040603050506020204"/>
              </a:rPr>
              <a:t> </a:t>
            </a:r>
            <a:r>
              <a:rPr lang="en-US" sz="2400" dirty="0" err="1">
                <a:latin typeface="UTM Avo" panose="02040603050506020204"/>
              </a:rPr>
              <a:t>xác</a:t>
            </a:r>
            <a:r>
              <a:rPr lang="en-US" sz="2400" dirty="0">
                <a:latin typeface="UTM Avo" panose="02040603050506020204"/>
              </a:rPr>
              <a:t> </a:t>
            </a:r>
            <a:r>
              <a:rPr lang="en-US" sz="2400" dirty="0" err="1">
                <a:latin typeface="UTM Avo" panose="02040603050506020204"/>
              </a:rPr>
              <a:t>và</a:t>
            </a:r>
            <a:r>
              <a:rPr lang="en-US" sz="2400" dirty="0">
                <a:latin typeface="UTM Avo" panose="02040603050506020204"/>
              </a:rPr>
              <a:t> </a:t>
            </a:r>
            <a:r>
              <a:rPr lang="en-US" sz="2400" dirty="0" err="1">
                <a:latin typeface="UTM Avo" panose="02040603050506020204"/>
              </a:rPr>
              <a:t>không</a:t>
            </a:r>
            <a:r>
              <a:rPr lang="en-US" sz="2400" dirty="0">
                <a:latin typeface="UTM Avo" panose="02040603050506020204"/>
              </a:rPr>
              <a:t> </a:t>
            </a:r>
            <a:r>
              <a:rPr lang="en-US" sz="2400" dirty="0" err="1">
                <a:latin typeface="UTM Avo" panose="02040603050506020204"/>
              </a:rPr>
              <a:t>cần</a:t>
            </a:r>
            <a:r>
              <a:rPr lang="en-US" sz="2400" dirty="0">
                <a:latin typeface="UTM Avo" panose="02040603050506020204"/>
              </a:rPr>
              <a:t> </a:t>
            </a:r>
            <a:r>
              <a:rPr lang="en-US" sz="2400" dirty="0" err="1">
                <a:latin typeface="UTM Avo" panose="02040603050506020204"/>
              </a:rPr>
              <a:t>nhìn</a:t>
            </a:r>
            <a:r>
              <a:rPr lang="en-US" sz="2400" dirty="0">
                <a:latin typeface="UTM Avo" panose="02040603050506020204"/>
              </a:rPr>
              <a:t> </a:t>
            </a:r>
            <a:r>
              <a:rPr lang="en-US" sz="2400" dirty="0" err="1">
                <a:latin typeface="UTM Avo" panose="02040603050506020204"/>
              </a:rPr>
              <a:t>bàn</a:t>
            </a:r>
            <a:r>
              <a:rPr lang="en-US" sz="2400" dirty="0">
                <a:latin typeface="UTM Avo" panose="02040603050506020204"/>
              </a:rPr>
              <a:t> </a:t>
            </a:r>
            <a:r>
              <a:rPr lang="en-US" sz="2400" dirty="0" err="1">
                <a:latin typeface="UTM Avo" panose="02040603050506020204"/>
              </a:rPr>
              <a:t>phím</a:t>
            </a: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5" action="ppaction://hlinksldjump"/>
            <a:extLst>
              <a:ext uri="{FF2B5EF4-FFF2-40B4-BE49-F238E27FC236}">
                <a16:creationId xmlns:a16="http://schemas.microsoft.com/office/drawing/2014/main" id="{9B831C09-F54F-A49A-D4F3-20CE31EB38D0}"/>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hlinkClick r:id="rId6" action="ppaction://hlinksldjump"/>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D765D9FD-F889-93AC-AE12-3C2D44F535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28" name="Snip Diagonal Corner Rectangle 4">
            <a:extLst>
              <a:ext uri="{FF2B5EF4-FFF2-40B4-BE49-F238E27FC236}">
                <a16:creationId xmlns:a16="http://schemas.microsoft.com/office/drawing/2014/main" id="{BAC02DCD-1789-484E-DC36-969436210453}"/>
              </a:ext>
            </a:extLst>
          </p:cNvPr>
          <p:cNvSpPr/>
          <p:nvPr/>
        </p:nvSpPr>
        <p:spPr>
          <a:xfrm>
            <a:off x="1864360" y="4156691"/>
            <a:ext cx="3697561" cy="11393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p>
          <a:p>
            <a:pPr algn="ctr">
              <a:defRPr/>
            </a:pPr>
            <a:r>
              <a:rPr lang="en-US" sz="2400" dirty="0"/>
              <a:t>B. </a:t>
            </a:r>
            <a:r>
              <a:rPr lang="en-US" sz="2400" dirty="0" err="1">
                <a:latin typeface="UTM Avo" panose="02040603050506020204" pitchFamily="18" charset="0"/>
                <a:cs typeface="Times New Roman" panose="02020603050405020304" pitchFamily="18" charset="0"/>
              </a:rPr>
              <a:t>Giữ</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bàn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sạch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sẽ</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không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cần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nhìn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bàn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Snip Diagonal Corner Rectangle 4">
            <a:extLst>
              <a:ext uri="{FF2B5EF4-FFF2-40B4-BE49-F238E27FC236}">
                <a16:creationId xmlns:a16="http://schemas.microsoft.com/office/drawing/2014/main" id="{30DBEC8B-EBE4-07AF-D94D-ACD980196014}"/>
              </a:ext>
            </a:extLst>
          </p:cNvPr>
          <p:cNvSpPr/>
          <p:nvPr/>
        </p:nvSpPr>
        <p:spPr>
          <a:xfrm>
            <a:off x="6219424" y="2738020"/>
            <a:ext cx="4143775" cy="11393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t>C. </a:t>
            </a:r>
            <a:r>
              <a:rPr lang="en-US" sz="2400" dirty="0" err="1">
                <a:latin typeface="UTM Avo" panose="02040603050506020204" pitchFamily="18" charset="0"/>
                <a:cs typeface="Times New Roman" panose="02020603050405020304" pitchFamily="18" charset="0"/>
              </a:rPr>
              <a:t>Gõ</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nhanh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chính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xác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giữ</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bàn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sạch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sẽ</a:t>
            </a:r>
            <a:endParaRPr lang="en-US" sz="2400" dirty="0"/>
          </a:p>
        </p:txBody>
      </p:sp>
      <p:sp>
        <p:nvSpPr>
          <p:cNvPr id="30" name="Snip Diagonal Corner Rectangle 4">
            <a:extLst>
              <a:ext uri="{FF2B5EF4-FFF2-40B4-BE49-F238E27FC236}">
                <a16:creationId xmlns:a16="http://schemas.microsoft.com/office/drawing/2014/main" id="{D5B70D51-EAA9-C6FD-09DC-BBF9737AAC36}"/>
              </a:ext>
            </a:extLst>
          </p:cNvPr>
          <p:cNvSpPr/>
          <p:nvPr/>
        </p:nvSpPr>
        <p:spPr>
          <a:xfrm>
            <a:off x="6219424" y="4118454"/>
            <a:ext cx="4143775" cy="11393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t>D. </a:t>
            </a:r>
            <a:r>
              <a:rPr lang="en-US" sz="2400" dirty="0" err="1">
                <a:latin typeface="UTM Avo" panose="02040603050506020204" pitchFamily="18" charset="0"/>
                <a:cs typeface="Times New Roman" panose="02020603050405020304" pitchFamily="18" charset="0"/>
              </a:rPr>
              <a:t>Gõ</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nhanh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không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chính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xác</a:t>
            </a: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42606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9" presetClass="emph" presetSubtype="0" fill="hold" grpId="1" nodeType="withEffect">
                                  <p:stCondLst>
                                    <p:cond delay="0"/>
                                  </p:stCondLst>
                                  <p:childTnLst>
                                    <p:animClr clrSpc="rgb" dir="cw">
                                      <p:cBhvr override="childStyle">
                                        <p:cTn id="50" dur="500" fill="hold"/>
                                        <p:tgtEl>
                                          <p:spTgt spid="5"/>
                                        </p:tgtEl>
                                        <p:attrNameLst>
                                          <p:attrName>style.color</p:attrName>
                                        </p:attrNameLst>
                                      </p:cBhvr>
                                      <p:to>
                                        <a:schemeClr val="accent2"/>
                                      </p:to>
                                    </p:animClr>
                                    <p:animClr clrSpc="rgb" dir="cw">
                                      <p:cBhvr>
                                        <p:cTn id="51" dur="500" fill="hold"/>
                                        <p:tgtEl>
                                          <p:spTgt spid="5"/>
                                        </p:tgtEl>
                                        <p:attrNameLst>
                                          <p:attrName>fillcolor</p:attrName>
                                        </p:attrNameLst>
                                      </p:cBhvr>
                                      <p:to>
                                        <a:schemeClr val="accent2"/>
                                      </p:to>
                                    </p:animClr>
                                    <p:set>
                                      <p:cBhvr>
                                        <p:cTn id="52" dur="500" fill="hold"/>
                                        <p:tgtEl>
                                          <p:spTgt spid="5"/>
                                        </p:tgtEl>
                                        <p:attrNameLst>
                                          <p:attrName>fill.type</p:attrName>
                                        </p:attrNameLst>
                                      </p:cBhvr>
                                      <p:to>
                                        <p:strVal val="solid"/>
                                      </p:to>
                                    </p:set>
                                    <p:set>
                                      <p:cBhvr>
                                        <p:cTn id="53" dur="500" fill="hold"/>
                                        <p:tgtEl>
                                          <p:spTgt spid="5"/>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28" grpId="0" animBg="1"/>
      <p:bldP spid="28" grpId="1" animBg="1"/>
      <p:bldP spid="29" grpId="0" animBg="1"/>
      <p:bldP spid="29" grpId="1" animBg="1"/>
      <p:bldP spid="30" grpId="0" animBg="1"/>
      <p:bldP spid="3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9120CCC1-E771-3906-1A0A-B2AB877AECC5}"/>
              </a:ext>
            </a:extLst>
          </p:cNvPr>
          <p:cNvSpPr/>
          <p:nvPr/>
        </p:nvSpPr>
        <p:spPr>
          <a:xfrm>
            <a:off x="754743" y="696686"/>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2: </a:t>
            </a:r>
            <a:r>
              <a:rPr lang="en-US" sz="3200" dirty="0" err="1">
                <a:solidFill>
                  <a:schemeClr val="accent2">
                    <a:lumMod val="75000"/>
                  </a:schemeClr>
                </a:solidFill>
                <a:latin typeface="UTM Avo" panose="02040603050506020204" pitchFamily="18" charset="0"/>
                <a:cs typeface="Times New Roman" panose="02020603050405020304" pitchFamily="18" charset="0"/>
              </a:rPr>
              <a:t>Em</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đặt</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ngón</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tay</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như</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thế</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nào</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sau</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khi</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gõ</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xong</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một</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phím</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trên</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hàng</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phím</a:t>
            </a:r>
            <a:r>
              <a:rPr lang="en-US" sz="3200" dirty="0">
                <a:solidFill>
                  <a:schemeClr val="accent2">
                    <a:lumMod val="75000"/>
                  </a:schemeClr>
                </a:solidFill>
                <a:latin typeface="UTM Avo" panose="02040603050506020204" pitchFamily="18" charset="0"/>
                <a:cs typeface="Times New Roman" panose="02020603050405020304" pitchFamily="18" charset="0"/>
              </a:rPr>
              <a:t> </a:t>
            </a:r>
            <a:r>
              <a:rPr lang="en-US" sz="3200" dirty="0" err="1">
                <a:solidFill>
                  <a:schemeClr val="accent2">
                    <a:lumMod val="75000"/>
                  </a:schemeClr>
                </a:solidFill>
                <a:latin typeface="UTM Avo" panose="02040603050506020204" pitchFamily="18" charset="0"/>
                <a:cs typeface="Times New Roman" panose="02020603050405020304" pitchFamily="18" charset="0"/>
              </a:rPr>
              <a:t>số</a:t>
            </a:r>
            <a:r>
              <a:rPr lang="en-US" sz="3200" dirty="0">
                <a:solidFill>
                  <a:schemeClr val="accent2">
                    <a:lumMod val="75000"/>
                  </a:schemeClr>
                </a:solidFill>
                <a:latin typeface="UTM Avo" panose="02040603050506020204" pitchFamily="18" charset="0"/>
                <a:cs typeface="Times New Roman" panose="02020603050405020304" pitchFamily="18" charset="0"/>
              </a:rPr>
              <a:t> ?</a:t>
            </a:r>
            <a:endParaRPr kumimoji="0" lang="vi-VN" sz="3200" b="1" i="0" u="none" strike="noStrike" kern="1200" cap="none" spc="0" normalizeH="0" baseline="0" noProof="0" dirty="0">
              <a:ln>
                <a:noFill/>
              </a:ln>
              <a:solidFill>
                <a:schemeClr val="accent2">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a:extLst>
              <a:ext uri="{FF2B5EF4-FFF2-40B4-BE49-F238E27FC236}">
                <a16:creationId xmlns:a16="http://schemas.microsoft.com/office/drawing/2014/main" id="{CDD06FA3-2319-B77C-0494-9DA69A654112}"/>
              </a:ext>
            </a:extLst>
          </p:cNvPr>
          <p:cNvSpPr/>
          <p:nvPr/>
        </p:nvSpPr>
        <p:spPr>
          <a:xfrm>
            <a:off x="2245360" y="2668471"/>
            <a:ext cx="4098416" cy="94921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400" dirty="0"/>
          </a:p>
          <a:p>
            <a:pPr>
              <a:defRPr/>
            </a:pPr>
            <a:endParaRPr lang="en-US" sz="2400" dirty="0"/>
          </a:p>
          <a:p>
            <a:pPr>
              <a:defRPr/>
            </a:pPr>
            <a:r>
              <a:rPr lang="en-US" sz="2400" dirty="0"/>
              <a:t>A. </a:t>
            </a:r>
            <a:r>
              <a:rPr lang="en-US" sz="2400" dirty="0">
                <a:latin typeface="UTM Avo" panose="02040603050506020204" pitchFamily="18" charset="0"/>
                <a:cs typeface="Times New Roman" panose="02020603050405020304" pitchFamily="18" charset="0"/>
              </a:rPr>
              <a:t>Di </a:t>
            </a:r>
            <a:r>
              <a:rPr lang="en-US" sz="2400" dirty="0" err="1">
                <a:latin typeface="UTM Avo" panose="02040603050506020204" pitchFamily="18" charset="0"/>
                <a:cs typeface="Times New Roman" panose="02020603050405020304" pitchFamily="18" charset="0"/>
              </a:rPr>
              <a:t>chuyển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ngón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tay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về</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vị</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trí</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xuất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phát</a:t>
            </a:r>
            <a:endParaRPr lang="en-US" sz="2400"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4" action="ppaction://hlinksldjump"/>
            <a:extLst>
              <a:ext uri="{FF2B5EF4-FFF2-40B4-BE49-F238E27FC236}">
                <a16:creationId xmlns:a16="http://schemas.microsoft.com/office/drawing/2014/main" id="{29D8DA49-3BC1-0923-879C-864B3631B077}"/>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F0CA0498-1838-1422-8D5B-904FFCD74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28" name="Snip Diagonal Corner Rectangle 4">
            <a:extLst>
              <a:ext uri="{FF2B5EF4-FFF2-40B4-BE49-F238E27FC236}">
                <a16:creationId xmlns:a16="http://schemas.microsoft.com/office/drawing/2014/main" id="{488E6321-A91D-B8CC-2CAC-FA2B8749B7D0}"/>
              </a:ext>
            </a:extLst>
          </p:cNvPr>
          <p:cNvSpPr/>
          <p:nvPr/>
        </p:nvSpPr>
        <p:spPr>
          <a:xfrm>
            <a:off x="2209800" y="3847073"/>
            <a:ext cx="4098416" cy="100444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400" dirty="0"/>
          </a:p>
          <a:p>
            <a:pPr>
              <a:defRPr/>
            </a:pPr>
            <a:r>
              <a:rPr lang="en-US" sz="2400" dirty="0"/>
              <a:t>B. </a:t>
            </a:r>
            <a:r>
              <a:rPr lang="en-US" sz="2400" dirty="0" err="1">
                <a:latin typeface="UTM Avo" panose="02040603050506020204" pitchFamily="18" charset="0"/>
                <a:cs typeface="Times New Roman" panose="02020603050405020304" pitchFamily="18" charset="0"/>
              </a:rPr>
              <a:t>Giữ</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nguyên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ngón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tay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trên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hàng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số</a:t>
            </a:r>
            <a:endParaRPr lang="en-US" sz="2400"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Snip Diagonal Corner Rectangle 4">
            <a:extLst>
              <a:ext uri="{FF2B5EF4-FFF2-40B4-BE49-F238E27FC236}">
                <a16:creationId xmlns:a16="http://schemas.microsoft.com/office/drawing/2014/main" id="{525E9B2C-DAD4-14EB-CC1C-4A9CCF7F7B05}"/>
              </a:ext>
            </a:extLst>
          </p:cNvPr>
          <p:cNvSpPr/>
          <p:nvPr/>
        </p:nvSpPr>
        <p:spPr>
          <a:xfrm>
            <a:off x="6925764" y="2595619"/>
            <a:ext cx="4006396" cy="102206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t>C. </a:t>
            </a:r>
            <a:r>
              <a:rPr lang="en-US" sz="2400" dirty="0">
                <a:latin typeface="UTM Avo" panose="02040603050506020204" pitchFamily="18" charset="0"/>
                <a:cs typeface="Times New Roman" panose="02020603050405020304" pitchFamily="18" charset="0"/>
              </a:rPr>
              <a:t>Di </a:t>
            </a:r>
            <a:r>
              <a:rPr lang="en-US" sz="2400" dirty="0" err="1">
                <a:latin typeface="UTM Avo" panose="02040603050506020204" pitchFamily="18" charset="0"/>
                <a:cs typeface="Times New Roman" panose="02020603050405020304" pitchFamily="18" charset="0"/>
              </a:rPr>
              <a:t>chuyển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ngón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tay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về</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hàng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trên</a:t>
            </a:r>
            <a:endParaRPr lang="en-US" sz="2400" dirty="0"/>
          </a:p>
        </p:txBody>
      </p:sp>
      <p:sp>
        <p:nvSpPr>
          <p:cNvPr id="30" name="Snip Diagonal Corner Rectangle 4">
            <a:extLst>
              <a:ext uri="{FF2B5EF4-FFF2-40B4-BE49-F238E27FC236}">
                <a16:creationId xmlns:a16="http://schemas.microsoft.com/office/drawing/2014/main" id="{94864CF4-8C0B-0CEC-94F4-C52050C82595}"/>
              </a:ext>
            </a:extLst>
          </p:cNvPr>
          <p:cNvSpPr/>
          <p:nvPr/>
        </p:nvSpPr>
        <p:spPr>
          <a:xfrm>
            <a:off x="6925764" y="3847073"/>
            <a:ext cx="3970836" cy="100148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2400" dirty="0"/>
          </a:p>
          <a:p>
            <a:pPr>
              <a:defRPr/>
            </a:pPr>
            <a:r>
              <a:rPr lang="en-US" sz="2400" dirty="0"/>
              <a:t>D. </a:t>
            </a:r>
            <a:r>
              <a:rPr lang="en-US" sz="2400" dirty="0">
                <a:latin typeface="UTM Avo" panose="02040603050506020204" pitchFamily="18" charset="0"/>
                <a:cs typeface="Times New Roman" panose="02020603050405020304" pitchFamily="18" charset="0"/>
              </a:rPr>
              <a:t>Di </a:t>
            </a:r>
            <a:r>
              <a:rPr lang="en-US" sz="2400" dirty="0" err="1">
                <a:latin typeface="UTM Avo" panose="02040603050506020204" pitchFamily="18" charset="0"/>
                <a:cs typeface="Times New Roman" panose="02020603050405020304" pitchFamily="18" charset="0"/>
              </a:rPr>
              <a:t>chuyển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ngón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tay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về</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hàng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phím</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dưới</a:t>
            </a:r>
            <a:endParaRPr lang="en-US" sz="2400"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6122843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8"/>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8" presetClass="emph" presetSubtype="0" fill="hold" grpId="1" nodeType="withEffect">
                                  <p:stCondLst>
                                    <p:cond delay="0"/>
                                  </p:stCondLst>
                                  <p:childTnLst>
                                    <p:animRot by="21600000">
                                      <p:cBhvr>
                                        <p:cTn id="52" dur="2000" fill="hold"/>
                                        <p:tgtEl>
                                          <p:spTgt spid="5"/>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28" grpId="0" animBg="1"/>
      <p:bldP spid="28" grpId="1" animBg="1"/>
      <p:bldP spid="29" grpId="0" animBg="1"/>
      <p:bldP spid="29" grpId="1" animBg="1"/>
      <p:bldP spid="30" grpId="0" animBg="1"/>
      <p:bldP spid="3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C8659175-3199-A3FB-8868-D720E4137663}"/>
              </a:ext>
            </a:extLst>
          </p:cNvPr>
          <p:cNvSpPr/>
          <p:nvPr/>
        </p:nvSpPr>
        <p:spPr>
          <a:xfrm>
            <a:off x="803365" y="681609"/>
            <a:ext cx="11132457"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CÂU HỎI </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3</a:t>
            </a: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Khi</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đặt</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trên</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bàn</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noProof="0"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noProof="0" dirty="0">
                <a:solidFill>
                  <a:srgbClr val="7030A0"/>
                </a:solidFill>
                <a:latin typeface="Tahoma" panose="020B0604030504040204" pitchFamily="34" charset="0"/>
                <a:ea typeface="Tahoma" panose="020B0604030504040204" pitchFamily="34" charset="0"/>
                <a:cs typeface="Tahoma" panose="020B0604030504040204" pitchFamily="34" charset="0"/>
              </a:rPr>
              <a:t>, n</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gón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endPar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út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trái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vào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cơ</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sở</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a:extLst>
              <a:ext uri="{FF2B5EF4-FFF2-40B4-BE49-F238E27FC236}">
                <a16:creationId xmlns:a16="http://schemas.microsoft.com/office/drawing/2014/main" id="{2418B18C-C154-3483-423F-C02CFFDEEFFE}"/>
              </a:ext>
            </a:extLst>
          </p:cNvPr>
          <p:cNvSpPr/>
          <p:nvPr/>
        </p:nvSpPr>
        <p:spPr>
          <a:xfrm>
            <a:off x="2514600" y="2730136"/>
            <a:ext cx="2483318" cy="76345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r>
              <a:rPr lang="en-US" sz="2800" dirty="0"/>
              <a:t>A. </a:t>
            </a:r>
            <a:r>
              <a:rPr lang="en-US" sz="2800" dirty="0" err="1"/>
              <a:t>Phím</a:t>
            </a:r>
            <a:r>
              <a:rPr lang="en-US" sz="2800" dirty="0"/>
              <a:t>  Z</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5" action="ppaction://hlinksldjump"/>
            <a:extLst>
              <a:ext uri="{FF2B5EF4-FFF2-40B4-BE49-F238E27FC236}">
                <a16:creationId xmlns:a16="http://schemas.microsoft.com/office/drawing/2014/main" id="{876F5D5B-158D-2AE4-6DB1-065CBB1093C2}"/>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hlinkClick r:id="rId6" action="ppaction://hlinksldjump"/>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D856097-8722-C4DB-606C-C7DFB1DAFD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28" name="Snip Diagonal Corner Rectangle 4">
            <a:extLst>
              <a:ext uri="{FF2B5EF4-FFF2-40B4-BE49-F238E27FC236}">
                <a16:creationId xmlns:a16="http://schemas.microsoft.com/office/drawing/2014/main" id="{17DE8AC3-AA14-3892-D8F4-F0C1EA944668}"/>
              </a:ext>
            </a:extLst>
          </p:cNvPr>
          <p:cNvSpPr/>
          <p:nvPr/>
        </p:nvSpPr>
        <p:spPr>
          <a:xfrm>
            <a:off x="2524760" y="4071821"/>
            <a:ext cx="2473158" cy="592789"/>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defRPr/>
            </a:pPr>
            <a:r>
              <a:rPr lang="en-US" sz="2800" dirty="0"/>
              <a:t>B. </a:t>
            </a:r>
            <a:r>
              <a:rPr lang="en-US" sz="2800" dirty="0" err="1"/>
              <a:t>Phím</a:t>
            </a:r>
            <a:r>
              <a:rPr lang="en-US" sz="2800" dirty="0"/>
              <a:t>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Snip Diagonal Corner Rectangle 4">
            <a:extLst>
              <a:ext uri="{FF2B5EF4-FFF2-40B4-BE49-F238E27FC236}">
                <a16:creationId xmlns:a16="http://schemas.microsoft.com/office/drawing/2014/main" id="{92291FB4-25CA-9581-C046-8092A804EC8F}"/>
              </a:ext>
            </a:extLst>
          </p:cNvPr>
          <p:cNvSpPr/>
          <p:nvPr/>
        </p:nvSpPr>
        <p:spPr>
          <a:xfrm>
            <a:off x="6628403" y="2730136"/>
            <a:ext cx="2058397" cy="76345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t>C. </a:t>
            </a:r>
            <a:r>
              <a:rPr lang="en-US" sz="2800" dirty="0" err="1"/>
              <a:t>Phím</a:t>
            </a:r>
            <a:r>
              <a:rPr lang="en-US" sz="2800" dirty="0"/>
              <a:t> Q</a:t>
            </a:r>
          </a:p>
        </p:txBody>
      </p:sp>
      <p:sp>
        <p:nvSpPr>
          <p:cNvPr id="30" name="Snip Diagonal Corner Rectangle 4">
            <a:extLst>
              <a:ext uri="{FF2B5EF4-FFF2-40B4-BE49-F238E27FC236}">
                <a16:creationId xmlns:a16="http://schemas.microsoft.com/office/drawing/2014/main" id="{B9E2F174-3251-0FF7-C0B8-08623E56C88C}"/>
              </a:ext>
            </a:extLst>
          </p:cNvPr>
          <p:cNvSpPr/>
          <p:nvPr/>
        </p:nvSpPr>
        <p:spPr>
          <a:xfrm>
            <a:off x="6623322" y="4059322"/>
            <a:ext cx="2058397" cy="605288"/>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800" dirty="0"/>
              <a:t>D. </a:t>
            </a:r>
            <a:r>
              <a:rPr lang="en-US" sz="2800" dirty="0" err="1"/>
              <a:t>Phím</a:t>
            </a:r>
            <a:r>
              <a:rPr lang="en-US" sz="2800" dirty="0"/>
              <a:t> S</a:t>
            </a:r>
          </a:p>
          <a:p>
            <a:pPr algn="ctr"/>
            <a:endParaRPr lang="vi-VN" dirty="0"/>
          </a:p>
        </p:txBody>
      </p:sp>
    </p:spTree>
    <p:extLst>
      <p:ext uri="{BB962C8B-B14F-4D97-AF65-F5344CB8AC3E}">
        <p14:creationId xmlns:p14="http://schemas.microsoft.com/office/powerpoint/2010/main" val="36390230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7" presetClass="emph" presetSubtype="0" fill="remove" grpId="1" nodeType="clickEffect">
                                  <p:stCondLst>
                                    <p:cond delay="0"/>
                                  </p:stCondLst>
                                  <p:childTnLst>
                                    <p:animClr clrSpc="rgb" dir="cw">
                                      <p:cBhvr override="childStyle">
                                        <p:cTn id="54" dur="250" autoRev="1" fill="remove"/>
                                        <p:tgtEl>
                                          <p:spTgt spid="28"/>
                                        </p:tgtEl>
                                        <p:attrNameLst>
                                          <p:attrName>style.color</p:attrName>
                                        </p:attrNameLst>
                                      </p:cBhvr>
                                      <p:to>
                                        <a:schemeClr val="bg1"/>
                                      </p:to>
                                    </p:animClr>
                                    <p:animClr clrSpc="rgb" dir="cw">
                                      <p:cBhvr>
                                        <p:cTn id="55" dur="250" autoRev="1" fill="remove"/>
                                        <p:tgtEl>
                                          <p:spTgt spid="28"/>
                                        </p:tgtEl>
                                        <p:attrNameLst>
                                          <p:attrName>fillcolor</p:attrName>
                                        </p:attrNameLst>
                                      </p:cBhvr>
                                      <p:to>
                                        <a:schemeClr val="bg1"/>
                                      </p:to>
                                    </p:animClr>
                                    <p:set>
                                      <p:cBhvr>
                                        <p:cTn id="56" dur="250" autoRev="1" fill="remove"/>
                                        <p:tgtEl>
                                          <p:spTgt spid="28"/>
                                        </p:tgtEl>
                                        <p:attrNameLst>
                                          <p:attrName>fill.type</p:attrName>
                                        </p:attrNameLst>
                                      </p:cBhvr>
                                      <p:to>
                                        <p:strVal val="solid"/>
                                      </p:to>
                                    </p:set>
                                    <p:set>
                                      <p:cBhvr>
                                        <p:cTn id="57" dur="250" autoRev="1" fill="remove"/>
                                        <p:tgtEl>
                                          <p:spTgt spid="28"/>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28" grpId="0" animBg="1"/>
      <p:bldP spid="28" grpId="1" animBg="1"/>
      <p:bldP spid="29" grpId="0" animBg="1"/>
      <p:bldP spid="29" grpId="1" animBg="1"/>
      <p:bldP spid="30" grpId="0" animBg="1"/>
      <p:bldP spid="3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a:extLst>
              <a:ext uri="{FF2B5EF4-FFF2-40B4-BE49-F238E27FC236}">
                <a16:creationId xmlns:a16="http://schemas.microsoft.com/office/drawing/2014/main" id="{D1493AF7-4FF8-0112-519B-8559AEC34EBE}"/>
              </a:ext>
            </a:extLst>
          </p:cNvPr>
          <p:cNvSpPr/>
          <p:nvPr/>
        </p:nvSpPr>
        <p:spPr>
          <a:xfrm>
            <a:off x="1295400" y="652417"/>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4: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Khi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trên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bàn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ngón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giữa</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phải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vào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cơ</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sở</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a:t>
            </a: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nip Diagonal Corner Rectangle 4">
            <a:extLst>
              <a:ext uri="{FF2B5EF4-FFF2-40B4-BE49-F238E27FC236}">
                <a16:creationId xmlns:a16="http://schemas.microsoft.com/office/drawing/2014/main" id="{34B8A0D8-EC8D-E0D9-FAAF-A1D278DEF08B}"/>
              </a:ext>
            </a:extLst>
          </p:cNvPr>
          <p:cNvSpPr/>
          <p:nvPr/>
        </p:nvSpPr>
        <p:spPr>
          <a:xfrm>
            <a:off x="3461202" y="2587012"/>
            <a:ext cx="2483318" cy="57843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endParaRPr lang="en-US" sz="2800" dirty="0"/>
          </a:p>
          <a:p>
            <a:pPr algn="ctr">
              <a:defRPr/>
            </a:pPr>
            <a:r>
              <a:rPr lang="en-US" sz="2800" dirty="0"/>
              <a:t>A. </a:t>
            </a:r>
            <a:r>
              <a:rPr lang="en-US" sz="2800" dirty="0" err="1"/>
              <a:t>Phím</a:t>
            </a:r>
            <a:r>
              <a:rPr lang="en-US" sz="2800" dirty="0"/>
              <a:t> 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entagon 5">
            <a:hlinkClick r:id="rId4" action="ppaction://hlinksldjump"/>
            <a:extLst>
              <a:ext uri="{FF2B5EF4-FFF2-40B4-BE49-F238E27FC236}">
                <a16:creationId xmlns:a16="http://schemas.microsoft.com/office/drawing/2014/main" id="{6121432D-58E6-2FBE-1DB1-54BC442A0B00}"/>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hlinkClick r:id="rId5" action="ppaction://hlinksldjump"/>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DDD9EF1F-8D79-5A29-DD98-EA3CB910A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28" name="Snip Diagonal Corner Rectangle 4">
            <a:extLst>
              <a:ext uri="{FF2B5EF4-FFF2-40B4-BE49-F238E27FC236}">
                <a16:creationId xmlns:a16="http://schemas.microsoft.com/office/drawing/2014/main" id="{84987E6B-835D-1891-097C-2312A5C316C8}"/>
              </a:ext>
            </a:extLst>
          </p:cNvPr>
          <p:cNvSpPr/>
          <p:nvPr/>
        </p:nvSpPr>
        <p:spPr>
          <a:xfrm>
            <a:off x="3595012" y="3692555"/>
            <a:ext cx="2215697" cy="57843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r>
              <a:rPr lang="en-US" sz="2800" dirty="0"/>
              <a:t>B. </a:t>
            </a:r>
            <a:r>
              <a:rPr lang="en-US" sz="2800" dirty="0" err="1"/>
              <a:t>Phím</a:t>
            </a:r>
            <a:r>
              <a:rPr lang="en-US" sz="2800" dirty="0"/>
              <a:t>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Snip Diagonal Corner Rectangle 4">
            <a:extLst>
              <a:ext uri="{FF2B5EF4-FFF2-40B4-BE49-F238E27FC236}">
                <a16:creationId xmlns:a16="http://schemas.microsoft.com/office/drawing/2014/main" id="{11158D77-B1FC-05A7-D48F-88E5D87034DB}"/>
              </a:ext>
            </a:extLst>
          </p:cNvPr>
          <p:cNvSpPr/>
          <p:nvPr/>
        </p:nvSpPr>
        <p:spPr>
          <a:xfrm>
            <a:off x="7674958" y="2587012"/>
            <a:ext cx="1905802" cy="588362"/>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t>C. </a:t>
            </a:r>
            <a:r>
              <a:rPr lang="en-US" sz="2800" dirty="0" err="1"/>
              <a:t>Phím</a:t>
            </a:r>
            <a:r>
              <a:rPr lang="en-US" sz="2800" dirty="0"/>
              <a:t> L</a:t>
            </a:r>
          </a:p>
        </p:txBody>
      </p:sp>
      <p:sp>
        <p:nvSpPr>
          <p:cNvPr id="30" name="Snip Diagonal Corner Rectangle 4">
            <a:extLst>
              <a:ext uri="{FF2B5EF4-FFF2-40B4-BE49-F238E27FC236}">
                <a16:creationId xmlns:a16="http://schemas.microsoft.com/office/drawing/2014/main" id="{01A67736-7584-3870-CD11-68850C37247A}"/>
              </a:ext>
            </a:extLst>
          </p:cNvPr>
          <p:cNvSpPr/>
          <p:nvPr/>
        </p:nvSpPr>
        <p:spPr>
          <a:xfrm>
            <a:off x="7674958" y="3692554"/>
            <a:ext cx="1905802" cy="57843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defRPr/>
            </a:pPr>
            <a:r>
              <a:rPr lang="en-US" sz="2800" dirty="0"/>
              <a:t>D. </a:t>
            </a:r>
            <a:r>
              <a:rPr lang="en-US" sz="2800" dirty="0" err="1"/>
              <a:t>Phím</a:t>
            </a:r>
            <a:r>
              <a:rPr lang="en-US" sz="2800" dirty="0"/>
              <a:t> 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1444228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30"/>
                                        </p:tgtEl>
                                        <p:attrNameLst>
                                          <p:attrName>fillcolor</p:attrName>
                                        </p:attrNameLst>
                                      </p:cBhvr>
                                      <p:to>
                                        <a:schemeClr val="accent2"/>
                                      </p:to>
                                    </p:animClr>
                                    <p:set>
                                      <p:cBhvr>
                                        <p:cTn id="47" dur="2000" fill="hold"/>
                                        <p:tgtEl>
                                          <p:spTgt spid="30"/>
                                        </p:tgtEl>
                                        <p:attrNameLst>
                                          <p:attrName>fill.type</p:attrName>
                                        </p:attrNameLst>
                                      </p:cBhvr>
                                      <p:to>
                                        <p:strVal val="solid"/>
                                      </p:to>
                                    </p:set>
                                    <p:set>
                                      <p:cBhvr>
                                        <p:cTn id="48" dur="2000" fill="hold"/>
                                        <p:tgtEl>
                                          <p:spTgt spid="30"/>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nip Diagonal Corner Rectangle 3">
            <a:extLst>
              <a:ext uri="{FF2B5EF4-FFF2-40B4-BE49-F238E27FC236}">
                <a16:creationId xmlns:a16="http://schemas.microsoft.com/office/drawing/2014/main" id="{B3E66818-B25D-93A8-1785-DF758CBCF5A1}"/>
              </a:ext>
            </a:extLst>
          </p:cNvPr>
          <p:cNvSpPr/>
          <p:nvPr/>
        </p:nvSpPr>
        <p:spPr>
          <a:xfrm>
            <a:off x="754743" y="696686"/>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5: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Ngón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áp</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út</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trái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gõ</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p>
          <a:p>
            <a:pPr lvl="0">
              <a:defRPr/>
            </a:pP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số</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vi-VN" sz="32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Snip Diagonal Corner Rectangle 4">
            <a:extLst>
              <a:ext uri="{FF2B5EF4-FFF2-40B4-BE49-F238E27FC236}">
                <a16:creationId xmlns:a16="http://schemas.microsoft.com/office/drawing/2014/main" id="{9E10C7CF-C3D5-97A0-4E17-ECB4C59FA132}"/>
              </a:ext>
            </a:extLst>
          </p:cNvPr>
          <p:cNvSpPr/>
          <p:nvPr/>
        </p:nvSpPr>
        <p:spPr>
          <a:xfrm>
            <a:off x="2343611" y="2691072"/>
            <a:ext cx="2948186" cy="803243"/>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endParaRPr lang="en-US" sz="2800" dirty="0"/>
          </a:p>
          <a:p>
            <a:pPr algn="ctr">
              <a:defRPr/>
            </a:pPr>
            <a:r>
              <a:rPr lang="en-US" sz="2800" dirty="0"/>
              <a:t>A. </a:t>
            </a:r>
            <a:r>
              <a:rPr lang="en-US" sz="2800" dirty="0" err="1"/>
              <a:t>Phím</a:t>
            </a:r>
            <a:r>
              <a:rPr lang="en-US" sz="2800" dirty="0"/>
              <a:t> </a:t>
            </a:r>
            <a:r>
              <a:rPr lang="en-US" sz="2800" dirty="0" err="1"/>
              <a:t>số</a:t>
            </a:r>
            <a:r>
              <a:rPr lang="en-US" sz="2800" dirty="0"/>
              <a:t>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Pentagon 5">
            <a:hlinkClick r:id="rId4" action="ppaction://hlinksldjump"/>
            <a:extLst>
              <a:ext uri="{FF2B5EF4-FFF2-40B4-BE49-F238E27FC236}">
                <a16:creationId xmlns:a16="http://schemas.microsoft.com/office/drawing/2014/main" id="{5DAECC4A-B1D9-5F47-6ACA-99E3891C33A7}"/>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hlinkClick r:id="rId5" action="ppaction://hlinksldjump"/>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4" name="Picture 33">
            <a:extLst>
              <a:ext uri="{FF2B5EF4-FFF2-40B4-BE49-F238E27FC236}">
                <a16:creationId xmlns:a16="http://schemas.microsoft.com/office/drawing/2014/main" id="{06ED3BBD-5CFB-9B20-A306-B41A508895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35" name="Snip Diagonal Corner Rectangle 4">
            <a:extLst>
              <a:ext uri="{FF2B5EF4-FFF2-40B4-BE49-F238E27FC236}">
                <a16:creationId xmlns:a16="http://schemas.microsoft.com/office/drawing/2014/main" id="{F2BFB28F-7712-F614-665B-2A68FDF8F2C2}"/>
              </a:ext>
            </a:extLst>
          </p:cNvPr>
          <p:cNvSpPr/>
          <p:nvPr/>
        </p:nvSpPr>
        <p:spPr>
          <a:xfrm>
            <a:off x="2343611" y="3796616"/>
            <a:ext cx="2948185" cy="80324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r>
              <a:rPr lang="en-US" sz="2800" dirty="0"/>
              <a:t>B. </a:t>
            </a:r>
            <a:r>
              <a:rPr lang="en-US" sz="2800" dirty="0" err="1"/>
              <a:t>Phím</a:t>
            </a:r>
            <a:r>
              <a:rPr lang="en-US" sz="2800" dirty="0"/>
              <a:t> </a:t>
            </a:r>
            <a:r>
              <a:rPr lang="en-US" sz="2800" dirty="0" err="1"/>
              <a:t>số</a:t>
            </a:r>
            <a:r>
              <a:rPr lang="en-US" sz="2800" dirty="0"/>
              <a:t>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Snip Diagonal Corner Rectangle 4">
            <a:extLst>
              <a:ext uri="{FF2B5EF4-FFF2-40B4-BE49-F238E27FC236}">
                <a16:creationId xmlns:a16="http://schemas.microsoft.com/office/drawing/2014/main" id="{B500B1C6-3BAC-9EA6-EE47-05AA54C43893}"/>
              </a:ext>
            </a:extLst>
          </p:cNvPr>
          <p:cNvSpPr/>
          <p:nvPr/>
        </p:nvSpPr>
        <p:spPr>
          <a:xfrm>
            <a:off x="6423556" y="2691071"/>
            <a:ext cx="2535843" cy="8032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p>
          <a:p>
            <a:r>
              <a:rPr lang="en-US" sz="2800" dirty="0"/>
              <a:t>C. </a:t>
            </a:r>
            <a:r>
              <a:rPr lang="en-US" sz="2800" dirty="0" err="1"/>
              <a:t>Phím</a:t>
            </a:r>
            <a:r>
              <a:rPr lang="en-US" sz="2800" dirty="0"/>
              <a:t> </a:t>
            </a:r>
            <a:r>
              <a:rPr lang="en-US" sz="2800" dirty="0" err="1"/>
              <a:t>số</a:t>
            </a:r>
            <a:r>
              <a:rPr lang="en-US" sz="2800" dirty="0"/>
              <a:t> 2</a:t>
            </a:r>
          </a:p>
          <a:p>
            <a:pPr lvl="0"/>
            <a:endParaRPr lang="en-US" sz="2800" dirty="0"/>
          </a:p>
        </p:txBody>
      </p:sp>
      <p:sp>
        <p:nvSpPr>
          <p:cNvPr id="37" name="Snip Diagonal Corner Rectangle 4">
            <a:extLst>
              <a:ext uri="{FF2B5EF4-FFF2-40B4-BE49-F238E27FC236}">
                <a16:creationId xmlns:a16="http://schemas.microsoft.com/office/drawing/2014/main" id="{32AEB222-576A-730D-35B1-2E4FF52FF907}"/>
              </a:ext>
            </a:extLst>
          </p:cNvPr>
          <p:cNvSpPr/>
          <p:nvPr/>
        </p:nvSpPr>
        <p:spPr>
          <a:xfrm>
            <a:off x="6423557" y="3796615"/>
            <a:ext cx="2535842" cy="80324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a:p>
          <a:p>
            <a:pPr algn="ctr">
              <a:defRPr/>
            </a:pPr>
            <a:endParaRPr lang="en-US" sz="2800" dirty="0"/>
          </a:p>
          <a:p>
            <a:pPr algn="ctr">
              <a:defRPr/>
            </a:pPr>
            <a:r>
              <a:rPr lang="en-US" sz="2800" dirty="0"/>
              <a:t>D. </a:t>
            </a:r>
            <a:r>
              <a:rPr lang="en-US" sz="2800" dirty="0" err="1"/>
              <a:t>Phím</a:t>
            </a:r>
            <a:r>
              <a:rPr lang="en-US" sz="2800" dirty="0"/>
              <a:t> </a:t>
            </a:r>
            <a:r>
              <a:rPr lang="en-US" sz="2800" dirty="0" err="1"/>
              <a:t>số</a:t>
            </a:r>
            <a:r>
              <a:rPr lang="en-US" sz="2800" dirty="0"/>
              <a:t> 4</a:t>
            </a:r>
          </a:p>
          <a:p>
            <a:pPr algn="ctr">
              <a:defRPr/>
            </a:pPr>
            <a:endParaRPr lang="en-US" sz="28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824956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900" decel="100000" fill="hold"/>
                                        <p:tgtEl>
                                          <p:spTgt spid="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9" presetClass="emph" presetSubtype="0" fill="hold" grpId="1" nodeType="clickEffect">
                                  <p:stCondLst>
                                    <p:cond delay="0"/>
                                  </p:stCondLst>
                                  <p:childTnLst>
                                    <p:animClr clrSpc="rgb" dir="cw">
                                      <p:cBhvr override="childStyle">
                                        <p:cTn id="46" dur="500" fill="hold"/>
                                        <p:tgtEl>
                                          <p:spTgt spid="36"/>
                                        </p:tgtEl>
                                        <p:attrNameLst>
                                          <p:attrName>style.color</p:attrName>
                                        </p:attrNameLst>
                                      </p:cBhvr>
                                      <p:to>
                                        <a:schemeClr val="hlink"/>
                                      </p:to>
                                    </p:animClr>
                                    <p:animClr clrSpc="rgb" dir="cw">
                                      <p:cBhvr>
                                        <p:cTn id="47" dur="500" fill="hold"/>
                                        <p:tgtEl>
                                          <p:spTgt spid="36"/>
                                        </p:tgtEl>
                                        <p:attrNameLst>
                                          <p:attrName>fillcolor</p:attrName>
                                        </p:attrNameLst>
                                      </p:cBhvr>
                                      <p:to>
                                        <a:schemeClr val="hlink"/>
                                      </p:to>
                                    </p:animClr>
                                    <p:set>
                                      <p:cBhvr>
                                        <p:cTn id="48" dur="500" fill="hold"/>
                                        <p:tgtEl>
                                          <p:spTgt spid="36"/>
                                        </p:tgtEl>
                                        <p:attrNameLst>
                                          <p:attrName>fill.type</p:attrName>
                                        </p:attrNameLst>
                                      </p:cBhvr>
                                      <p:to>
                                        <p:strVal val="solid"/>
                                      </p:to>
                                    </p:set>
                                    <p:set>
                                      <p:cBhvr>
                                        <p:cTn id="49" dur="500" fill="hold"/>
                                        <p:tgtEl>
                                          <p:spTgt spid="36"/>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animBg="1"/>
      <p:bldP spid="36" grpId="1"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nip Diagonal Corner Rectangle 3">
            <a:extLst>
              <a:ext uri="{FF2B5EF4-FFF2-40B4-BE49-F238E27FC236}">
                <a16:creationId xmlns:a16="http://schemas.microsoft.com/office/drawing/2014/main" id="{B3E66818-B25D-93A8-1785-DF758CBCF5A1}"/>
              </a:ext>
            </a:extLst>
          </p:cNvPr>
          <p:cNvSpPr/>
          <p:nvPr/>
        </p:nvSpPr>
        <p:spPr>
          <a:xfrm>
            <a:off x="754743" y="696686"/>
            <a:ext cx="11027682"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CÂU HỎI 5: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Ngón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tay</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giữa</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trái</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gõ</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p>
          <a:p>
            <a:pPr lvl="0">
              <a:defRPr/>
            </a:pP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ở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hàng</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phím</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7030A0"/>
                </a:solidFill>
                <a:latin typeface="Tahoma" panose="020B0604030504040204" pitchFamily="34" charset="0"/>
                <a:ea typeface="Tahoma" panose="020B0604030504040204" pitchFamily="34" charset="0"/>
                <a:cs typeface="Tahoma" panose="020B0604030504040204" pitchFamily="34" charset="0"/>
              </a:rPr>
              <a:t>trên</a:t>
            </a:r>
            <a:r>
              <a:rPr lang="en-US" sz="3200" b="1" dirty="0">
                <a:solidFill>
                  <a:srgbClr val="7030A0"/>
                </a:solidFill>
                <a:latin typeface="Tahoma" panose="020B0604030504040204" pitchFamily="34" charset="0"/>
                <a:ea typeface="Tahoma" panose="020B0604030504040204" pitchFamily="34" charset="0"/>
                <a:cs typeface="Tahoma" panose="020B0604030504040204" pitchFamily="34" charset="0"/>
              </a:rPr>
              <a:t>?</a:t>
            </a:r>
            <a:endParaRPr lang="vi-VN" sz="3200" b="1" dirty="0">
              <a:solidFill>
                <a:srgbClr val="7030A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Snip Diagonal Corner Rectangle 4">
            <a:extLst>
              <a:ext uri="{FF2B5EF4-FFF2-40B4-BE49-F238E27FC236}">
                <a16:creationId xmlns:a16="http://schemas.microsoft.com/office/drawing/2014/main" id="{9E10C7CF-C3D5-97A0-4E17-ECB4C59FA132}"/>
              </a:ext>
            </a:extLst>
          </p:cNvPr>
          <p:cNvSpPr/>
          <p:nvPr/>
        </p:nvSpPr>
        <p:spPr>
          <a:xfrm>
            <a:off x="3461202" y="2587012"/>
            <a:ext cx="2483318" cy="578434"/>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defRPr/>
            </a:pPr>
            <a:endParaRPr lang="en-US" dirty="0"/>
          </a:p>
          <a:p>
            <a:pPr algn="ctr">
              <a:defRPr/>
            </a:pPr>
            <a:r>
              <a:rPr lang="en-US" dirty="0"/>
              <a:t>A. </a:t>
            </a:r>
            <a:r>
              <a:rPr lang="en-US" dirty="0" err="1"/>
              <a:t>Phím</a:t>
            </a:r>
            <a:r>
              <a:rPr lang="en-US" dirty="0"/>
              <a:t> </a:t>
            </a:r>
            <a:r>
              <a:rPr lang="en-US" dirty="0" err="1"/>
              <a:t>chữ</a:t>
            </a:r>
            <a:r>
              <a:rPr lang="en-US" dirty="0"/>
              <a:t> 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Pentagon 5">
            <a:hlinkClick r:id="rId4" action="ppaction://hlinksldjump"/>
            <a:extLst>
              <a:ext uri="{FF2B5EF4-FFF2-40B4-BE49-F238E27FC236}">
                <a16:creationId xmlns:a16="http://schemas.microsoft.com/office/drawing/2014/main" id="{5DAECC4A-B1D9-5F47-6ACA-99E3891C33A7}"/>
              </a:ext>
            </a:extLst>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4" name="Picture 33">
            <a:extLst>
              <a:ext uri="{FF2B5EF4-FFF2-40B4-BE49-F238E27FC236}">
                <a16:creationId xmlns:a16="http://schemas.microsoft.com/office/drawing/2014/main" id="{06ED3BBD-5CFB-9B20-A306-B41A50889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5" y="751599"/>
            <a:ext cx="1626236" cy="1990149"/>
          </a:xfrm>
          <a:prstGeom prst="rect">
            <a:avLst/>
          </a:prstGeom>
        </p:spPr>
      </p:pic>
      <p:sp>
        <p:nvSpPr>
          <p:cNvPr id="35" name="Snip Diagonal Corner Rectangle 4">
            <a:extLst>
              <a:ext uri="{FF2B5EF4-FFF2-40B4-BE49-F238E27FC236}">
                <a16:creationId xmlns:a16="http://schemas.microsoft.com/office/drawing/2014/main" id="{F2BFB28F-7712-F614-665B-2A68FDF8F2C2}"/>
              </a:ext>
            </a:extLst>
          </p:cNvPr>
          <p:cNvSpPr/>
          <p:nvPr/>
        </p:nvSpPr>
        <p:spPr>
          <a:xfrm>
            <a:off x="3595012" y="3692555"/>
            <a:ext cx="2215697" cy="578435"/>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defRPr/>
            </a:pPr>
            <a:r>
              <a:rPr lang="en-US" dirty="0"/>
              <a:t>B. </a:t>
            </a:r>
            <a:r>
              <a:rPr lang="en-US" dirty="0" err="1"/>
              <a:t>Phím</a:t>
            </a:r>
            <a:r>
              <a:rPr lang="en-US" dirty="0"/>
              <a:t> </a:t>
            </a:r>
            <a:r>
              <a:rPr lang="en-US" dirty="0" err="1"/>
              <a:t>chữ</a:t>
            </a:r>
            <a:r>
              <a:rPr lang="en-US" dirty="0"/>
              <a:t> 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Snip Diagonal Corner Rectangle 4">
            <a:extLst>
              <a:ext uri="{FF2B5EF4-FFF2-40B4-BE49-F238E27FC236}">
                <a16:creationId xmlns:a16="http://schemas.microsoft.com/office/drawing/2014/main" id="{B500B1C6-3BAC-9EA6-EE47-05AA54C43893}"/>
              </a:ext>
            </a:extLst>
          </p:cNvPr>
          <p:cNvSpPr/>
          <p:nvPr/>
        </p:nvSpPr>
        <p:spPr>
          <a:xfrm>
            <a:off x="7674958" y="2587010"/>
            <a:ext cx="2082950" cy="57843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pPr algn="ctr">
              <a:defRPr/>
            </a:pPr>
            <a:r>
              <a:rPr lang="en-US" dirty="0"/>
              <a:t>C. </a:t>
            </a:r>
            <a:r>
              <a:rPr lang="en-US" dirty="0" err="1"/>
              <a:t>Phím</a:t>
            </a:r>
            <a:r>
              <a:rPr lang="en-US" dirty="0"/>
              <a:t> </a:t>
            </a:r>
            <a:r>
              <a:rPr lang="en-US" dirty="0" err="1"/>
              <a:t>chữ</a:t>
            </a:r>
            <a:r>
              <a:rPr lang="en-US" dirty="0"/>
              <a:t> R</a:t>
            </a:r>
          </a:p>
          <a:p>
            <a:pPr lvl="0"/>
            <a:endParaRPr lang="en-US" dirty="0"/>
          </a:p>
        </p:txBody>
      </p:sp>
      <p:sp>
        <p:nvSpPr>
          <p:cNvPr id="37" name="Snip Diagonal Corner Rectangle 4">
            <a:extLst>
              <a:ext uri="{FF2B5EF4-FFF2-40B4-BE49-F238E27FC236}">
                <a16:creationId xmlns:a16="http://schemas.microsoft.com/office/drawing/2014/main" id="{32AEB222-576A-730D-35B1-2E4FF52FF907}"/>
              </a:ext>
            </a:extLst>
          </p:cNvPr>
          <p:cNvSpPr/>
          <p:nvPr/>
        </p:nvSpPr>
        <p:spPr>
          <a:xfrm>
            <a:off x="7674958" y="3692554"/>
            <a:ext cx="1905802" cy="578436"/>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a:p>
            <a:pPr algn="ctr">
              <a:defRPr/>
            </a:pPr>
            <a:endParaRPr lang="en-US" dirty="0"/>
          </a:p>
          <a:p>
            <a:pPr algn="ctr">
              <a:defRPr/>
            </a:pPr>
            <a:r>
              <a:rPr lang="en-US" dirty="0"/>
              <a:t>D. </a:t>
            </a:r>
            <a:r>
              <a:rPr lang="en-US" dirty="0" err="1"/>
              <a:t>Phím</a:t>
            </a:r>
            <a:r>
              <a:rPr lang="en-US" dirty="0"/>
              <a:t> </a:t>
            </a:r>
            <a:r>
              <a:rPr lang="en-US" dirty="0" err="1"/>
              <a:t>chữ</a:t>
            </a:r>
            <a:r>
              <a:rPr lang="en-US" dirty="0"/>
              <a:t> T</a:t>
            </a:r>
          </a:p>
          <a:p>
            <a:pPr algn="ctr">
              <a:defRPr/>
            </a:pP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bg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768287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900" decel="100000" fill="hold"/>
                                        <p:tgtEl>
                                          <p:spTgt spid="3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32"/>
                                        </p:tgtEl>
                                        <p:attrNameLst>
                                          <p:attrName>fillcolor</p:attrName>
                                        </p:attrNameLst>
                                      </p:cBhvr>
                                      <p:to>
                                        <a:schemeClr val="accent2"/>
                                      </p:to>
                                    </p:animClr>
                                    <p:set>
                                      <p:cBhvr>
                                        <p:cTn id="47" dur="2000" fill="hold"/>
                                        <p:tgtEl>
                                          <p:spTgt spid="32"/>
                                        </p:tgtEl>
                                        <p:attrNameLst>
                                          <p:attrName>fill.type</p:attrName>
                                        </p:attrNameLst>
                                      </p:cBhvr>
                                      <p:to>
                                        <p:strVal val="solid"/>
                                      </p:to>
                                    </p:set>
                                    <p:set>
                                      <p:cBhvr>
                                        <p:cTn id="48" dur="2000" fill="hold"/>
                                        <p:tgtEl>
                                          <p:spTgt spid="32"/>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6">
            <a:extLst>
              <a:ext uri="{FF2B5EF4-FFF2-40B4-BE49-F238E27FC236}">
                <a16:creationId xmlns:a16="http://schemas.microsoft.com/office/drawing/2014/main" id="{47849DF8-4BB9-6ABB-37D0-F6CEB47261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32" y="-13199"/>
            <a:ext cx="12215464" cy="6871199"/>
          </a:xfrm>
          <a:prstGeom prst="rect">
            <a:avLst/>
          </a:prstGeom>
        </p:spPr>
      </p:pic>
      <p:pic>
        <p:nvPicPr>
          <p:cNvPr id="2" name="图片 8">
            <a:extLst>
              <a:ext uri="{FF2B5EF4-FFF2-40B4-BE49-F238E27FC236}">
                <a16:creationId xmlns:a16="http://schemas.microsoft.com/office/drawing/2014/main" id="{9BC94580-9F01-5E03-A9CB-07C7B6966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a:extLst>
              <a:ext uri="{FF2B5EF4-FFF2-40B4-BE49-F238E27FC236}">
                <a16:creationId xmlns:a16="http://schemas.microsoft.com/office/drawing/2014/main" id="{F03B08B5-1D88-0E2F-B16D-E73D884F33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5" name="图片 4">
            <a:extLst>
              <a:ext uri="{FF2B5EF4-FFF2-40B4-BE49-F238E27FC236}">
                <a16:creationId xmlns:a16="http://schemas.microsoft.com/office/drawing/2014/main" id="{4E559070-60F4-B6E6-BC43-1353FDD608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6" name="图片 5">
            <a:extLst>
              <a:ext uri="{FF2B5EF4-FFF2-40B4-BE49-F238E27FC236}">
                <a16:creationId xmlns:a16="http://schemas.microsoft.com/office/drawing/2014/main" id="{77C3E374-EAAE-BF64-B55C-EC26FE1845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7" name="图片 6">
            <a:extLst>
              <a:ext uri="{FF2B5EF4-FFF2-40B4-BE49-F238E27FC236}">
                <a16:creationId xmlns:a16="http://schemas.microsoft.com/office/drawing/2014/main" id="{1A60B5E9-844A-4F60-6A4E-98179C2EEB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8" name="图片 7">
            <a:extLst>
              <a:ext uri="{FF2B5EF4-FFF2-40B4-BE49-F238E27FC236}">
                <a16:creationId xmlns:a16="http://schemas.microsoft.com/office/drawing/2014/main" id="{D6D522C9-3508-0FA5-7F52-C83B26DAAF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9" name="图片 2">
            <a:extLst>
              <a:ext uri="{FF2B5EF4-FFF2-40B4-BE49-F238E27FC236}">
                <a16:creationId xmlns:a16="http://schemas.microsoft.com/office/drawing/2014/main" id="{94BEF8E3-8DA4-0873-E9DE-495A6FEA82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pic>
        <p:nvPicPr>
          <p:cNvPr id="10" name="图片 1">
            <a:extLst>
              <a:ext uri="{FF2B5EF4-FFF2-40B4-BE49-F238E27FC236}">
                <a16:creationId xmlns:a16="http://schemas.microsoft.com/office/drawing/2014/main" id="{B9F1ADBD-74B1-11B4-9276-8DAAB78636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1" name="文本框 9">
            <a:extLst>
              <a:ext uri="{FF2B5EF4-FFF2-40B4-BE49-F238E27FC236}">
                <a16:creationId xmlns:a16="http://schemas.microsoft.com/office/drawing/2014/main" id="{C3FB022E-C25F-8566-306B-741C9C59E22E}"/>
              </a:ext>
            </a:extLst>
          </p:cNvPr>
          <p:cNvSpPr txBox="1"/>
          <p:nvPr/>
        </p:nvSpPr>
        <p:spPr>
          <a:xfrm>
            <a:off x="1461052" y="3007003"/>
            <a:ext cx="92698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a:noFill/>
                </a:ln>
                <a:solidFill>
                  <a:srgbClr val="E33552"/>
                </a:solidFill>
                <a:effectLst/>
                <a:uLnTx/>
                <a:uFillTx/>
                <a:latin typeface="orange juice" pitchFamily="2" charset="0"/>
                <a:ea typeface="微软雅黑" panose="020B0503020204020204" pitchFamily="34" charset="-122"/>
              </a:rPr>
              <a:t>Chúc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mừng</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các</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 </a:t>
            </a:r>
            <a:r>
              <a:rPr kumimoji="0" lang="en-US" altLang="zh-CN" sz="7200" b="0" i="0" u="none" strike="noStrike" kern="1200" cap="none" spc="0" normalizeH="0" noProof="0" dirty="0" err="1">
                <a:ln>
                  <a:noFill/>
                </a:ln>
                <a:solidFill>
                  <a:srgbClr val="E33552"/>
                </a:solidFill>
                <a:effectLst/>
                <a:uLnTx/>
                <a:uFillTx/>
                <a:latin typeface="orange juice" pitchFamily="2" charset="0"/>
                <a:ea typeface="微软雅黑" panose="020B0503020204020204" pitchFamily="34" charset="-122"/>
              </a:rPr>
              <a:t>em</a:t>
            </a:r>
            <a:r>
              <a:rPr kumimoji="0" lang="en-US" altLang="zh-CN" sz="7200" b="0" i="0" u="none" strike="noStrike" kern="1200" cap="none" spc="0" normalizeH="0" noProof="0" dirty="0">
                <a:ln>
                  <a:noFill/>
                </a:ln>
                <a:solidFill>
                  <a:srgbClr val="E33552"/>
                </a:solidFill>
                <a:effectLst/>
                <a:uLnTx/>
                <a:uFillTx/>
                <a:latin typeface="orange juice" pitchFamily="2" charset="0"/>
                <a:ea typeface="微软雅黑" panose="020B0503020204020204" pitchFamily="34" charset="-122"/>
              </a:rPr>
              <a:t>!</a:t>
            </a:r>
            <a:endParaRPr kumimoji="0" lang="zh-CN" altLang="en-US" sz="7200" b="0" i="0" u="none" strike="noStrike" kern="1200" cap="none" spc="0" normalizeH="0" baseline="0" noProof="0" dirty="0">
              <a:ln>
                <a:noFill/>
              </a:ln>
              <a:solidFill>
                <a:srgbClr val="E33552"/>
              </a:solidFill>
              <a:effectLst/>
              <a:uLnTx/>
              <a:uFillTx/>
              <a:latin typeface="orange juice" pitchFamily="2" charset="0"/>
              <a:ea typeface="微软雅黑" panose="020B0503020204020204" pitchFamily="34" charset="-122"/>
            </a:endParaRPr>
          </a:p>
        </p:txBody>
      </p:sp>
      <p:pic>
        <p:nvPicPr>
          <p:cNvPr id="12" name="嘉芙姐姐、嘉芙姐姐儿童合唱团 - 蔬菜好味道">
            <a:hlinkClick r:id="" action="ppaction://media"/>
            <a:extLst>
              <a:ext uri="{FF2B5EF4-FFF2-40B4-BE49-F238E27FC236}">
                <a16:creationId xmlns:a16="http://schemas.microsoft.com/office/drawing/2014/main" id="{9D6096B8-D331-CD41-1042-8A417B1F388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99662" y="7250122"/>
            <a:ext cx="609600" cy="609600"/>
          </a:xfrm>
          <a:prstGeom prst="rect">
            <a:avLst/>
          </a:prstGeom>
        </p:spPr>
      </p:pic>
      <p:pic>
        <p:nvPicPr>
          <p:cNvPr id="13" name="嘉芙姐姐、嘉芙姐姐儿童合唱团 - 蔬菜好味道">
            <a:hlinkClick r:id="" action="ppaction://media"/>
            <a:extLst>
              <a:ext uri="{FF2B5EF4-FFF2-40B4-BE49-F238E27FC236}">
                <a16:creationId xmlns:a16="http://schemas.microsoft.com/office/drawing/2014/main" id="{23D08894-42B0-05C4-8DE0-B18505927EF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08212" y="5053276"/>
            <a:ext cx="609600" cy="609600"/>
          </a:xfrm>
          <a:prstGeom prst="rect">
            <a:avLst/>
          </a:prstGeom>
        </p:spPr>
      </p:pic>
    </p:spTree>
    <p:extLst>
      <p:ext uri="{BB962C8B-B14F-4D97-AF65-F5344CB8AC3E}">
        <p14:creationId xmlns:p14="http://schemas.microsoft.com/office/powerpoint/2010/main" val="259044511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0-#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7" presetClass="entr" presetSubtype="0" fill="hold" nodeType="afterEffect">
                                  <p:stCondLst>
                                    <p:cond delay="3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par>
                          <p:cTn id="35" fill="hold">
                            <p:stCondLst>
                              <p:cond delay="2800"/>
                            </p:stCondLst>
                            <p:childTnLst>
                              <p:par>
                                <p:cTn id="36" presetID="50" presetClass="entr" presetSubtype="0" decel="10000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3"/>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par>
                          <p:cTn id="41" fill="hold">
                            <p:stCondLst>
                              <p:cond delay="3800"/>
                            </p:stCondLst>
                            <p:childTnLst>
                              <p:par>
                                <p:cTn id="42" presetID="38" presetClass="entr" presetSubtype="0" accel="50000" fill="hold" grpId="0" nodeType="afterEffect">
                                  <p:stCondLst>
                                    <p:cond delay="0"/>
                                  </p:stCondLst>
                                  <p:iterate type="lt">
                                    <p:tmPct val="50000"/>
                                  </p:iterate>
                                  <p:childTnLst>
                                    <p:set>
                                      <p:cBhvr>
                                        <p:cTn id="43" dur="1" fill="hold">
                                          <p:stCondLst>
                                            <p:cond delay="0"/>
                                          </p:stCondLst>
                                        </p:cTn>
                                        <p:tgtEl>
                                          <p:spTgt spid="11"/>
                                        </p:tgtEl>
                                        <p:attrNameLst>
                                          <p:attrName>style.visibility</p:attrName>
                                        </p:attrNameLst>
                                      </p:cBhvr>
                                      <p:to>
                                        <p:strVal val="visible"/>
                                      </p:to>
                                    </p:set>
                                    <p:set>
                                      <p:cBhvr>
                                        <p:cTn id="44" dur="455" fill="hold">
                                          <p:stCondLst>
                                            <p:cond delay="0"/>
                                          </p:stCondLst>
                                        </p:cTn>
                                        <p:tgtEl>
                                          <p:spTgt spid="11"/>
                                        </p:tgtEl>
                                        <p:attrNameLst>
                                          <p:attrName>style.rotation</p:attrName>
                                        </p:attrNameLst>
                                      </p:cBhvr>
                                      <p:to>
                                        <p:strVal val="-45.0"/>
                                      </p:to>
                                    </p:set>
                                    <p:anim calcmode="lin" valueType="num">
                                      <p:cBhvr>
                                        <p:cTn id="45"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46"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47"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48"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49" fill="hold">
                            <p:stCondLst>
                              <p:cond delay="11300"/>
                            </p:stCondLst>
                            <p:childTnLst>
                              <p:par>
                                <p:cTn id="50" presetID="32" presetClass="emph" presetSubtype="0" fill="hold" grpId="1" nodeType="afterEffect">
                                  <p:stCondLst>
                                    <p:cond delay="0"/>
                                  </p:stCondLst>
                                  <p:iterate type="lt">
                                    <p:tmPct val="0"/>
                                  </p:iterate>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26641" fill="hold"/>
                                        <p:tgtEl>
                                          <p:spTgt spid="13"/>
                                        </p:tgtEl>
                                      </p:cBhvr>
                                    </p:cmd>
                                  </p:childTnLst>
                                </p:cTn>
                              </p:par>
                            </p:childTnLst>
                          </p:cTn>
                        </p:par>
                      </p:childTnLst>
                    </p:cTn>
                  </p:par>
                </p:childTnLst>
              </p:cTn>
              <p:nextCondLst>
                <p:cond evt="onClick" delay="0">
                  <p:tgtEl>
                    <p:spTgt spid="13"/>
                  </p:tgtEl>
                </p:cond>
              </p:nextCondLst>
            </p:seq>
            <p:audio>
              <p:cMediaNode vol="80000" numSld="999" showWhenStopped="0">
                <p:cTn id="61" repeatCount="indefinite" fill="hold" display="0">
                  <p:stCondLst>
                    <p:cond delay="indefinite"/>
                  </p:stCondLst>
                  <p:endCondLst>
                    <p:cond evt="onStopAudio" delay="0">
                      <p:tgtEl>
                        <p:sldTgt/>
                      </p:tgtEl>
                    </p:cond>
                  </p:endCondLst>
                </p:cTn>
                <p:tgtEl>
                  <p:spTgt spid="12"/>
                </p:tgtEl>
              </p:cMediaNode>
            </p:audio>
            <p:audio>
              <p:cMediaNode vol="80000">
                <p:cTn id="62" fill="hold" display="0">
                  <p:stCondLst>
                    <p:cond delay="indefinite"/>
                  </p:stCondLst>
                  <p:endCondLst>
                    <p:cond evt="onStopAudio" delay="0">
                      <p:tgtEl>
                        <p:sldTgt/>
                      </p:tgtEl>
                    </p:cond>
                  </p:endCondLst>
                </p:cTn>
                <p:tgtEl>
                  <p:spTgt spid="13"/>
                </p:tgtEl>
              </p:cMediaNode>
            </p:audio>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6429-C8E2-4161-A43E-500BBFE3B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8D940-D58A-469F-BF51-DF3128A4E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6390353-9D3F-4771-86A4-BEC2D4B9D6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66639793"/>
      </p:ext>
    </p:extLst>
  </p:cSld>
  <p:clrMapOvr>
    <a:masterClrMapping/>
  </p:clrMapOvr>
  <p:transition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 </a:t>
            </a:r>
            <a:r>
              <a:rPr kumimoji="0" lang="vi-VN"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40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2023</a:t>
            </a:r>
            <a:endParaRPr kumimoji="0" lang="en-US" sz="40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057400" y="4191000"/>
            <a:ext cx="1074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p>
            <a:pPr eaLnBrk="1" hangingPunct="1">
              <a:spcBef>
                <a:spcPct val="0"/>
              </a:spcBef>
              <a:buClrTx/>
              <a:buSzTx/>
              <a:buFontTx/>
              <a:buNone/>
            </a:pPr>
            <a:r>
              <a:rPr lang="en-US" altLang="en-US" sz="4000" b="1" u="sng" dirty="0" err="1">
                <a:solidFill>
                  <a:srgbClr val="FF0000"/>
                </a:solidFill>
                <a:latin typeface="Times New Roman"/>
                <a:cs typeface="Times New Roman"/>
              </a:rPr>
              <a:t>Bài</a:t>
            </a:r>
            <a:r>
              <a:rPr lang="vi-VN" altLang="en-US" sz="4000" b="1" u="sng" dirty="0">
                <a:solidFill>
                  <a:srgbClr val="FF0000"/>
                </a:solidFill>
                <a:latin typeface="Times New Roman"/>
                <a:cs typeface="Times New Roman"/>
              </a:rPr>
              <a:t> </a:t>
            </a:r>
            <a:r>
              <a:rPr lang="en-US" altLang="en-US" sz="4000" b="1" u="sng" dirty="0">
                <a:solidFill>
                  <a:srgbClr val="FF0000"/>
                </a:solidFill>
                <a:latin typeface="Times New Roman"/>
                <a:cs typeface="Times New Roman"/>
              </a:rPr>
              <a:t>2</a:t>
            </a:r>
            <a:r>
              <a:rPr lang="vi-VN" altLang="en-US" sz="4000" b="1" dirty="0">
                <a:solidFill>
                  <a:srgbClr val="FF0000"/>
                </a:solidFill>
                <a:latin typeface="Times New Roman"/>
                <a:cs typeface="Times New Roman"/>
              </a:rPr>
              <a:t>:</a:t>
            </a:r>
            <a:r>
              <a:rPr lang="en-US" altLang="en-US" sz="4000" b="1" dirty="0">
                <a:solidFill>
                  <a:srgbClr val="FF0000"/>
                </a:solidFill>
                <a:latin typeface="Times New Roman"/>
                <a:cs typeface="Times New Roman"/>
              </a:rPr>
              <a:t> </a:t>
            </a:r>
            <a:r>
              <a:rPr lang="en-US" altLang="en-US" sz="4000" b="1" dirty="0" err="1">
                <a:solidFill>
                  <a:srgbClr val="00B050"/>
                </a:solidFill>
                <a:latin typeface="Times New Roman"/>
                <a:cs typeface="Times New Roman"/>
              </a:rPr>
              <a:t>Gõ</a:t>
            </a:r>
            <a:r>
              <a:rPr lang="en-US" altLang="en-US" sz="4000" b="1" dirty="0">
                <a:solidFill>
                  <a:srgbClr val="00B050"/>
                </a:solidFill>
                <a:latin typeface="Times New Roman"/>
                <a:cs typeface="Times New Roman"/>
              </a:rPr>
              <a:t> </a:t>
            </a:r>
            <a:r>
              <a:rPr lang="en-US" altLang="en-US" sz="4000" b="1" dirty="0" err="1">
                <a:solidFill>
                  <a:srgbClr val="00B050"/>
                </a:solidFill>
                <a:latin typeface="Times New Roman"/>
                <a:cs typeface="Times New Roman"/>
              </a:rPr>
              <a:t>bàn</a:t>
            </a:r>
            <a:r>
              <a:rPr lang="en-US" altLang="en-US" sz="4000" b="1" dirty="0">
                <a:solidFill>
                  <a:srgbClr val="00B050"/>
                </a:solidFill>
                <a:latin typeface="Times New Roman"/>
                <a:cs typeface="Times New Roman"/>
              </a:rPr>
              <a:t> </a:t>
            </a:r>
            <a:r>
              <a:rPr lang="en-US" altLang="en-US" sz="4000" b="1" dirty="0" err="1">
                <a:solidFill>
                  <a:srgbClr val="00B050"/>
                </a:solidFill>
                <a:latin typeface="Times New Roman"/>
                <a:cs typeface="Times New Roman"/>
              </a:rPr>
              <a:t>phím</a:t>
            </a:r>
            <a:r>
              <a:rPr lang="en-US" altLang="en-US" sz="4000" b="1" dirty="0">
                <a:solidFill>
                  <a:srgbClr val="00B050"/>
                </a:solidFill>
                <a:latin typeface="Times New Roman"/>
                <a:cs typeface="Times New Roman"/>
              </a:rPr>
              <a:t> </a:t>
            </a:r>
            <a:r>
              <a:rPr lang="en-US" altLang="en-US" sz="4000" b="1" dirty="0" err="1">
                <a:solidFill>
                  <a:srgbClr val="00B050"/>
                </a:solidFill>
                <a:latin typeface="Times New Roman"/>
                <a:cs typeface="Times New Roman"/>
              </a:rPr>
              <a:t>đúng</a:t>
            </a:r>
            <a:r>
              <a:rPr lang="en-US" altLang="en-US" sz="4000" b="1" dirty="0">
                <a:solidFill>
                  <a:srgbClr val="00B050"/>
                </a:solidFill>
                <a:latin typeface="Times New Roman"/>
                <a:cs typeface="Times New Roman"/>
              </a:rPr>
              <a:t> </a:t>
            </a:r>
            <a:r>
              <a:rPr lang="en-US" altLang="en-US" sz="4000" b="1" dirty="0" err="1">
                <a:solidFill>
                  <a:srgbClr val="00B050"/>
                </a:solidFill>
                <a:latin typeface="Times New Roman"/>
                <a:cs typeface="Times New Roman"/>
              </a:rPr>
              <a:t>cách</a:t>
            </a: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809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200" b="1" u="sng" dirty="0" err="1">
                <a:solidFill>
                  <a:srgbClr val="00B050"/>
                </a:solidFill>
                <a:latin typeface="Times New Roman" panose="02020603050405020304" pitchFamily="18" charset="0"/>
                <a:cs typeface="Times New Roman" panose="02020603050405020304" pitchFamily="18" charset="0"/>
              </a:rPr>
              <a:t>Bài</a:t>
            </a:r>
            <a:r>
              <a:rPr lang="vi-VN" altLang="en-US" sz="3200" b="1" u="sng" dirty="0">
                <a:solidFill>
                  <a:srgbClr val="00B050"/>
                </a:solidFill>
                <a:latin typeface="Times New Roman" panose="02020603050405020304" pitchFamily="18" charset="0"/>
                <a:cs typeface="Times New Roman" panose="02020603050405020304" pitchFamily="18" charset="0"/>
              </a:rPr>
              <a:t> </a:t>
            </a:r>
            <a:r>
              <a:rPr lang="en-US" altLang="en-US" sz="3200" b="1" u="sng" dirty="0">
                <a:solidFill>
                  <a:srgbClr val="00B050"/>
                </a:solidFill>
                <a:latin typeface="Times New Roman" panose="02020603050405020304" pitchFamily="18" charset="0"/>
                <a:cs typeface="Times New Roman" panose="02020603050405020304" pitchFamily="18" charset="0"/>
              </a:rPr>
              <a:t>2</a:t>
            </a:r>
            <a:r>
              <a:rPr lang="vi-VN" altLang="en-US" sz="3200" b="1" dirty="0">
                <a:solidFill>
                  <a:srgbClr val="00B050"/>
                </a:solidFill>
                <a:latin typeface="Times New Roman" panose="02020603050405020304" pitchFamily="18" charset="0"/>
                <a:cs typeface="Times New Roman" panose="02020603050405020304" pitchFamily="18" charset="0"/>
              </a:rPr>
              <a:t>:</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Gõ</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bàn</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phím</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đúng</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cách</a:t>
            </a:r>
            <a:r>
              <a:rPr lang="en-US" altLang="en-US" sz="3200" b="1" dirty="0">
                <a:solidFill>
                  <a:srgbClr val="00B050"/>
                </a:solidFill>
                <a:latin typeface="Times New Roman" panose="02020603050405020304" pitchFamily="18" charset="0"/>
                <a:cs typeface="Times New Roman" panose="02020603050405020304" pitchFamily="18" charset="0"/>
              </a:rPr>
              <a:t> (</a:t>
            </a:r>
            <a:r>
              <a:rPr lang="en-US" altLang="en-US" sz="3200" b="1" dirty="0" err="1">
                <a:solidFill>
                  <a:srgbClr val="00B050"/>
                </a:solidFill>
                <a:latin typeface="Times New Roman" panose="02020603050405020304" pitchFamily="18" charset="0"/>
                <a:cs typeface="Times New Roman" panose="02020603050405020304" pitchFamily="18" charset="0"/>
              </a:rPr>
              <a:t>tiết</a:t>
            </a:r>
            <a:r>
              <a:rPr lang="en-US" altLang="en-US" sz="3200" b="1" dirty="0">
                <a:solidFill>
                  <a:srgbClr val="00B050"/>
                </a:solidFill>
                <a:latin typeface="Times New Roman" panose="02020603050405020304" pitchFamily="18" charset="0"/>
                <a:cs typeface="Times New Roman" panose="02020603050405020304" pitchFamily="18" charset="0"/>
              </a:rPr>
              <a:t> 1)</a:t>
            </a:r>
            <a:endParaRPr lang="en-US" altLang="en-US" sz="32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993854" y="2931908"/>
            <a:ext cx="8870770" cy="831762"/>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614224" y="5190776"/>
            <a:ext cx="8999747" cy="831762"/>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2" name="Rectangle 1">
            <a:extLst>
              <a:ext uri="{FF2B5EF4-FFF2-40B4-BE49-F238E27FC236}">
                <a16:creationId xmlns:a16="http://schemas.microsoft.com/office/drawing/2014/main" id="{13322A27-5BD4-4BFD-A214-5B42096AAD4A}"/>
              </a:ext>
            </a:extLst>
          </p:cNvPr>
          <p:cNvSpPr/>
          <p:nvPr/>
        </p:nvSpPr>
        <p:spPr>
          <a:xfrm>
            <a:off x="3944621" y="3089214"/>
            <a:ext cx="7669349" cy="461665"/>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Giải thích được lợi ích của việc gõ bàn phím đúng cách</a:t>
            </a:r>
            <a:endParaRPr lang="en-US" sz="2400" dirty="0">
              <a:solidFill>
                <a:srgbClr val="403F41"/>
              </a:solidFill>
              <a:latin typeface="MyriadPro-Regular"/>
            </a:endParaRPr>
          </a:p>
        </p:txBody>
      </p:sp>
      <p:sp>
        <p:nvSpPr>
          <p:cNvPr id="3" name="Rectangle 2">
            <a:extLst>
              <a:ext uri="{FF2B5EF4-FFF2-40B4-BE49-F238E27FC236}">
                <a16:creationId xmlns:a16="http://schemas.microsoft.com/office/drawing/2014/main" id="{F7F0C2CE-1DDF-4592-BA25-94662B0CF54B}"/>
              </a:ext>
            </a:extLst>
          </p:cNvPr>
          <p:cNvSpPr/>
          <p:nvPr/>
        </p:nvSpPr>
        <p:spPr>
          <a:xfrm>
            <a:off x="3892032" y="5348173"/>
            <a:ext cx="7608237" cy="461665"/>
          </a:xfrm>
          <a:prstGeom prst="rect">
            <a:avLst/>
          </a:prstGeom>
        </p:spPr>
        <p:txBody>
          <a:bodyPr wrap="none">
            <a:spAutoFit/>
          </a:bodyPr>
          <a:lstStyle/>
          <a:p>
            <a:r>
              <a:rPr lang="en-US" sz="2400" dirty="0">
                <a:solidFill>
                  <a:srgbClr val="403F41"/>
                </a:solidFill>
                <a:latin typeface="MyriadPro-Regular"/>
              </a:rPr>
              <a:t>- </a:t>
            </a:r>
            <a:r>
              <a:rPr lang="vi-VN" sz="900" dirty="0">
                <a:solidFill>
                  <a:srgbClr val="403F41"/>
                </a:solidFill>
                <a:latin typeface="ZapfDingbatsITCbyBT-Regular"/>
              </a:rPr>
              <a:t> </a:t>
            </a:r>
            <a:r>
              <a:rPr lang="vi-VN" sz="2400" dirty="0">
                <a:solidFill>
                  <a:srgbClr val="403F41"/>
                </a:solidFill>
                <a:latin typeface="MyriadPro-Regular"/>
              </a:rPr>
              <a:t>Gõ được đúng cách một đoạn văn bản ngắn khoảng 50 từ</a:t>
            </a:r>
            <a:r>
              <a:rPr lang="vi-VN" sz="2400" dirty="0"/>
              <a:t> </a:t>
            </a:r>
            <a:endParaRPr lang="en-US" sz="2400" dirty="0"/>
          </a:p>
        </p:txBody>
      </p:sp>
      <p:grpSp>
        <p:nvGrpSpPr>
          <p:cNvPr id="21" name="Group 20">
            <a:extLst>
              <a:ext uri="{FF2B5EF4-FFF2-40B4-BE49-F238E27FC236}">
                <a16:creationId xmlns:a16="http://schemas.microsoft.com/office/drawing/2014/main" id="{F60AA494-B4B7-4988-87FE-FE1369C32008}"/>
              </a:ext>
            </a:extLst>
          </p:cNvPr>
          <p:cNvGrpSpPr/>
          <p:nvPr/>
        </p:nvGrpSpPr>
        <p:grpSpPr>
          <a:xfrm>
            <a:off x="2614223" y="4071391"/>
            <a:ext cx="8999747" cy="831762"/>
            <a:chOff x="3021825" y="2309513"/>
            <a:chExt cx="7755655" cy="716493"/>
          </a:xfrm>
        </p:grpSpPr>
        <p:sp>
          <p:nvSpPr>
            <p:cNvPr id="22" name="Oval 21">
              <a:extLst>
                <a:ext uri="{FF2B5EF4-FFF2-40B4-BE49-F238E27FC236}">
                  <a16:creationId xmlns:a16="http://schemas.microsoft.com/office/drawing/2014/main" id="{A2E16450-5287-4BBF-A9E6-E1B333AEFF8B}"/>
                </a:ext>
              </a:extLst>
            </p:cNvPr>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Chevron 64">
              <a:extLst>
                <a:ext uri="{FF2B5EF4-FFF2-40B4-BE49-F238E27FC236}">
                  <a16:creationId xmlns:a16="http://schemas.microsoft.com/office/drawing/2014/main" id="{6622BDA7-50C6-4383-B8F9-2D6AB5E6D882}"/>
                </a:ext>
              </a:extLst>
            </p:cNvPr>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utoShape 47">
              <a:extLst>
                <a:ext uri="{FF2B5EF4-FFF2-40B4-BE49-F238E27FC236}">
                  <a16:creationId xmlns:a16="http://schemas.microsoft.com/office/drawing/2014/main" id="{36AD08BD-67C5-4391-8575-A8FFC80CE9C4}"/>
                </a:ext>
              </a:extLst>
            </p:cNvPr>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id="{0D7C2C62-08CE-45EB-ACB8-DAD358044077}"/>
              </a:ext>
            </a:extLst>
          </p:cNvPr>
          <p:cNvSpPr/>
          <p:nvPr/>
        </p:nvSpPr>
        <p:spPr>
          <a:xfrm>
            <a:off x="3885080" y="4122068"/>
            <a:ext cx="7682783" cy="1200329"/>
          </a:xfrm>
          <a:prstGeom prst="rect">
            <a:avLst/>
          </a:prstGeom>
        </p:spPr>
        <p:txBody>
          <a:bodyPr wrap="square">
            <a:spAutoFit/>
          </a:bodyPr>
          <a:lstStyle/>
          <a:p>
            <a:r>
              <a:rPr lang="en-US" sz="2400" dirty="0">
                <a:solidFill>
                  <a:srgbClr val="403F41"/>
                </a:solidFill>
                <a:latin typeface="MyriadPro-Regular"/>
              </a:rPr>
              <a:t>- </a:t>
            </a:r>
            <a:r>
              <a:rPr lang="vi-VN" sz="2400" dirty="0">
                <a:solidFill>
                  <a:srgbClr val="403F41"/>
                </a:solidFill>
                <a:latin typeface="MyriadPro-Regular"/>
              </a:rPr>
              <a:t>Biết vị trí đặt các ngón tay khi gõ hàng phím số và thực hiện</a:t>
            </a:r>
            <a:br>
              <a:rPr lang="vi-VN" sz="2400" dirty="0">
                <a:solidFill>
                  <a:srgbClr val="403F41"/>
                </a:solidFill>
                <a:latin typeface="MyriadPro-Regular"/>
              </a:rPr>
            </a:br>
            <a:r>
              <a:rPr lang="vi-VN" sz="2400" dirty="0">
                <a:solidFill>
                  <a:srgbClr val="403F41"/>
                </a:solidFill>
                <a:latin typeface="MyriadPro-Regular"/>
              </a:rPr>
              <a:t>được thao tác gõ đúng cách.</a:t>
            </a:r>
            <a:br>
              <a:rPr lang="vi-VN" sz="2400" dirty="0">
                <a:solidFill>
                  <a:srgbClr val="403F41"/>
                </a:solidFill>
                <a:latin typeface="MyriadPro-Regular"/>
              </a:rPr>
            </a:br>
            <a:endParaRPr lang="en-US" sz="2400" dirty="0">
              <a:solidFill>
                <a:srgbClr val="403F41"/>
              </a:solidFill>
              <a:latin typeface="MyriadPro-Regular"/>
            </a:endParaRPr>
          </a:p>
        </p:txBody>
      </p:sp>
      <p:sp>
        <p:nvSpPr>
          <p:cNvPr id="5" name="Rectangle 4">
            <a:extLst>
              <a:ext uri="{FF2B5EF4-FFF2-40B4-BE49-F238E27FC236}">
                <a16:creationId xmlns:a16="http://schemas.microsoft.com/office/drawing/2014/main" id="{6FD8B277-626F-4CD0-B3B2-0F74AEF1CBD3}"/>
              </a:ext>
            </a:extLst>
          </p:cNvPr>
          <p:cNvSpPr/>
          <p:nvPr/>
        </p:nvSpPr>
        <p:spPr>
          <a:xfrm>
            <a:off x="4403402" y="2281822"/>
            <a:ext cx="6096000" cy="523220"/>
          </a:xfrm>
          <a:prstGeom prst="rect">
            <a:avLst/>
          </a:prstGeom>
        </p:spPr>
        <p:txBody>
          <a:bodyPr>
            <a:spAutoFit/>
          </a:bodyPr>
          <a:lstStyle/>
          <a:p>
            <a:r>
              <a:rPr lang="pt-BR" sz="2800" b="1" dirty="0">
                <a:solidFill>
                  <a:schemeClr val="accent2">
                    <a:lumMod val="75000"/>
                  </a:schemeClr>
                </a:solidFill>
                <a:latin typeface="MyriadPro-Semibold"/>
              </a:rPr>
              <a:t>Sau bài này em sẽ: </a:t>
            </a:r>
            <a:endParaRPr lang="en-US" sz="2800" b="1" dirty="0">
              <a:solidFill>
                <a:schemeClr val="accent2">
                  <a:lumMod val="75000"/>
                </a:schemeClr>
              </a:solidFill>
            </a:endParaRPr>
          </a:p>
        </p:txBody>
      </p:sp>
    </p:spTree>
    <p:extLst>
      <p:ext uri="{BB962C8B-B14F-4D97-AF65-F5344CB8AC3E}">
        <p14:creationId xmlns:p14="http://schemas.microsoft.com/office/powerpoint/2010/main" val="317829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heel(1)">
                                      <p:cBhvr>
                                        <p:cTn id="36" dur="2000"/>
                                        <p:tgtEl>
                                          <p:spTgt spid="63"/>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heel(1)">
                                      <p:cBhvr>
                                        <p:cTn id="3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9A651BD-6FA9-4A6C-A1A9-4AC66507B0A3}"/>
              </a:ext>
            </a:extLst>
          </p:cNvPr>
          <p:cNvPicPr>
            <a:picLocks noChangeAspect="1"/>
          </p:cNvPicPr>
          <p:nvPr/>
        </p:nvPicPr>
        <p:blipFill>
          <a:blip r:embed="rId3"/>
          <a:stretch>
            <a:fillRect/>
          </a:stretch>
        </p:blipFill>
        <p:spPr>
          <a:xfrm>
            <a:off x="144780" y="2265424"/>
            <a:ext cx="11811000" cy="4246868"/>
          </a:xfrm>
          <a:prstGeom prst="rect">
            <a:avLst/>
          </a:prstGeom>
        </p:spPr>
      </p:pic>
      <p:pic>
        <p:nvPicPr>
          <p:cNvPr id="18" name="图片 14">
            <a:extLst>
              <a:ext uri="{FF2B5EF4-FFF2-40B4-BE49-F238E27FC236}">
                <a16:creationId xmlns:a16="http://schemas.microsoft.com/office/drawing/2014/main" id="{C9B7F32F-C193-498F-BF39-0D60316AD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800" y="1985803"/>
            <a:ext cx="2720260" cy="1359640"/>
          </a:xfrm>
          <a:prstGeom prst="rect">
            <a:avLst/>
          </a:prstGeom>
        </p:spPr>
      </p:pic>
    </p:spTree>
    <p:extLst>
      <p:ext uri="{BB962C8B-B14F-4D97-AF65-F5344CB8AC3E}">
        <p14:creationId xmlns:p14="http://schemas.microsoft.com/office/powerpoint/2010/main" val="29005775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D76C8A5C-48B4-4389-9FFA-679F7597D53D}"/>
              </a:ext>
            </a:extLst>
          </p:cNvPr>
          <p:cNvGraphicFramePr>
            <a:graphicFrameLocks noGrp="1"/>
          </p:cNvGraphicFramePr>
          <p:nvPr>
            <p:extLst>
              <p:ext uri="{D42A27DB-BD31-4B8C-83A1-F6EECF244321}">
                <p14:modId xmlns:p14="http://schemas.microsoft.com/office/powerpoint/2010/main" val="2559249537"/>
              </p:ext>
            </p:extLst>
          </p:nvPr>
        </p:nvGraphicFramePr>
        <p:xfrm>
          <a:off x="152400" y="4941067"/>
          <a:ext cx="6052820" cy="1686690"/>
        </p:xfrm>
        <a:graphic>
          <a:graphicData uri="http://schemas.openxmlformats.org/drawingml/2006/table">
            <a:tbl>
              <a:tblPr firstRow="1" firstCol="1" bandRow="1">
                <a:tableStyleId>{5C22544A-7EE6-4342-B048-85BDC9FD1C3A}</a:tableStyleId>
              </a:tblPr>
              <a:tblGrid>
                <a:gridCol w="3195320">
                  <a:extLst>
                    <a:ext uri="{9D8B030D-6E8A-4147-A177-3AD203B41FA5}">
                      <a16:colId xmlns:a16="http://schemas.microsoft.com/office/drawing/2014/main" val="3246002978"/>
                    </a:ext>
                  </a:extLst>
                </a:gridCol>
                <a:gridCol w="2857500">
                  <a:extLst>
                    <a:ext uri="{9D8B030D-6E8A-4147-A177-3AD203B41FA5}">
                      <a16:colId xmlns:a16="http://schemas.microsoft.com/office/drawing/2014/main" val="1705483940"/>
                    </a:ext>
                  </a:extLst>
                </a:gridCol>
              </a:tblGrid>
              <a:tr h="0">
                <a:tc>
                  <a:txBody>
                    <a:bodyPr/>
                    <a:lstStyle/>
                    <a:p>
                      <a:pPr algn="ctr">
                        <a:lnSpc>
                          <a:spcPct val="107000"/>
                        </a:lnSpc>
                        <a:spcAft>
                          <a:spcPts val="0"/>
                        </a:spcAft>
                      </a:pPr>
                      <a:r>
                        <a:rPr lang="en-US" sz="1200" kern="0" dirty="0" err="1">
                          <a:effectLst/>
                        </a:rPr>
                        <a:t>Ngón</a:t>
                      </a:r>
                      <a:r>
                        <a:rPr lang="en-US" sz="1200" kern="0" dirty="0">
                          <a:effectLst/>
                        </a:rPr>
                        <a:t> </a:t>
                      </a:r>
                      <a:r>
                        <a:rPr lang="vi-VN" sz="1200" kern="0" dirty="0">
                          <a:effectLst/>
                        </a:rPr>
                        <a:t>tay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0"/>
                        </a:spcAft>
                      </a:pPr>
                      <a:r>
                        <a:rPr lang="en-US" sz="1200" kern="0">
                          <a:effectLst/>
                        </a:rPr>
                        <a:t>Đặt </a:t>
                      </a:r>
                      <a:r>
                        <a:rPr lang="vi-VN" sz="1200" kern="0">
                          <a:effectLst/>
                        </a:rPr>
                        <a:t>tay lên phím</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758974270"/>
                  </a:ext>
                </a:extLst>
              </a:tr>
              <a:tr h="0">
                <a:tc>
                  <a:txBody>
                    <a:bodyPr/>
                    <a:lstStyle/>
                    <a:p>
                      <a:pPr>
                        <a:lnSpc>
                          <a:spcPct val="107000"/>
                        </a:lnSpc>
                        <a:spcAft>
                          <a:spcPts val="0"/>
                        </a:spcAft>
                      </a:pPr>
                      <a:r>
                        <a:rPr lang="en-US" sz="1200" kern="0">
                          <a:effectLst/>
                        </a:rPr>
                        <a:t>Ngón </a:t>
                      </a:r>
                      <a:r>
                        <a:rPr lang="vi-VN" sz="1200" kern="0">
                          <a:effectLst/>
                        </a:rPr>
                        <a:t>út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861304432"/>
                  </a:ext>
                </a:extLst>
              </a:tr>
              <a:tr h="0">
                <a:tc>
                  <a:txBody>
                    <a:bodyPr/>
                    <a:lstStyle/>
                    <a:p>
                      <a:pPr>
                        <a:lnSpc>
                          <a:spcPct val="107000"/>
                        </a:lnSpc>
                        <a:spcAft>
                          <a:spcPts val="0"/>
                        </a:spcAft>
                      </a:pPr>
                      <a:r>
                        <a:rPr lang="en-US" sz="1200" kern="0">
                          <a:effectLst/>
                        </a:rPr>
                        <a:t>Ngón </a:t>
                      </a:r>
                      <a:r>
                        <a:rPr lang="vi-VN" sz="1200" kern="0">
                          <a:effectLst/>
                        </a:rPr>
                        <a:t>áp út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442068841"/>
                  </a:ext>
                </a:extLst>
              </a:tr>
              <a:tr h="0">
                <a:tc>
                  <a:txBody>
                    <a:bodyPr/>
                    <a:lstStyle/>
                    <a:p>
                      <a:pPr>
                        <a:lnSpc>
                          <a:spcPct val="107000"/>
                        </a:lnSpc>
                        <a:spcAft>
                          <a:spcPts val="0"/>
                        </a:spcAft>
                      </a:pPr>
                      <a:r>
                        <a:rPr lang="vi-VN" sz="1200" kern="0">
                          <a:effectLst/>
                        </a:rPr>
                        <a:t>Ngón giữa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379069544"/>
                  </a:ext>
                </a:extLst>
              </a:tr>
              <a:tr h="0">
                <a:tc>
                  <a:txBody>
                    <a:bodyPr/>
                    <a:lstStyle/>
                    <a:p>
                      <a:pPr>
                        <a:lnSpc>
                          <a:spcPct val="107000"/>
                        </a:lnSpc>
                        <a:spcAft>
                          <a:spcPts val="0"/>
                        </a:spcAft>
                      </a:pPr>
                      <a:r>
                        <a:rPr lang="en-US" sz="1200" kern="0">
                          <a:effectLst/>
                        </a:rPr>
                        <a:t>Ngón </a:t>
                      </a:r>
                      <a:r>
                        <a:rPr lang="vi-VN" sz="1200" kern="0">
                          <a:effectLst/>
                        </a:rPr>
                        <a:t>trỏ</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F</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4170877564"/>
                  </a:ext>
                </a:extLst>
              </a:tr>
              <a:tr h="0">
                <a:tc>
                  <a:txBody>
                    <a:bodyPr/>
                    <a:lstStyle/>
                    <a:p>
                      <a:pPr>
                        <a:lnSpc>
                          <a:spcPct val="107000"/>
                        </a:lnSpc>
                        <a:spcAft>
                          <a:spcPts val="0"/>
                        </a:spcAft>
                      </a:pPr>
                      <a:r>
                        <a:rPr lang="en-US" sz="1200" kern="0">
                          <a:effectLst/>
                        </a:rPr>
                        <a:t>Ngón </a:t>
                      </a:r>
                      <a:r>
                        <a:rPr lang="vi-VN" sz="1200" kern="0">
                          <a:effectLst/>
                        </a:rPr>
                        <a:t>cái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dirty="0" err="1">
                          <a:effectLst/>
                        </a:rPr>
                        <a:t>Phím</a:t>
                      </a:r>
                      <a:r>
                        <a:rPr lang="en-US" sz="1200" kern="0" dirty="0">
                          <a:effectLst/>
                        </a:rPr>
                        <a:t> </a:t>
                      </a:r>
                      <a:r>
                        <a:rPr lang="vi-VN" sz="1200" kern="0" dirty="0">
                          <a:effectLst/>
                        </a:rPr>
                        <a:t>cách</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325140662"/>
                  </a:ext>
                </a:extLst>
              </a:tr>
            </a:tbl>
          </a:graphicData>
        </a:graphic>
      </p:graphicFrame>
      <p:graphicFrame>
        <p:nvGraphicFramePr>
          <p:cNvPr id="3" name="Table 2">
            <a:extLst>
              <a:ext uri="{FF2B5EF4-FFF2-40B4-BE49-F238E27FC236}">
                <a16:creationId xmlns:a16="http://schemas.microsoft.com/office/drawing/2014/main" id="{91D07664-96DE-4F27-900B-F0745B4E1A7D}"/>
              </a:ext>
            </a:extLst>
          </p:cNvPr>
          <p:cNvGraphicFramePr>
            <a:graphicFrameLocks noGrp="1"/>
          </p:cNvGraphicFramePr>
          <p:nvPr>
            <p:extLst>
              <p:ext uri="{D42A27DB-BD31-4B8C-83A1-F6EECF244321}">
                <p14:modId xmlns:p14="http://schemas.microsoft.com/office/powerpoint/2010/main" val="2508032185"/>
              </p:ext>
            </p:extLst>
          </p:nvPr>
        </p:nvGraphicFramePr>
        <p:xfrm>
          <a:off x="139700" y="2904555"/>
          <a:ext cx="6052820" cy="1686690"/>
        </p:xfrm>
        <a:graphic>
          <a:graphicData uri="http://schemas.openxmlformats.org/drawingml/2006/table">
            <a:tbl>
              <a:tblPr firstRow="1" firstCol="1" bandRow="1">
                <a:tableStyleId>{5C22544A-7EE6-4342-B048-85BDC9FD1C3A}</a:tableStyleId>
              </a:tblPr>
              <a:tblGrid>
                <a:gridCol w="3195320">
                  <a:extLst>
                    <a:ext uri="{9D8B030D-6E8A-4147-A177-3AD203B41FA5}">
                      <a16:colId xmlns:a16="http://schemas.microsoft.com/office/drawing/2014/main" val="714420306"/>
                    </a:ext>
                  </a:extLst>
                </a:gridCol>
                <a:gridCol w="2857500">
                  <a:extLst>
                    <a:ext uri="{9D8B030D-6E8A-4147-A177-3AD203B41FA5}">
                      <a16:colId xmlns:a16="http://schemas.microsoft.com/office/drawing/2014/main" val="2914199444"/>
                    </a:ext>
                  </a:extLst>
                </a:gridCol>
              </a:tblGrid>
              <a:tr h="0">
                <a:tc>
                  <a:txBody>
                    <a:bodyPr/>
                    <a:lstStyle/>
                    <a:p>
                      <a:pPr algn="ctr">
                        <a:lnSpc>
                          <a:spcPct val="107000"/>
                        </a:lnSpc>
                        <a:spcAft>
                          <a:spcPts val="0"/>
                        </a:spcAft>
                      </a:pPr>
                      <a:r>
                        <a:rPr lang="en-US" sz="1200" kern="0">
                          <a:effectLst/>
                        </a:rPr>
                        <a:t>Ngón </a:t>
                      </a:r>
                      <a:r>
                        <a:rPr lang="vi-VN" sz="1200" kern="0">
                          <a:effectLst/>
                        </a:rPr>
                        <a:t>tay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0"/>
                        </a:spcAft>
                      </a:pPr>
                      <a:r>
                        <a:rPr lang="en-US" sz="1200" kern="0">
                          <a:effectLst/>
                        </a:rPr>
                        <a:t>Đặt </a:t>
                      </a:r>
                      <a:r>
                        <a:rPr lang="vi-VN" sz="1200" kern="0">
                          <a:effectLst/>
                        </a:rPr>
                        <a:t>tay lên phím</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898911976"/>
                  </a:ext>
                </a:extLst>
              </a:tr>
              <a:tr h="0">
                <a:tc>
                  <a:txBody>
                    <a:bodyPr/>
                    <a:lstStyle/>
                    <a:p>
                      <a:pPr>
                        <a:lnSpc>
                          <a:spcPct val="107000"/>
                        </a:lnSpc>
                        <a:spcAft>
                          <a:spcPts val="0"/>
                        </a:spcAft>
                      </a:pPr>
                      <a:r>
                        <a:rPr lang="en-US" sz="1200" kern="0" dirty="0" err="1">
                          <a:effectLst/>
                        </a:rPr>
                        <a:t>Ngón</a:t>
                      </a:r>
                      <a:r>
                        <a:rPr lang="en-US" sz="1200" kern="0" dirty="0">
                          <a:effectLst/>
                        </a:rPr>
                        <a:t> </a:t>
                      </a:r>
                      <a:r>
                        <a:rPr lang="vi-VN" sz="1200" kern="0" dirty="0">
                          <a:effectLst/>
                        </a:rPr>
                        <a:t>út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J</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725711625"/>
                  </a:ext>
                </a:extLst>
              </a:tr>
              <a:tr h="0">
                <a:tc>
                  <a:txBody>
                    <a:bodyPr/>
                    <a:lstStyle/>
                    <a:p>
                      <a:pPr>
                        <a:lnSpc>
                          <a:spcPct val="107000"/>
                        </a:lnSpc>
                        <a:spcAft>
                          <a:spcPts val="0"/>
                        </a:spcAft>
                      </a:pPr>
                      <a:r>
                        <a:rPr lang="en-US" sz="1200" kern="0">
                          <a:effectLst/>
                        </a:rPr>
                        <a:t>Ngón </a:t>
                      </a:r>
                      <a:r>
                        <a:rPr lang="vi-VN" sz="1200" kern="0">
                          <a:effectLst/>
                        </a:rPr>
                        <a:t>áp út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K</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602246738"/>
                  </a:ext>
                </a:extLst>
              </a:tr>
              <a:tr h="0">
                <a:tc>
                  <a:txBody>
                    <a:bodyPr/>
                    <a:lstStyle/>
                    <a:p>
                      <a:pPr>
                        <a:lnSpc>
                          <a:spcPct val="107000"/>
                        </a:lnSpc>
                        <a:spcAft>
                          <a:spcPts val="0"/>
                        </a:spcAft>
                      </a:pPr>
                      <a:r>
                        <a:rPr lang="vi-VN" sz="1200" kern="0">
                          <a:effectLst/>
                        </a:rPr>
                        <a:t>Ngón giữa</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a:effectLst/>
                        </a:rPr>
                        <a:t>Đặt </a:t>
                      </a:r>
                      <a:r>
                        <a:rPr lang="vi-VN" sz="1200" kern="0">
                          <a:effectLst/>
                        </a:rPr>
                        <a:t>ở chữ L</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476404415"/>
                  </a:ext>
                </a:extLst>
              </a:tr>
              <a:tr h="0">
                <a:tc>
                  <a:txBody>
                    <a:bodyPr/>
                    <a:lstStyle/>
                    <a:p>
                      <a:pPr>
                        <a:lnSpc>
                          <a:spcPct val="107000"/>
                        </a:lnSpc>
                        <a:spcAft>
                          <a:spcPts val="0"/>
                        </a:spcAft>
                      </a:pPr>
                      <a:r>
                        <a:rPr lang="en-US" sz="1200" kern="0">
                          <a:effectLst/>
                        </a:rPr>
                        <a:t>Ngón </a:t>
                      </a:r>
                      <a:r>
                        <a:rPr lang="vi-VN" sz="1200" kern="0">
                          <a:effectLst/>
                        </a:rPr>
                        <a:t>trỏ</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dirty="0" err="1">
                          <a:effectLst/>
                        </a:rPr>
                        <a:t>Đặt</a:t>
                      </a:r>
                      <a:r>
                        <a:rPr lang="en-US" sz="1200" kern="0" dirty="0">
                          <a:effectLst/>
                        </a:rPr>
                        <a:t> </a:t>
                      </a:r>
                      <a:r>
                        <a:rPr lang="vi-VN" sz="1200" kern="0" dirty="0">
                          <a:effectLst/>
                        </a:rPr>
                        <a:t>ở dấu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252149601"/>
                  </a:ext>
                </a:extLst>
              </a:tr>
              <a:tr h="0">
                <a:tc>
                  <a:txBody>
                    <a:bodyPr/>
                    <a:lstStyle/>
                    <a:p>
                      <a:pPr>
                        <a:lnSpc>
                          <a:spcPct val="107000"/>
                        </a:lnSpc>
                        <a:spcAft>
                          <a:spcPts val="0"/>
                        </a:spcAft>
                      </a:pPr>
                      <a:r>
                        <a:rPr lang="en-US" sz="1200" kern="0">
                          <a:effectLst/>
                        </a:rPr>
                        <a:t>Ngón </a:t>
                      </a:r>
                      <a:r>
                        <a:rPr lang="vi-VN" sz="1200" kern="0">
                          <a:effectLst/>
                        </a:rPr>
                        <a:t>cái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tc>
                  <a:txBody>
                    <a:bodyPr/>
                    <a:lstStyle/>
                    <a:p>
                      <a:pPr>
                        <a:lnSpc>
                          <a:spcPct val="107000"/>
                        </a:lnSpc>
                        <a:spcAft>
                          <a:spcPts val="0"/>
                        </a:spcAft>
                      </a:pPr>
                      <a:r>
                        <a:rPr lang="en-US" sz="1200" kern="0" dirty="0" err="1">
                          <a:effectLst/>
                        </a:rPr>
                        <a:t>Phím</a:t>
                      </a:r>
                      <a:r>
                        <a:rPr lang="en-US" sz="1200" kern="0" dirty="0">
                          <a:effectLst/>
                        </a:rPr>
                        <a:t> </a:t>
                      </a:r>
                      <a:r>
                        <a:rPr lang="vi-VN" sz="1200" kern="0" dirty="0">
                          <a:effectLst/>
                        </a:rPr>
                        <a:t>cách</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752961070"/>
                  </a:ext>
                </a:extLst>
              </a:tr>
            </a:tbl>
          </a:graphicData>
        </a:graphic>
      </p:graphicFrame>
      <p:sp>
        <p:nvSpPr>
          <p:cNvPr id="8" name="Rectangle 1">
            <a:extLst>
              <a:ext uri="{FF2B5EF4-FFF2-40B4-BE49-F238E27FC236}">
                <a16:creationId xmlns:a16="http://schemas.microsoft.com/office/drawing/2014/main" id="{FA8619C5-FFDA-485D-9450-0452B8C1CB35}"/>
              </a:ext>
            </a:extLst>
          </p:cNvPr>
          <p:cNvSpPr>
            <a:spLocks noChangeArrowheads="1"/>
          </p:cNvSpPr>
          <p:nvPr/>
        </p:nvSpPr>
        <p:spPr bwMode="auto">
          <a:xfrm>
            <a:off x="147320" y="2186108"/>
            <a:ext cx="46249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Cách</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đặt</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tay</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khi</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gõ</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bàn</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phím</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máy</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b="1" i="0" u="none" strike="noStrike" cap="none" normalizeH="0" baseline="0" dirty="0" err="1">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tính</a:t>
            </a:r>
            <a:r>
              <a:rPr kumimoji="0" lang="en-US" altLang="en-US"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723EAD5A-B41A-482B-84AB-91BDCB08CE2E}"/>
              </a:ext>
            </a:extLst>
          </p:cNvPr>
          <p:cNvSpPr/>
          <p:nvPr/>
        </p:nvSpPr>
        <p:spPr>
          <a:xfrm>
            <a:off x="111760" y="4591952"/>
            <a:ext cx="1457450" cy="369332"/>
          </a:xfrm>
          <a:prstGeom prst="rect">
            <a:avLst/>
          </a:prstGeom>
        </p:spPr>
        <p:txBody>
          <a:bodyPr wrap="none">
            <a:spAutoFit/>
          </a:bodyPr>
          <a:lstStyle/>
          <a:p>
            <a:pPr eaLnBrk="0" fontAlgn="base" hangingPunct="0">
              <a:spcBef>
                <a:spcPct val="0"/>
              </a:spcBef>
              <a:spcAft>
                <a:spcPct val="0"/>
              </a:spcAft>
            </a:pPr>
            <a:r>
              <a:rPr lang="en-US" altLang="en-US" b="1" i="1" dirty="0" err="1">
                <a:solidFill>
                  <a:schemeClr val="accent6">
                    <a:lumMod val="50000"/>
                  </a:schemeClr>
                </a:solidFill>
                <a:latin typeface="Roboto"/>
                <a:cs typeface="Times New Roman" panose="02020603050405020304" pitchFamily="18" charset="0"/>
              </a:rPr>
              <a:t>Bàn</a:t>
            </a:r>
            <a:r>
              <a:rPr lang="en-US" altLang="en-US" b="1" i="1" dirty="0">
                <a:solidFill>
                  <a:schemeClr val="accent6">
                    <a:lumMod val="50000"/>
                  </a:schemeClr>
                </a:solidFill>
                <a:latin typeface="Roboto"/>
                <a:cs typeface="Times New Roman" panose="02020603050405020304" pitchFamily="18" charset="0"/>
              </a:rPr>
              <a:t> </a:t>
            </a:r>
            <a:r>
              <a:rPr lang="en-US" altLang="en-US" b="1" i="1" dirty="0" err="1">
                <a:solidFill>
                  <a:schemeClr val="accent6">
                    <a:lumMod val="50000"/>
                  </a:schemeClr>
                </a:solidFill>
                <a:latin typeface="Roboto"/>
                <a:cs typeface="Times New Roman" panose="02020603050405020304" pitchFamily="18" charset="0"/>
              </a:rPr>
              <a:t>tay</a:t>
            </a:r>
            <a:r>
              <a:rPr lang="en-US" altLang="en-US" b="1" i="1" dirty="0">
                <a:solidFill>
                  <a:schemeClr val="accent6">
                    <a:lumMod val="50000"/>
                  </a:schemeClr>
                </a:solidFill>
                <a:latin typeface="Roboto"/>
                <a:cs typeface="Times New Roman" panose="02020603050405020304" pitchFamily="18" charset="0"/>
              </a:rPr>
              <a:t> </a:t>
            </a:r>
            <a:r>
              <a:rPr lang="en-US" altLang="en-US" b="1" i="1" dirty="0" err="1">
                <a:solidFill>
                  <a:schemeClr val="accent6">
                    <a:lumMod val="50000"/>
                  </a:schemeClr>
                </a:solidFill>
                <a:latin typeface="Roboto"/>
                <a:cs typeface="Times New Roman" panose="02020603050405020304" pitchFamily="18" charset="0"/>
              </a:rPr>
              <a:t>phải</a:t>
            </a:r>
            <a:endParaRPr lang="en-US" altLang="en-US" b="1" i="1" dirty="0">
              <a:solidFill>
                <a:schemeClr val="accent6">
                  <a:lumMod val="50000"/>
                </a:schemeClr>
              </a:solidFill>
              <a:latin typeface="Roboto"/>
              <a:cs typeface="Times New Roman" panose="02020603050405020304" pitchFamily="18" charset="0"/>
            </a:endParaRPr>
          </a:p>
        </p:txBody>
      </p:sp>
      <p:sp>
        <p:nvSpPr>
          <p:cNvPr id="11" name="Rectangle 10">
            <a:extLst>
              <a:ext uri="{FF2B5EF4-FFF2-40B4-BE49-F238E27FC236}">
                <a16:creationId xmlns:a16="http://schemas.microsoft.com/office/drawing/2014/main" id="{69E02A05-6DA0-4F03-9A21-8F7974C04F73}"/>
              </a:ext>
            </a:extLst>
          </p:cNvPr>
          <p:cNvSpPr/>
          <p:nvPr/>
        </p:nvSpPr>
        <p:spPr>
          <a:xfrm>
            <a:off x="25400" y="2510570"/>
            <a:ext cx="1428596" cy="369332"/>
          </a:xfrm>
          <a:prstGeom prst="rect">
            <a:avLst/>
          </a:prstGeom>
        </p:spPr>
        <p:txBody>
          <a:bodyPr wrap="none">
            <a:spAutoFit/>
          </a:bodyPr>
          <a:lstStyle/>
          <a:p>
            <a:pPr lvl="0" eaLnBrk="0" fontAlgn="base" hangingPunct="0">
              <a:spcBef>
                <a:spcPct val="0"/>
              </a:spcBef>
              <a:spcAft>
                <a:spcPct val="0"/>
              </a:spcAft>
            </a:pPr>
            <a:r>
              <a:rPr lang="en-US" altLang="en-US" b="1" i="1" dirty="0" err="1">
                <a:solidFill>
                  <a:schemeClr val="accent6">
                    <a:lumMod val="50000"/>
                  </a:schemeClr>
                </a:solidFill>
                <a:latin typeface="Roboto"/>
                <a:cs typeface="Times New Roman" panose="02020603050405020304" pitchFamily="18" charset="0"/>
              </a:rPr>
              <a:t>Bàn</a:t>
            </a:r>
            <a:r>
              <a:rPr lang="en-US" altLang="en-US" b="1" i="1" dirty="0">
                <a:solidFill>
                  <a:schemeClr val="accent6">
                    <a:lumMod val="50000"/>
                  </a:schemeClr>
                </a:solidFill>
                <a:latin typeface="Roboto"/>
                <a:cs typeface="Times New Roman" panose="02020603050405020304" pitchFamily="18" charset="0"/>
              </a:rPr>
              <a:t> </a:t>
            </a:r>
            <a:r>
              <a:rPr lang="en-US" altLang="en-US" b="1" i="1" dirty="0" err="1">
                <a:solidFill>
                  <a:schemeClr val="accent6">
                    <a:lumMod val="50000"/>
                  </a:schemeClr>
                </a:solidFill>
                <a:latin typeface="Roboto"/>
                <a:cs typeface="Times New Roman" panose="02020603050405020304" pitchFamily="18" charset="0"/>
              </a:rPr>
              <a:t>tay</a:t>
            </a:r>
            <a:r>
              <a:rPr lang="en-US" altLang="en-US" b="1" i="1" dirty="0">
                <a:solidFill>
                  <a:schemeClr val="accent6">
                    <a:lumMod val="50000"/>
                  </a:schemeClr>
                </a:solidFill>
                <a:latin typeface="Roboto"/>
                <a:cs typeface="Times New Roman" panose="02020603050405020304" pitchFamily="18" charset="0"/>
              </a:rPr>
              <a:t> </a:t>
            </a:r>
            <a:r>
              <a:rPr lang="en-US" altLang="en-US" b="1" i="1" dirty="0" err="1">
                <a:solidFill>
                  <a:schemeClr val="accent6">
                    <a:lumMod val="50000"/>
                  </a:schemeClr>
                </a:solidFill>
                <a:latin typeface="Roboto"/>
                <a:cs typeface="Times New Roman" panose="02020603050405020304" pitchFamily="18" charset="0"/>
              </a:rPr>
              <a:t>trái</a:t>
            </a:r>
            <a:endParaRPr lang="en-US" altLang="en-US" b="1" i="1" dirty="0">
              <a:solidFill>
                <a:schemeClr val="accent6">
                  <a:lumMod val="50000"/>
                </a:schemeClr>
              </a:solidFill>
              <a:latin typeface="Roboto"/>
              <a:cs typeface="Times New Roman" panose="02020603050405020304" pitchFamily="18" charset="0"/>
            </a:endParaRPr>
          </a:p>
        </p:txBody>
      </p:sp>
      <p:sp>
        <p:nvSpPr>
          <p:cNvPr id="12" name="Rectangle 11">
            <a:extLst>
              <a:ext uri="{FF2B5EF4-FFF2-40B4-BE49-F238E27FC236}">
                <a16:creationId xmlns:a16="http://schemas.microsoft.com/office/drawing/2014/main" id="{0D079BB1-50CE-460F-8756-4D8EDC138F34}"/>
              </a:ext>
            </a:extLst>
          </p:cNvPr>
          <p:cNvSpPr/>
          <p:nvPr/>
        </p:nvSpPr>
        <p:spPr>
          <a:xfrm>
            <a:off x="7862269" y="5634881"/>
            <a:ext cx="2441694" cy="369332"/>
          </a:xfrm>
          <a:prstGeom prst="rect">
            <a:avLst/>
          </a:prstGeom>
        </p:spPr>
        <p:txBody>
          <a:bodyPr wrap="none">
            <a:spAutoFit/>
          </a:bodyPr>
          <a:lstStyle/>
          <a:p>
            <a:r>
              <a:rPr lang="en-US" altLang="en-US" b="1" dirty="0" err="1">
                <a:solidFill>
                  <a:srgbClr val="FF0000"/>
                </a:solidFill>
                <a:latin typeface="Roboto"/>
                <a:ea typeface="Times New Roman" panose="02020603050405020304" pitchFamily="18" charset="0"/>
                <a:cs typeface="Times New Roman" panose="02020603050405020304" pitchFamily="18" charset="0"/>
              </a:rPr>
              <a:t>H</a:t>
            </a:r>
            <a:r>
              <a:rPr lang="en-US" altLang="en-US" b="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ì</a:t>
            </a:r>
            <a:r>
              <a:rPr lang="en-US" altLang="en-US" b="1" dirty="0" err="1">
                <a:solidFill>
                  <a:srgbClr val="FF0000"/>
                </a:solidFill>
                <a:latin typeface="Roboto"/>
                <a:ea typeface="Times New Roman" panose="02020603050405020304" pitchFamily="18" charset="0"/>
                <a:cs typeface="Times New Roman" panose="02020603050405020304" pitchFamily="18" charset="0"/>
              </a:rPr>
              <a:t>nh</a:t>
            </a:r>
            <a:r>
              <a:rPr lang="en-US" altLang="en-US" b="1" dirty="0">
                <a:solidFill>
                  <a:srgbClr val="FF0000"/>
                </a:solidFill>
                <a:latin typeface="Roboto"/>
                <a:ea typeface="Times New Roman" panose="02020603050405020304" pitchFamily="18" charset="0"/>
                <a:cs typeface="Times New Roman" panose="02020603050405020304" pitchFamily="18" charset="0"/>
              </a:rPr>
              <a:t> a </a:t>
            </a:r>
            <a:r>
              <a:rPr lang="en-US" altLang="en-US" b="1" dirty="0" err="1">
                <a:solidFill>
                  <a:srgbClr val="FF0000"/>
                </a:solidFill>
                <a:latin typeface="Roboto"/>
                <a:ea typeface="Times New Roman" panose="02020603050405020304" pitchFamily="18" charset="0"/>
                <a:cs typeface="Times New Roman" panose="02020603050405020304" pitchFamily="18" charset="0"/>
              </a:rPr>
              <a:t>thể</a:t>
            </a:r>
            <a:r>
              <a:rPr lang="en-US" altLang="en-US" b="1" dirty="0">
                <a:solidFill>
                  <a:srgbClr val="FF0000"/>
                </a:solidFill>
                <a:latin typeface="Roboto"/>
                <a:ea typeface="Times New Roman" panose="02020603050405020304" pitchFamily="18" charset="0"/>
                <a:cs typeface="Times New Roman" panose="02020603050405020304" pitchFamily="18" charset="0"/>
              </a:rPr>
              <a:t> </a:t>
            </a:r>
            <a:r>
              <a:rPr lang="en-US" altLang="en-US" b="1" dirty="0" err="1">
                <a:solidFill>
                  <a:srgbClr val="FF0000"/>
                </a:solidFill>
                <a:latin typeface="Roboto"/>
                <a:ea typeface="Times New Roman" panose="02020603050405020304" pitchFamily="18" charset="0"/>
                <a:cs typeface="Times New Roman" panose="02020603050405020304" pitchFamily="18" charset="0"/>
              </a:rPr>
              <a:t>hiện</a:t>
            </a:r>
            <a:r>
              <a:rPr lang="en-US" altLang="en-US" b="1" dirty="0">
                <a:solidFill>
                  <a:srgbClr val="FF0000"/>
                </a:solidFill>
                <a:latin typeface="Roboto"/>
                <a:ea typeface="Times New Roman" panose="02020603050405020304" pitchFamily="18" charset="0"/>
                <a:cs typeface="Times New Roman" panose="02020603050405020304" pitchFamily="18" charset="0"/>
              </a:rPr>
              <a:t> </a:t>
            </a:r>
            <a:r>
              <a:rPr lang="en-US" altLang="en-US" b="1" dirty="0" err="1">
                <a:solidFill>
                  <a:srgbClr val="FF0000"/>
                </a:solidFill>
                <a:latin typeface="Roboto"/>
                <a:ea typeface="Times New Roman" panose="02020603050405020304" pitchFamily="18" charset="0"/>
                <a:cs typeface="Times New Roman" panose="02020603050405020304" pitchFamily="18" charset="0"/>
              </a:rPr>
              <a:t>đ</a:t>
            </a:r>
            <a:r>
              <a:rPr lang="en-US" altLang="en-US" b="1" dirty="0" err="1">
                <a:solidFill>
                  <a:srgbClr val="FF0000"/>
                </a:solidFill>
                <a:latin typeface="Calibri" panose="020F0502020204030204" pitchFamily="34" charset="0"/>
                <a:ea typeface="Times New Roman" panose="02020603050405020304" pitchFamily="18" charset="0"/>
                <a:cs typeface="Times New Roman" panose="02020603050405020304" pitchFamily="18" charset="0"/>
              </a:rPr>
              <a:t>ú</a:t>
            </a:r>
            <a:r>
              <a:rPr lang="en-US" altLang="en-US" b="1" dirty="0" err="1">
                <a:solidFill>
                  <a:srgbClr val="FF0000"/>
                </a:solidFill>
                <a:latin typeface="Roboto"/>
                <a:ea typeface="Times New Roman" panose="02020603050405020304" pitchFamily="18" charset="0"/>
                <a:cs typeface="Times New Roman" panose="02020603050405020304" pitchFamily="18" charset="0"/>
              </a:rPr>
              <a:t>ng</a:t>
            </a:r>
            <a:endParaRPr lang="en-US" b="1" dirty="0">
              <a:solidFill>
                <a:srgbClr val="FF0000"/>
              </a:solidFill>
            </a:endParaRPr>
          </a:p>
        </p:txBody>
      </p:sp>
      <p:pic>
        <p:nvPicPr>
          <p:cNvPr id="13" name="Picture 12" descr="Diagram, icon&#10;&#10;Description automatically generated">
            <a:extLst>
              <a:ext uri="{FF2B5EF4-FFF2-40B4-BE49-F238E27FC236}">
                <a16:creationId xmlns:a16="http://schemas.microsoft.com/office/drawing/2014/main" id="{6F43C107-D7E6-4751-A4CF-C1C6D63B1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8266" y="2723226"/>
            <a:ext cx="5449701" cy="2766940"/>
          </a:xfrm>
          <a:prstGeom prst="rect">
            <a:avLst/>
          </a:prstGeom>
        </p:spPr>
      </p:pic>
    </p:spTree>
    <p:extLst>
      <p:ext uri="{BB962C8B-B14F-4D97-AF65-F5344CB8AC3E}">
        <p14:creationId xmlns:p14="http://schemas.microsoft.com/office/powerpoint/2010/main" val="351616457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E6B45B57-A36B-4274-8593-7C59F2FE12BD}"/>
              </a:ext>
            </a:extLst>
          </p:cNvPr>
          <p:cNvGrpSpPr/>
          <p:nvPr/>
        </p:nvGrpSpPr>
        <p:grpSpPr>
          <a:xfrm>
            <a:off x="111842" y="2571498"/>
            <a:ext cx="11755683" cy="4286502"/>
            <a:chOff x="522612" y="900102"/>
            <a:chExt cx="10962947" cy="2950001"/>
          </a:xfrm>
        </p:grpSpPr>
        <p:sp>
          <p:nvSpPr>
            <p:cNvPr id="10" name="Rectangle 9">
              <a:extLst>
                <a:ext uri="{FF2B5EF4-FFF2-40B4-BE49-F238E27FC236}">
                  <a16:creationId xmlns:a16="http://schemas.microsoft.com/office/drawing/2014/main" id="{7C170138-8E21-48B8-9518-8E455B2F7829}"/>
                </a:ext>
              </a:extLst>
            </p:cNvPr>
            <p:cNvSpPr/>
            <p:nvPr/>
          </p:nvSpPr>
          <p:spPr>
            <a:xfrm>
              <a:off x="3379791" y="1086631"/>
              <a:ext cx="7173355" cy="589072"/>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a:cs typeface="Times New Roman" panose="02020603050405020304" pitchFamily="18" charset="0"/>
                </a:rPr>
                <a:t>Gõ thế nào cho đúng </a:t>
              </a:r>
              <a:endParaRPr lang="vi-VN" sz="2400" b="1">
                <a:solidFill>
                  <a:srgbClr val="7FC354"/>
                </a:solidFill>
                <a:latin typeface="SVN-Androgyne" panose="0204060305050602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02E8D55E-9105-44A6-8EBD-D4547E2AE0FE}"/>
                </a:ext>
              </a:extLst>
            </p:cNvPr>
            <p:cNvSpPr/>
            <p:nvPr/>
          </p:nvSpPr>
          <p:spPr>
            <a:xfrm>
              <a:off x="522612" y="1036931"/>
              <a:ext cx="10962947" cy="2813172"/>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a:endParaRPr>
            </a:p>
          </p:txBody>
        </p:sp>
        <p:sp>
          <p:nvSpPr>
            <p:cNvPr id="12" name="Rectangle 11">
              <a:extLst>
                <a:ext uri="{FF2B5EF4-FFF2-40B4-BE49-F238E27FC236}">
                  <a16:creationId xmlns:a16="http://schemas.microsoft.com/office/drawing/2014/main" id="{50E73CAA-B168-4D7E-8B65-2F186FDFA1C8}"/>
                </a:ext>
              </a:extLst>
            </p:cNvPr>
            <p:cNvSpPr/>
            <p:nvPr/>
          </p:nvSpPr>
          <p:spPr>
            <a:xfrm>
              <a:off x="946823" y="1848239"/>
              <a:ext cx="3901972" cy="1891287"/>
            </a:xfrm>
            <a:prstGeom prst="rect">
              <a:avLst/>
            </a:prstGeom>
          </p:spPr>
          <p:txBody>
            <a:bodyPr wrap="square">
              <a:spAutoFit/>
            </a:bodyPr>
            <a:lstStyle/>
            <a:p>
              <a:pPr algn="just" defTabSz="342900">
                <a:lnSpc>
                  <a:spcPct val="150000"/>
                </a:lnSpc>
              </a:pPr>
              <a:r>
                <a:rPr lang="en-US" sz="2000" b="0" i="0" dirty="0" err="1">
                  <a:effectLst/>
                  <a:latin typeface="UTM Avo" panose="02040603050506020204"/>
                </a:rPr>
                <a:t>Khi</a:t>
              </a:r>
              <a:r>
                <a:rPr lang="en-US" sz="2000" b="0" i="0" dirty="0">
                  <a:effectLst/>
                  <a:latin typeface="UTM Avo" panose="02040603050506020204"/>
                </a:rPr>
                <a:t> </a:t>
              </a:r>
              <a:r>
                <a:rPr lang="en-US" sz="2000" b="0" i="0" dirty="0" err="1">
                  <a:effectLst/>
                  <a:latin typeface="UTM Avo" panose="02040603050506020204"/>
                </a:rPr>
                <a:t>luyện</a:t>
              </a:r>
              <a:r>
                <a:rPr lang="en-US" sz="2000" b="0" i="0" dirty="0">
                  <a:effectLst/>
                  <a:latin typeface="UTM Avo" panose="02040603050506020204"/>
                </a:rPr>
                <a:t> </a:t>
              </a:r>
              <a:r>
                <a:rPr lang="en-US" sz="2000" b="0" i="0" dirty="0" err="1">
                  <a:effectLst/>
                  <a:latin typeface="UTM Avo" panose="02040603050506020204"/>
                </a:rPr>
                <a:t>tập</a:t>
              </a:r>
              <a:r>
                <a:rPr lang="en-US" sz="2000" b="0" i="0" dirty="0">
                  <a:effectLst/>
                  <a:latin typeface="UTM Avo" panose="02040603050506020204"/>
                </a:rPr>
                <a:t> </a:t>
              </a:r>
              <a:r>
                <a:rPr lang="en-US" sz="2000" b="0" i="0" dirty="0" err="1">
                  <a:effectLst/>
                  <a:latin typeface="UTM Avo" panose="02040603050506020204"/>
                </a:rPr>
                <a:t>gõ</a:t>
              </a:r>
              <a:r>
                <a:rPr lang="en-US" sz="2000" b="0" i="0" dirty="0">
                  <a:effectLst/>
                  <a:latin typeface="UTM Avo" panose="02040603050506020204"/>
                </a:rPr>
                <a:t> </a:t>
              </a:r>
              <a:r>
                <a:rPr lang="en-US" sz="2000" b="0" i="0" dirty="0" err="1">
                  <a:effectLst/>
                  <a:latin typeface="UTM Avo" panose="02040603050506020204"/>
                </a:rPr>
                <a:t>bàn</a:t>
              </a:r>
              <a:r>
                <a:rPr lang="en-US" sz="2000" b="0" i="0" dirty="0">
                  <a:effectLst/>
                  <a:latin typeface="UTM Avo" panose="02040603050506020204"/>
                </a:rPr>
                <a:t> </a:t>
              </a:r>
              <a:r>
                <a:rPr lang="en-US" sz="2000" b="0" i="0" dirty="0" err="1">
                  <a:effectLst/>
                  <a:latin typeface="UTM Avo" panose="02040603050506020204"/>
                </a:rPr>
                <a:t>phím</a:t>
              </a:r>
              <a:r>
                <a:rPr lang="en-US" sz="2000" b="0" i="0" dirty="0">
                  <a:effectLst/>
                  <a:latin typeface="UTM Avo" panose="02040603050506020204"/>
                </a:rPr>
                <a:t> </a:t>
              </a:r>
              <a:r>
                <a:rPr lang="en-US" sz="2000" b="0" i="0" dirty="0" err="1">
                  <a:effectLst/>
                  <a:latin typeface="UTM Avo" panose="02040603050506020204"/>
                </a:rPr>
                <a:t>máy</a:t>
              </a:r>
              <a:r>
                <a:rPr lang="en-US" sz="2000" b="0" i="0" dirty="0">
                  <a:effectLst/>
                  <a:latin typeface="UTM Avo" panose="02040603050506020204"/>
                </a:rPr>
                <a:t> </a:t>
              </a:r>
              <a:r>
                <a:rPr lang="en-US" sz="2000" b="0" i="0" dirty="0" err="1">
                  <a:effectLst/>
                  <a:latin typeface="UTM Avo" panose="02040603050506020204"/>
                </a:rPr>
                <a:t>tính</a:t>
              </a:r>
              <a:r>
                <a:rPr lang="en-US" sz="2000" b="0" i="0" dirty="0">
                  <a:effectLst/>
                  <a:latin typeface="UTM Avo" panose="02040603050506020204"/>
                </a:rPr>
                <a:t>, Khoa </a:t>
              </a:r>
              <a:r>
                <a:rPr lang="en-US" sz="2000" b="0" i="0" dirty="0" err="1">
                  <a:effectLst/>
                  <a:latin typeface="UTM Avo" panose="02040603050506020204"/>
                </a:rPr>
                <a:t>chỉ</a:t>
              </a:r>
              <a:r>
                <a:rPr lang="en-US" sz="2000" b="0" i="0" dirty="0">
                  <a:effectLst/>
                  <a:latin typeface="UTM Avo" panose="02040603050506020204"/>
                </a:rPr>
                <a:t> </a:t>
              </a:r>
              <a:r>
                <a:rPr lang="en-US" sz="2000" b="0" i="0" dirty="0" err="1">
                  <a:effectLst/>
                  <a:latin typeface="UTM Avo" panose="02040603050506020204"/>
                </a:rPr>
                <a:t>dùng</a:t>
              </a:r>
              <a:r>
                <a:rPr lang="en-US" sz="2000" b="0" i="0" dirty="0">
                  <a:effectLst/>
                  <a:latin typeface="UTM Avo" panose="02040603050506020204"/>
                </a:rPr>
                <a:t> </a:t>
              </a:r>
              <a:r>
                <a:rPr lang="en-US" sz="2000" b="0" i="0" dirty="0" err="1">
                  <a:effectLst/>
                  <a:latin typeface="UTM Avo" panose="02040603050506020204"/>
                </a:rPr>
                <a:t>ngón</a:t>
              </a:r>
              <a:r>
                <a:rPr lang="en-US" sz="2000" b="0" i="0" dirty="0">
                  <a:effectLst/>
                  <a:latin typeface="UTM Avo" panose="02040603050506020204"/>
                </a:rPr>
                <a:t> </a:t>
              </a:r>
              <a:r>
                <a:rPr lang="en-US" sz="2000" b="0" i="0" dirty="0" err="1">
                  <a:effectLst/>
                  <a:latin typeface="UTM Avo" panose="02040603050506020204"/>
                </a:rPr>
                <a:t>tay</a:t>
              </a:r>
              <a:r>
                <a:rPr lang="en-US" sz="2000" b="0" i="0" dirty="0">
                  <a:effectLst/>
                  <a:latin typeface="UTM Avo" panose="02040603050506020204"/>
                </a:rPr>
                <a:t> </a:t>
              </a:r>
              <a:r>
                <a:rPr lang="en-US" sz="2000" b="0" i="0" dirty="0" err="1">
                  <a:effectLst/>
                  <a:latin typeface="UTM Avo" panose="02040603050506020204"/>
                </a:rPr>
                <a:t>trỏ</a:t>
              </a:r>
              <a:r>
                <a:rPr lang="en-US" sz="2000" b="0" i="0" dirty="0">
                  <a:effectLst/>
                  <a:latin typeface="UTM Avo" panose="02040603050506020204"/>
                </a:rPr>
                <a:t> </a:t>
              </a:r>
              <a:r>
                <a:rPr lang="en-US" sz="2000" b="0" i="0" dirty="0" err="1">
                  <a:effectLst/>
                  <a:latin typeface="UTM Avo" panose="02040603050506020204"/>
                </a:rPr>
                <a:t>của</a:t>
              </a:r>
              <a:r>
                <a:rPr lang="en-US" sz="2000" b="0" i="0" dirty="0">
                  <a:effectLst/>
                  <a:latin typeface="UTM Avo" panose="02040603050506020204"/>
                </a:rPr>
                <a:t> </a:t>
              </a:r>
              <a:r>
                <a:rPr lang="en-US" sz="2000" b="0" i="0" dirty="0" err="1">
                  <a:effectLst/>
                  <a:latin typeface="UTM Avo" panose="02040603050506020204"/>
                </a:rPr>
                <a:t>hai</a:t>
              </a:r>
              <a:r>
                <a:rPr lang="en-US" sz="2000" b="0" i="0" dirty="0">
                  <a:effectLst/>
                  <a:latin typeface="UTM Avo" panose="02040603050506020204"/>
                </a:rPr>
                <a:t> </a:t>
              </a:r>
              <a:r>
                <a:rPr lang="en-US" sz="2000" b="0" i="0" dirty="0" err="1">
                  <a:effectLst/>
                  <a:latin typeface="UTM Avo" panose="02040603050506020204"/>
                </a:rPr>
                <a:t>bàn</a:t>
              </a:r>
              <a:r>
                <a:rPr lang="en-US" sz="2000" b="0" i="0" dirty="0">
                  <a:effectLst/>
                  <a:latin typeface="UTM Avo" panose="02040603050506020204"/>
                </a:rPr>
                <a:t> </a:t>
              </a:r>
              <a:r>
                <a:rPr lang="en-US" sz="2000" b="0" i="0" dirty="0" err="1">
                  <a:effectLst/>
                  <a:latin typeface="UTM Avo" panose="02040603050506020204"/>
                </a:rPr>
                <a:t>tay</a:t>
              </a:r>
              <a:r>
                <a:rPr lang="en-US" sz="2000" b="0" i="0" dirty="0">
                  <a:effectLst/>
                  <a:latin typeface="UTM Avo" panose="02040603050506020204"/>
                </a:rPr>
                <a:t> </a:t>
              </a:r>
              <a:r>
                <a:rPr lang="en-US" sz="2000" b="0" i="0" dirty="0" err="1">
                  <a:effectLst/>
                  <a:latin typeface="UTM Avo" panose="02040603050506020204"/>
                </a:rPr>
                <a:t>để</a:t>
              </a:r>
              <a:r>
                <a:rPr lang="en-US" sz="2000" b="0" i="0" dirty="0">
                  <a:effectLst/>
                  <a:latin typeface="UTM Avo" panose="02040603050506020204"/>
                </a:rPr>
                <a:t> </a:t>
              </a:r>
              <a:r>
                <a:rPr lang="en-US" sz="2000" b="0" i="0" dirty="0" err="1">
                  <a:effectLst/>
                  <a:latin typeface="UTM Avo" panose="02040603050506020204"/>
                </a:rPr>
                <a:t>gõ</a:t>
              </a:r>
              <a:r>
                <a:rPr lang="en-US" sz="2000" b="0" i="0" dirty="0">
                  <a:effectLst/>
                  <a:latin typeface="UTM Avo" panose="02040603050506020204"/>
                </a:rPr>
                <a:t> </a:t>
              </a:r>
              <a:r>
                <a:rPr lang="en-US" sz="2000" b="0" i="0" dirty="0" err="1">
                  <a:effectLst/>
                  <a:latin typeface="UTM Avo" panose="02040603050506020204"/>
                </a:rPr>
                <a:t>các</a:t>
              </a:r>
              <a:r>
                <a:rPr lang="en-US" sz="2000" b="0" i="0" dirty="0">
                  <a:effectLst/>
                  <a:latin typeface="UTM Avo" panose="02040603050506020204"/>
                </a:rPr>
                <a:t> </a:t>
              </a:r>
              <a:r>
                <a:rPr lang="en-US" sz="2000" b="0" i="0" dirty="0" err="1">
                  <a:effectLst/>
                  <a:latin typeface="UTM Avo" panose="02040603050506020204"/>
                </a:rPr>
                <a:t>kí</a:t>
              </a:r>
              <a:r>
                <a:rPr lang="en-US" sz="2000" b="0" i="0" dirty="0">
                  <a:effectLst/>
                  <a:latin typeface="UTM Avo" panose="02040603050506020204"/>
                </a:rPr>
                <a:t> </a:t>
              </a:r>
              <a:r>
                <a:rPr lang="en-US" sz="2000" b="0" i="0" dirty="0" err="1">
                  <a:effectLst/>
                  <a:latin typeface="UTM Avo" panose="02040603050506020204"/>
                </a:rPr>
                <a:t>tự</a:t>
              </a:r>
              <a:r>
                <a:rPr lang="en-US" sz="2000" b="0" i="0" dirty="0">
                  <a:effectLst/>
                  <a:latin typeface="UTM Avo" panose="02040603050506020204"/>
                </a:rPr>
                <a:t>. Theo </a:t>
              </a:r>
              <a:r>
                <a:rPr lang="en-US" sz="2000" b="0" i="0" dirty="0" err="1">
                  <a:effectLst/>
                  <a:latin typeface="UTM Avo" panose="02040603050506020204"/>
                </a:rPr>
                <a:t>cách</a:t>
              </a:r>
              <a:r>
                <a:rPr lang="en-US" sz="2000" b="0" i="0" dirty="0">
                  <a:effectLst/>
                  <a:latin typeface="UTM Avo" panose="02040603050506020204"/>
                </a:rPr>
                <a:t> </a:t>
              </a:r>
              <a:r>
                <a:rPr lang="en-US" sz="2000" b="0" i="0" dirty="0" err="1">
                  <a:effectLst/>
                  <a:latin typeface="UTM Avo" panose="02040603050506020204"/>
                </a:rPr>
                <a:t>gõ</a:t>
              </a:r>
              <a:r>
                <a:rPr lang="en-US" sz="2000" b="0" i="0" dirty="0">
                  <a:effectLst/>
                  <a:latin typeface="UTM Avo" panose="02040603050506020204"/>
                </a:rPr>
                <a:t> </a:t>
              </a:r>
              <a:r>
                <a:rPr lang="en-US" sz="2000" b="0" i="0" dirty="0" err="1">
                  <a:effectLst/>
                  <a:latin typeface="UTM Avo" panose="02040603050506020204"/>
                </a:rPr>
                <a:t>đó</a:t>
              </a:r>
              <a:r>
                <a:rPr lang="en-US" sz="2000" b="0" i="0" dirty="0">
                  <a:effectLst/>
                  <a:latin typeface="UTM Avo" panose="02040603050506020204"/>
                </a:rPr>
                <a:t> </a:t>
              </a:r>
              <a:r>
                <a:rPr lang="en-US" sz="2000" b="0" i="0" dirty="0" err="1">
                  <a:effectLst/>
                  <a:latin typeface="UTM Avo" panose="02040603050506020204"/>
                </a:rPr>
                <a:t>bạn</a:t>
              </a:r>
              <a:r>
                <a:rPr lang="en-US" sz="2000" b="0" i="0" dirty="0">
                  <a:effectLst/>
                  <a:latin typeface="UTM Avo" panose="02040603050506020204"/>
                </a:rPr>
                <a:t> Khoa </a:t>
              </a:r>
              <a:r>
                <a:rPr lang="en-US" sz="2000" b="0" i="0" dirty="0" err="1">
                  <a:effectLst/>
                  <a:latin typeface="UTM Avo" panose="02040603050506020204"/>
                </a:rPr>
                <a:t>sẽ</a:t>
              </a:r>
              <a:r>
                <a:rPr lang="en-US" sz="2000" b="0" i="0" dirty="0">
                  <a:effectLst/>
                  <a:latin typeface="UTM Avo" panose="02040603050506020204"/>
                </a:rPr>
                <a:t> </a:t>
              </a:r>
              <a:r>
                <a:rPr lang="en-US" sz="2000" b="0" i="0" dirty="0" err="1">
                  <a:effectLst/>
                  <a:latin typeface="UTM Avo" panose="02040603050506020204"/>
                </a:rPr>
                <a:t>gặp</a:t>
              </a:r>
              <a:r>
                <a:rPr lang="en-US" sz="2000" b="0" i="0" dirty="0">
                  <a:effectLst/>
                  <a:latin typeface="UTM Avo" panose="02040603050506020204"/>
                </a:rPr>
                <a:t> </a:t>
              </a:r>
              <a:r>
                <a:rPr lang="en-US" sz="2000" b="0" i="0" dirty="0" err="1">
                  <a:effectLst/>
                  <a:latin typeface="UTM Avo" panose="02040603050506020204"/>
                </a:rPr>
                <a:t>phải</a:t>
              </a:r>
              <a:r>
                <a:rPr lang="en-US" sz="2000" b="0" i="0" dirty="0">
                  <a:effectLst/>
                  <a:latin typeface="UTM Avo" panose="02040603050506020204"/>
                </a:rPr>
                <a:t> </a:t>
              </a:r>
              <a:r>
                <a:rPr lang="en-US" sz="2000" b="0" i="0" dirty="0" err="1">
                  <a:effectLst/>
                  <a:latin typeface="UTM Avo" panose="02040603050506020204"/>
                </a:rPr>
                <a:t>điều</a:t>
              </a:r>
              <a:r>
                <a:rPr lang="en-US" sz="2000" b="0" i="0" dirty="0">
                  <a:effectLst/>
                  <a:latin typeface="UTM Avo" panose="02040603050506020204"/>
                </a:rPr>
                <a:t> </a:t>
              </a:r>
              <a:r>
                <a:rPr lang="en-US" sz="2000" b="0" i="0" dirty="0" err="1">
                  <a:effectLst/>
                  <a:latin typeface="UTM Avo" panose="02040603050506020204"/>
                </a:rPr>
                <a:t>gì</a:t>
              </a:r>
              <a:r>
                <a:rPr lang="en-US" sz="2000" b="0" i="0" dirty="0">
                  <a:effectLst/>
                  <a:latin typeface="UTM Avo" panose="02040603050506020204"/>
                </a:rPr>
                <a:t>?</a:t>
              </a:r>
              <a:endParaRPr lang="vi-VN" sz="2000" dirty="0">
                <a:latin typeface="UTM Avo" panose="020406030505060202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E997FE30-2C15-4375-A8A7-EA9FDC8C18E1}"/>
                </a:ext>
              </a:extLst>
            </p:cNvPr>
            <p:cNvGrpSpPr/>
            <p:nvPr/>
          </p:nvGrpSpPr>
          <p:grpSpPr>
            <a:xfrm>
              <a:off x="522612" y="900102"/>
              <a:ext cx="2898644" cy="880803"/>
              <a:chOff x="522612" y="900102"/>
              <a:chExt cx="2898644" cy="880803"/>
            </a:xfrm>
          </p:grpSpPr>
          <p:grpSp>
            <p:nvGrpSpPr>
              <p:cNvPr id="15" name="Group 14">
                <a:extLst>
                  <a:ext uri="{FF2B5EF4-FFF2-40B4-BE49-F238E27FC236}">
                    <a16:creationId xmlns:a16="http://schemas.microsoft.com/office/drawing/2014/main" id="{6C059B88-4360-4744-9390-AAA4865A811B}"/>
                  </a:ext>
                </a:extLst>
              </p:cNvPr>
              <p:cNvGrpSpPr/>
              <p:nvPr/>
            </p:nvGrpSpPr>
            <p:grpSpPr>
              <a:xfrm>
                <a:off x="522612" y="1095583"/>
                <a:ext cx="2372989" cy="661656"/>
                <a:chOff x="5906375" y="1404722"/>
                <a:chExt cx="2372989" cy="661656"/>
              </a:xfrm>
            </p:grpSpPr>
            <p:sp>
              <p:nvSpPr>
                <p:cNvPr id="20" name="Rectangle: Top Corners Rounded 19">
                  <a:extLst>
                    <a:ext uri="{FF2B5EF4-FFF2-40B4-BE49-F238E27FC236}">
                      <a16:creationId xmlns:a16="http://schemas.microsoft.com/office/drawing/2014/main" id="{7CBB27ED-706B-4F74-A253-10FCFDCEDC03}"/>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UTM Avo" panose="02040603050506020204"/>
                  </a:endParaRPr>
                </a:p>
              </p:txBody>
            </p:sp>
            <p:sp>
              <p:nvSpPr>
                <p:cNvPr id="21" name="Rectangle 20">
                  <a:extLst>
                    <a:ext uri="{FF2B5EF4-FFF2-40B4-BE49-F238E27FC236}">
                      <a16:creationId xmlns:a16="http://schemas.microsoft.com/office/drawing/2014/main" id="{754B8BA7-6DF4-47F9-80A7-1BAA2A7B0510}"/>
                    </a:ext>
                  </a:extLst>
                </p:cNvPr>
                <p:cNvSpPr/>
                <p:nvPr/>
              </p:nvSpPr>
              <p:spPr>
                <a:xfrm>
                  <a:off x="5906375" y="1465062"/>
                  <a:ext cx="2135017" cy="589072"/>
                </a:xfrm>
                <a:prstGeom prst="rect">
                  <a:avLst/>
                </a:prstGeom>
              </p:spPr>
              <p:txBody>
                <a:bodyPr wrap="square">
                  <a:spAutoFit/>
                </a:bodyPr>
                <a:lstStyle/>
                <a:p>
                  <a:pPr algn="ctr" defTabSz="342900">
                    <a:lnSpc>
                      <a:spcPct val="150000"/>
                    </a:lnSpc>
                  </a:pPr>
                  <a:r>
                    <a:rPr lang="en-US" sz="2400" b="1">
                      <a:solidFill>
                        <a:schemeClr val="bg1"/>
                      </a:solidFill>
                      <a:latin typeface="UTM Avo" panose="02040603050506020204"/>
                      <a:cs typeface="Times New Roman" panose="02020603050405020304" pitchFamily="18" charset="0"/>
                    </a:rPr>
                    <a:t>HOẠT ĐỘNG </a:t>
                  </a:r>
                  <a:endParaRPr lang="vi-VN" sz="2400" b="1">
                    <a:solidFill>
                      <a:schemeClr val="bg1"/>
                    </a:solidFill>
                    <a:latin typeface="UTM Avo" panose="020406030505060202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3A7D3668-0500-4D7F-8620-97D6A11B1CB7}"/>
                  </a:ext>
                </a:extLst>
              </p:cNvPr>
              <p:cNvGrpSpPr/>
              <p:nvPr/>
            </p:nvGrpSpPr>
            <p:grpSpPr>
              <a:xfrm rot="20419193">
                <a:off x="2468303" y="900102"/>
                <a:ext cx="952953" cy="880803"/>
                <a:chOff x="8974078" y="279854"/>
                <a:chExt cx="3397172" cy="3224225"/>
              </a:xfrm>
            </p:grpSpPr>
            <p:pic>
              <p:nvPicPr>
                <p:cNvPr id="18" name="Picture 5">
                  <a:extLst>
                    <a:ext uri="{FF2B5EF4-FFF2-40B4-BE49-F238E27FC236}">
                      <a16:creationId xmlns:a16="http://schemas.microsoft.com/office/drawing/2014/main" id="{542FD46F-8962-4C8B-8A68-75ADAC9100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19" name="Picture 6">
                  <a:extLst>
                    <a:ext uri="{FF2B5EF4-FFF2-40B4-BE49-F238E27FC236}">
                      <a16:creationId xmlns:a16="http://schemas.microsoft.com/office/drawing/2014/main" id="{5D6B2EA9-5568-4E42-882A-5B4A47E6F97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7" name="Rectangle 16">
                <a:extLst>
                  <a:ext uri="{FF2B5EF4-FFF2-40B4-BE49-F238E27FC236}">
                    <a16:creationId xmlns:a16="http://schemas.microsoft.com/office/drawing/2014/main" id="{A49022CC-BD69-40DD-AF38-E126A322C5C3}"/>
                  </a:ext>
                </a:extLst>
              </p:cNvPr>
              <p:cNvSpPr/>
              <p:nvPr/>
            </p:nvSpPr>
            <p:spPr>
              <a:xfrm>
                <a:off x="2792351" y="1002361"/>
                <a:ext cx="363894" cy="589072"/>
              </a:xfrm>
              <a:prstGeom prst="rect">
                <a:avLst/>
              </a:prstGeom>
            </p:spPr>
            <p:txBody>
              <a:bodyPr wrap="square">
                <a:spAutoFit/>
              </a:bodyPr>
              <a:lstStyle/>
              <a:p>
                <a:pPr algn="ctr" defTabSz="342900">
                  <a:lnSpc>
                    <a:spcPct val="150000"/>
                  </a:lnSpc>
                </a:pPr>
                <a:r>
                  <a:rPr lang="en-US" sz="2400" b="1">
                    <a:solidFill>
                      <a:schemeClr val="bg1"/>
                    </a:solidFill>
                    <a:latin typeface="UTM Avo" panose="02040603050506020204"/>
                    <a:cs typeface="Times New Roman" panose="02020603050405020304" pitchFamily="18" charset="0"/>
                  </a:rPr>
                  <a:t>1</a:t>
                </a:r>
                <a:endParaRPr lang="vi-VN" sz="2400" b="1">
                  <a:solidFill>
                    <a:schemeClr val="bg1"/>
                  </a:solidFill>
                  <a:latin typeface="UTM Avo" panose="02040603050506020204" pitchFamily="18" charset="0"/>
                  <a:cs typeface="Times New Roman" panose="02020603050405020304" pitchFamily="18" charset="0"/>
                </a:endParaRPr>
              </a:p>
            </p:txBody>
          </p:sp>
        </p:grpSp>
      </p:grpSp>
      <p:sp>
        <p:nvSpPr>
          <p:cNvPr id="22" name="TextBox 21">
            <a:extLst>
              <a:ext uri="{FF2B5EF4-FFF2-40B4-BE49-F238E27FC236}">
                <a16:creationId xmlns:a16="http://schemas.microsoft.com/office/drawing/2014/main" id="{23728E95-5942-401E-8E14-D8A07C581A89}"/>
              </a:ext>
            </a:extLst>
          </p:cNvPr>
          <p:cNvSpPr txBox="1"/>
          <p:nvPr/>
        </p:nvSpPr>
        <p:spPr>
          <a:xfrm>
            <a:off x="111842" y="1951451"/>
            <a:ext cx="6098458" cy="769441"/>
          </a:xfrm>
          <a:prstGeom prst="rect">
            <a:avLst/>
          </a:prstGeom>
          <a:noFill/>
        </p:spPr>
        <p:txBody>
          <a:bodyPr wrap="square">
            <a:spAutoFit/>
          </a:bodyPr>
          <a:lstStyle/>
          <a:p>
            <a:pPr defTabSz="342900">
              <a:lnSpc>
                <a:spcPct val="150000"/>
              </a:lnSpc>
            </a:pPr>
            <a:r>
              <a:rPr lang="en-US" sz="3200" b="1" dirty="0">
                <a:solidFill>
                  <a:srgbClr val="F03C69"/>
                </a:solidFill>
                <a:latin typeface="UTM Avo" panose="02040603050506020204"/>
                <a:cs typeface="Times New Roman" panose="02020603050405020304" pitchFamily="18" charset="0"/>
              </a:rPr>
              <a:t>1. </a:t>
            </a:r>
            <a:r>
              <a:rPr lang="en-US" sz="3200" b="1" dirty="0" err="1">
                <a:solidFill>
                  <a:srgbClr val="F03C69"/>
                </a:solidFill>
                <a:latin typeface="UTM Avo" panose="02040603050506020204"/>
                <a:cs typeface="Times New Roman" panose="02020603050405020304" pitchFamily="18" charset="0"/>
              </a:rPr>
              <a:t>Gõ</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bàn</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phím</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đúng</a:t>
            </a:r>
            <a:r>
              <a:rPr lang="en-US" sz="3200" b="1" dirty="0">
                <a:solidFill>
                  <a:srgbClr val="F03C69"/>
                </a:solidFill>
                <a:latin typeface="UTM Avo" panose="02040603050506020204"/>
                <a:cs typeface="Times New Roman" panose="02020603050405020304" pitchFamily="18" charset="0"/>
              </a:rPr>
              <a:t> </a:t>
            </a:r>
            <a:r>
              <a:rPr lang="en-US" sz="3200" b="1" dirty="0" err="1">
                <a:solidFill>
                  <a:srgbClr val="F03C69"/>
                </a:solidFill>
                <a:latin typeface="UTM Avo" panose="02040603050506020204"/>
                <a:cs typeface="Times New Roman" panose="02020603050405020304" pitchFamily="18" charset="0"/>
              </a:rPr>
              <a:t>cách</a:t>
            </a:r>
            <a:endParaRPr lang="vi-VN" sz="3200" b="1" dirty="0">
              <a:solidFill>
                <a:srgbClr val="F03C69"/>
              </a:solidFill>
              <a:cs typeface="Times New Roman" panose="02020603050405020304" pitchFamily="18" charset="0"/>
            </a:endParaRPr>
          </a:p>
        </p:txBody>
      </p:sp>
      <p:pic>
        <p:nvPicPr>
          <p:cNvPr id="23" name="Picture 22" descr="A pair of hands on a keyboard&#10;&#10;Description automatically generated with medium confidence">
            <a:extLst>
              <a:ext uri="{FF2B5EF4-FFF2-40B4-BE49-F238E27FC236}">
                <a16:creationId xmlns:a16="http://schemas.microsoft.com/office/drawing/2014/main" id="{603C7A9A-F9A8-4F44-AA9A-3A066F59A3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2428" y="2807482"/>
            <a:ext cx="5104463" cy="2283156"/>
          </a:xfrm>
          <a:prstGeom prst="rect">
            <a:avLst/>
          </a:prstGeom>
        </p:spPr>
      </p:pic>
      <p:sp>
        <p:nvSpPr>
          <p:cNvPr id="24" name="TextBox 23">
            <a:extLst>
              <a:ext uri="{FF2B5EF4-FFF2-40B4-BE49-F238E27FC236}">
                <a16:creationId xmlns:a16="http://schemas.microsoft.com/office/drawing/2014/main" id="{866A35AF-AD84-49F2-96B1-EF0161CF7872}"/>
              </a:ext>
            </a:extLst>
          </p:cNvPr>
          <p:cNvSpPr txBox="1"/>
          <p:nvPr/>
        </p:nvSpPr>
        <p:spPr>
          <a:xfrm>
            <a:off x="7307689" y="5161442"/>
            <a:ext cx="3741174" cy="369332"/>
          </a:xfrm>
          <a:prstGeom prst="rect">
            <a:avLst/>
          </a:prstGeom>
          <a:noFill/>
        </p:spPr>
        <p:txBody>
          <a:bodyPr wrap="square" rtlCol="0">
            <a:spAutoFit/>
          </a:bodyPr>
          <a:lstStyle/>
          <a:p>
            <a:r>
              <a:rPr lang="en-US" b="1" dirty="0" err="1">
                <a:latin typeface="UTM Avo" panose="02040603050506020204"/>
              </a:rPr>
              <a:t>Hình</a:t>
            </a:r>
            <a:r>
              <a:rPr lang="en-US" b="1" dirty="0">
                <a:latin typeface="UTM Avo" panose="02040603050506020204"/>
              </a:rPr>
              <a:t> 4: </a:t>
            </a:r>
            <a:r>
              <a:rPr lang="en-US" dirty="0" err="1">
                <a:latin typeface="UTM Avo" panose="02040603050506020204"/>
              </a:rPr>
              <a:t>Cách</a:t>
            </a:r>
            <a:r>
              <a:rPr lang="en-US" dirty="0">
                <a:latin typeface="UTM Avo" panose="02040603050506020204"/>
              </a:rPr>
              <a:t> </a:t>
            </a:r>
            <a:r>
              <a:rPr lang="en-US" dirty="0" err="1">
                <a:latin typeface="UTM Avo" panose="02040603050506020204"/>
              </a:rPr>
              <a:t>gõ</a:t>
            </a:r>
            <a:r>
              <a:rPr lang="en-US" dirty="0">
                <a:latin typeface="UTM Avo" panose="02040603050506020204"/>
              </a:rPr>
              <a:t> </a:t>
            </a:r>
            <a:r>
              <a:rPr lang="en-US" dirty="0" err="1">
                <a:latin typeface="UTM Avo" panose="02040603050506020204"/>
              </a:rPr>
              <a:t>phím</a:t>
            </a:r>
            <a:r>
              <a:rPr lang="en-US" dirty="0">
                <a:latin typeface="UTM Avo" panose="02040603050506020204"/>
              </a:rPr>
              <a:t> </a:t>
            </a:r>
            <a:r>
              <a:rPr lang="en-US" dirty="0" err="1">
                <a:latin typeface="UTM Avo" panose="02040603050506020204"/>
              </a:rPr>
              <a:t>của</a:t>
            </a:r>
            <a:r>
              <a:rPr lang="en-US" dirty="0">
                <a:latin typeface="UTM Avo" panose="02040603050506020204"/>
              </a:rPr>
              <a:t> Khoa</a:t>
            </a:r>
            <a:endParaRPr lang="en-US" b="1" dirty="0">
              <a:latin typeface="UTM Avo" panose="02040603050506020204"/>
            </a:endParaRPr>
          </a:p>
        </p:txBody>
      </p:sp>
      <p:sp>
        <p:nvSpPr>
          <p:cNvPr id="2" name="Rectangle 1">
            <a:extLst>
              <a:ext uri="{FF2B5EF4-FFF2-40B4-BE49-F238E27FC236}">
                <a16:creationId xmlns:a16="http://schemas.microsoft.com/office/drawing/2014/main" id="{32BEA159-52FB-4188-8D7A-0EE8222D66D8}"/>
              </a:ext>
            </a:extLst>
          </p:cNvPr>
          <p:cNvSpPr/>
          <p:nvPr/>
        </p:nvSpPr>
        <p:spPr>
          <a:xfrm>
            <a:off x="4495800" y="5676599"/>
            <a:ext cx="6096000" cy="1069075"/>
          </a:xfrm>
          <a:prstGeom prst="rect">
            <a:avLst/>
          </a:prstGeom>
        </p:spPr>
        <p:txBody>
          <a:bodyPr>
            <a:spAutoFit/>
          </a:bodyPr>
          <a:lstStyle/>
          <a:p>
            <a:pPr>
              <a:lnSpc>
                <a:spcPct val="107000"/>
              </a:lnSpc>
              <a:spcAft>
                <a:spcPts val="800"/>
              </a:spcAft>
            </a:pPr>
            <a:r>
              <a:rPr lang="en-US" b="1" kern="0" dirty="0">
                <a:solidFill>
                  <a:srgbClr val="FF0000"/>
                </a:solidFill>
                <a:latin typeface="Roboto"/>
                <a:ea typeface="Times New Roman" panose="02020603050405020304" pitchFamily="18" charset="0"/>
                <a:cs typeface="Times New Roman" panose="02020603050405020304" pitchFamily="18" charset="0"/>
              </a:rPr>
              <a:t>Khoa </a:t>
            </a:r>
            <a:r>
              <a:rPr lang="en-US" b="1" kern="0" dirty="0" err="1">
                <a:solidFill>
                  <a:srgbClr val="FF0000"/>
                </a:solidFill>
                <a:latin typeface="Roboto"/>
                <a:ea typeface="Times New Roman" panose="02020603050405020304" pitchFamily="18" charset="0"/>
                <a:cs typeface="Times New Roman" panose="02020603050405020304" pitchFamily="18" charset="0"/>
              </a:rPr>
              <a:t>sẽ</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gặp</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phải</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tình</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trạng</a:t>
            </a:r>
            <a:r>
              <a:rPr lang="en-US" b="1" kern="0" dirty="0">
                <a:solidFill>
                  <a:srgbClr val="FF0000"/>
                </a:solidFill>
                <a:latin typeface="Roboto"/>
                <a:ea typeface="Times New Roman" panose="02020603050405020304" pitchFamily="18" charset="0"/>
                <a:cs typeface="Times New Roman" panose="02020603050405020304" pitchFamily="18" charset="0"/>
              </a:rPr>
              <a:t>:</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US" b="1" kern="0" dirty="0" err="1">
                <a:solidFill>
                  <a:srgbClr val="FF0000"/>
                </a:solidFill>
                <a:latin typeface="Roboto"/>
                <a:ea typeface="Times New Roman" panose="02020603050405020304" pitchFamily="18" charset="0"/>
                <a:cs typeface="Times New Roman" panose="02020603050405020304" pitchFamily="18" charset="0"/>
              </a:rPr>
              <a:t>Gõ</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chậm</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tốn</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thời</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gian</a:t>
            </a:r>
            <a:r>
              <a:rPr lang="en-US" b="1" kern="0" dirty="0">
                <a:solidFill>
                  <a:srgbClr val="FF0000"/>
                </a:solidFill>
                <a:latin typeface="Roboto"/>
                <a:ea typeface="Times New Roman" panose="02020603050405020304" pitchFamily="18" charset="0"/>
                <a:cs typeface="Times New Roman" panose="02020603050405020304" pitchFamily="18" charset="0"/>
              </a:rPr>
              <a:t>.</a:t>
            </a:r>
            <a:endParaRPr lang="en-US"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US" b="1" kern="0" dirty="0" err="1">
                <a:solidFill>
                  <a:srgbClr val="FF0000"/>
                </a:solidFill>
                <a:latin typeface="Roboto"/>
                <a:ea typeface="Times New Roman" panose="02020603050405020304" pitchFamily="18" charset="0"/>
                <a:cs typeface="Times New Roman" panose="02020603050405020304" pitchFamily="18" charset="0"/>
              </a:rPr>
              <a:t>Mỏi</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cổ</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đau</a:t>
            </a:r>
            <a:r>
              <a:rPr lang="en-US" b="1" kern="0" dirty="0">
                <a:solidFill>
                  <a:srgbClr val="FF0000"/>
                </a:solidFill>
                <a:latin typeface="Roboto"/>
                <a:ea typeface="Times New Roman" panose="02020603050405020304" pitchFamily="18" charset="0"/>
                <a:cs typeface="Times New Roman" panose="02020603050405020304" pitchFamily="18" charset="0"/>
              </a:rPr>
              <a:t> </a:t>
            </a:r>
            <a:r>
              <a:rPr lang="en-US" b="1" kern="0" dirty="0" err="1">
                <a:solidFill>
                  <a:srgbClr val="FF0000"/>
                </a:solidFill>
                <a:latin typeface="Roboto"/>
                <a:ea typeface="Times New Roman" panose="02020603050405020304" pitchFamily="18" charset="0"/>
                <a:cs typeface="Times New Roman" panose="02020603050405020304" pitchFamily="18" charset="0"/>
              </a:rPr>
              <a:t>mắt</a:t>
            </a:r>
            <a:r>
              <a:rPr lang="en-US" b="1" kern="0" dirty="0">
                <a:solidFill>
                  <a:srgbClr val="FF0000"/>
                </a:solidFill>
                <a:latin typeface="Roboto"/>
                <a:ea typeface="Times New Roman" panose="02020603050405020304" pitchFamily="18" charset="0"/>
                <a:cs typeface="Times New Roman" panose="02020603050405020304" pitchFamily="18" charset="0"/>
              </a:rPr>
              <a:t>.</a:t>
            </a:r>
            <a:endParaRPr lang="en-US" sz="1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02670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7A5538E-27CF-48C1-AC98-081739C9A3D3}"/>
              </a:ext>
            </a:extLst>
          </p:cNvPr>
          <p:cNvSpPr/>
          <p:nvPr/>
        </p:nvSpPr>
        <p:spPr>
          <a:xfrm>
            <a:off x="883030" y="2176837"/>
            <a:ext cx="6355970" cy="671851"/>
          </a:xfrm>
          <a:prstGeom prst="rect">
            <a:avLst/>
          </a:prstGeom>
        </p:spPr>
        <p:txBody>
          <a:bodyPr wrap="square">
            <a:spAutoFit/>
          </a:bodyPr>
          <a:lstStyle/>
          <a:p>
            <a:pPr algn="just" defTabSz="342900">
              <a:lnSpc>
                <a:spcPct val="150000"/>
              </a:lnSpc>
            </a:pPr>
            <a:r>
              <a:rPr lang="en-US" sz="2800" b="1" dirty="0">
                <a:latin typeface="UTM Avo" panose="02040603050506020204" pitchFamily="18" charset="0"/>
                <a:cs typeface="Times New Roman" panose="02020603050405020304" pitchFamily="18" charset="0"/>
              </a:rPr>
              <a:t>a) </a:t>
            </a:r>
            <a:r>
              <a:rPr lang="en-US" sz="2800" b="1" dirty="0" err="1">
                <a:latin typeface="UTM Avo" panose="02040603050506020204" pitchFamily="18" charset="0"/>
                <a:cs typeface="Times New Roman" panose="02020603050405020304" pitchFamily="18" charset="0"/>
              </a:rPr>
              <a:t>Lợi</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ích</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của</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việc</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gõ</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bàn</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phím</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đúng</a:t>
            </a:r>
            <a:r>
              <a:rPr lang="en-US" sz="2800" b="1" dirty="0">
                <a:latin typeface="UTM Avo" panose="02040603050506020204" pitchFamily="18" charset="0"/>
                <a:cs typeface="Times New Roman" panose="02020603050405020304" pitchFamily="18" charset="0"/>
              </a:rPr>
              <a:t> </a:t>
            </a:r>
            <a:r>
              <a:rPr lang="en-US" sz="2800" b="1" dirty="0" err="1">
                <a:latin typeface="UTM Avo" panose="02040603050506020204" pitchFamily="18" charset="0"/>
                <a:cs typeface="Times New Roman" panose="02020603050405020304" pitchFamily="18" charset="0"/>
              </a:rPr>
              <a:t>cách</a:t>
            </a:r>
            <a:endParaRPr lang="vi-VN" sz="2800" b="1" dirty="0">
              <a:latin typeface="UTM Avo"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02B8417-C4F6-4F59-B712-024737E99A35}"/>
              </a:ext>
            </a:extLst>
          </p:cNvPr>
          <p:cNvPicPr>
            <a:picLocks noChangeAspect="1"/>
          </p:cNvPicPr>
          <p:nvPr/>
        </p:nvPicPr>
        <p:blipFill>
          <a:blip r:embed="rId3"/>
          <a:stretch>
            <a:fillRect/>
          </a:stretch>
        </p:blipFill>
        <p:spPr>
          <a:xfrm>
            <a:off x="76200" y="2365847"/>
            <a:ext cx="674750" cy="544812"/>
          </a:xfrm>
          <a:prstGeom prst="rect">
            <a:avLst/>
          </a:prstGeom>
        </p:spPr>
      </p:pic>
      <p:sp>
        <p:nvSpPr>
          <p:cNvPr id="11" name="TextBox 10">
            <a:extLst>
              <a:ext uri="{FF2B5EF4-FFF2-40B4-BE49-F238E27FC236}">
                <a16:creationId xmlns:a16="http://schemas.microsoft.com/office/drawing/2014/main" id="{651B29C6-55B1-4E39-9818-51B038C5E8AB}"/>
              </a:ext>
            </a:extLst>
          </p:cNvPr>
          <p:cNvSpPr txBox="1"/>
          <p:nvPr/>
        </p:nvSpPr>
        <p:spPr>
          <a:xfrm>
            <a:off x="467117" y="2750260"/>
            <a:ext cx="11658600" cy="1299715"/>
          </a:xfrm>
          <a:prstGeom prst="rect">
            <a:avLst/>
          </a:prstGeom>
          <a:noFill/>
        </p:spPr>
        <p:txBody>
          <a:bodyPr wrap="square" rtlCol="0">
            <a:spAutoFit/>
          </a:bodyPr>
          <a:lstStyle/>
          <a:p>
            <a:pPr algn="just">
              <a:lnSpc>
                <a:spcPts val="3200"/>
              </a:lnSpc>
            </a:pPr>
            <a:r>
              <a:rPr lang="vi-VN" sz="2000" b="0" i="0" dirty="0">
                <a:effectLst/>
                <a:latin typeface="Arial" panose="020B0604020202020204" pitchFamily="34" charset="0"/>
              </a:rPr>
              <a:t>Gõ bàn phím đúng cách sẽ giúp em gõ nhanh và chính xác hơn, nhờ vậy em tiết kiệm thời gian và công sức. Khi luyện tập thường xuyên và gõ được đúng cách, em cũng không phải nhìn vào bàn phím và màn hình nhiều nên không bị mỏi mắt, mỏi cổ. Điều này giúp em bảo vệ sức khoẻ của mình</a:t>
            </a:r>
            <a:r>
              <a:rPr lang="vi-VN" sz="2400" b="0" i="0" dirty="0">
                <a:effectLst/>
                <a:latin typeface="Arial" panose="020B0604020202020204" pitchFamily="34" charset="0"/>
              </a:rPr>
              <a:t>.</a:t>
            </a:r>
            <a:endParaRPr lang="en-US" sz="2400" dirty="0">
              <a:latin typeface="UTM Avo" panose="02040603050506020204"/>
            </a:endParaRPr>
          </a:p>
        </p:txBody>
      </p:sp>
      <p:pic>
        <p:nvPicPr>
          <p:cNvPr id="12" name="Picture 11" descr="Diagram&#10;&#10;Description automatically generated">
            <a:extLst>
              <a:ext uri="{FF2B5EF4-FFF2-40B4-BE49-F238E27FC236}">
                <a16:creationId xmlns:a16="http://schemas.microsoft.com/office/drawing/2014/main" id="{72D8205B-6BFC-4369-8B9B-6763A860C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4635" y="3997493"/>
            <a:ext cx="8683563" cy="2396219"/>
          </a:xfrm>
          <a:prstGeom prst="rect">
            <a:avLst/>
          </a:prstGeom>
        </p:spPr>
      </p:pic>
      <p:sp>
        <p:nvSpPr>
          <p:cNvPr id="13" name="TextBox 12">
            <a:extLst>
              <a:ext uri="{FF2B5EF4-FFF2-40B4-BE49-F238E27FC236}">
                <a16:creationId xmlns:a16="http://schemas.microsoft.com/office/drawing/2014/main" id="{399C3DE3-82E3-4181-84DC-AC1C27C236C0}"/>
              </a:ext>
            </a:extLst>
          </p:cNvPr>
          <p:cNvSpPr txBox="1"/>
          <p:nvPr/>
        </p:nvSpPr>
        <p:spPr>
          <a:xfrm>
            <a:off x="3927447" y="6236065"/>
            <a:ext cx="6002236" cy="400110"/>
          </a:xfrm>
          <a:prstGeom prst="rect">
            <a:avLst/>
          </a:prstGeom>
          <a:noFill/>
        </p:spPr>
        <p:txBody>
          <a:bodyPr wrap="square" rtlCol="0">
            <a:spAutoFit/>
          </a:bodyPr>
          <a:lstStyle/>
          <a:p>
            <a:r>
              <a:rPr lang="en-US" sz="2000" b="1" dirty="0" err="1">
                <a:latin typeface="UTM Avo" panose="02040603050506020204"/>
              </a:rPr>
              <a:t>Hình</a:t>
            </a:r>
            <a:r>
              <a:rPr lang="en-US" sz="2000" b="1" dirty="0">
                <a:latin typeface="UTM Avo" panose="02040603050506020204"/>
              </a:rPr>
              <a:t> 5: </a:t>
            </a:r>
            <a:r>
              <a:rPr lang="en-US" sz="2000" dirty="0" err="1">
                <a:latin typeface="UTM Avo" panose="02040603050506020204"/>
              </a:rPr>
              <a:t>Lợi</a:t>
            </a:r>
            <a:r>
              <a:rPr lang="en-US" sz="2000" dirty="0">
                <a:latin typeface="UTM Avo" panose="02040603050506020204"/>
              </a:rPr>
              <a:t> </a:t>
            </a:r>
            <a:r>
              <a:rPr lang="en-US" sz="2000" dirty="0" err="1">
                <a:latin typeface="UTM Avo" panose="02040603050506020204"/>
              </a:rPr>
              <a:t>ích</a:t>
            </a:r>
            <a:r>
              <a:rPr lang="en-US" sz="2000" dirty="0">
                <a:latin typeface="UTM Avo" panose="02040603050506020204"/>
              </a:rPr>
              <a:t> </a:t>
            </a:r>
            <a:r>
              <a:rPr lang="en-US" sz="2000" dirty="0" err="1">
                <a:latin typeface="UTM Avo" panose="02040603050506020204"/>
              </a:rPr>
              <a:t>của</a:t>
            </a:r>
            <a:r>
              <a:rPr lang="en-US" sz="2000" dirty="0">
                <a:latin typeface="UTM Avo" panose="02040603050506020204"/>
              </a:rPr>
              <a:t> </a:t>
            </a:r>
            <a:r>
              <a:rPr lang="en-US" sz="2000" dirty="0" err="1">
                <a:latin typeface="UTM Avo" panose="02040603050506020204"/>
              </a:rPr>
              <a:t>việc</a:t>
            </a:r>
            <a:r>
              <a:rPr lang="en-US" sz="2000" dirty="0">
                <a:latin typeface="UTM Avo" panose="02040603050506020204"/>
              </a:rPr>
              <a:t> </a:t>
            </a:r>
            <a:r>
              <a:rPr lang="en-US" sz="2000" dirty="0" err="1">
                <a:latin typeface="UTM Avo" panose="02040603050506020204"/>
              </a:rPr>
              <a:t>gõ</a:t>
            </a:r>
            <a:r>
              <a:rPr lang="en-US" sz="2000" dirty="0">
                <a:latin typeface="UTM Avo" panose="02040603050506020204"/>
              </a:rPr>
              <a:t> </a:t>
            </a:r>
            <a:r>
              <a:rPr lang="en-US" sz="2000" dirty="0" err="1">
                <a:latin typeface="UTM Avo" panose="02040603050506020204"/>
              </a:rPr>
              <a:t>bàn</a:t>
            </a:r>
            <a:r>
              <a:rPr lang="en-US" sz="2000" dirty="0">
                <a:latin typeface="UTM Avo" panose="02040603050506020204"/>
              </a:rPr>
              <a:t> </a:t>
            </a:r>
            <a:r>
              <a:rPr lang="en-US" sz="2000" dirty="0" err="1">
                <a:latin typeface="UTM Avo" panose="02040603050506020204"/>
              </a:rPr>
              <a:t>phím</a:t>
            </a:r>
            <a:r>
              <a:rPr lang="en-US" sz="2000" dirty="0">
                <a:latin typeface="UTM Avo" panose="02040603050506020204"/>
              </a:rPr>
              <a:t> </a:t>
            </a:r>
            <a:r>
              <a:rPr lang="en-US" sz="2000" dirty="0" err="1">
                <a:latin typeface="UTM Avo" panose="02040603050506020204"/>
              </a:rPr>
              <a:t>đúng</a:t>
            </a:r>
            <a:r>
              <a:rPr lang="en-US" sz="2000" dirty="0">
                <a:latin typeface="UTM Avo" panose="02040603050506020204"/>
              </a:rPr>
              <a:t> </a:t>
            </a:r>
            <a:r>
              <a:rPr lang="en-US" sz="2000" dirty="0" err="1">
                <a:latin typeface="UTM Avo" panose="02040603050506020204"/>
              </a:rPr>
              <a:t>cách</a:t>
            </a:r>
            <a:endParaRPr lang="en-US" sz="2000" b="1" dirty="0">
              <a:latin typeface="UTM Avo" panose="02040603050506020204"/>
            </a:endParaRPr>
          </a:p>
        </p:txBody>
      </p:sp>
    </p:spTree>
    <p:extLst>
      <p:ext uri="{BB962C8B-B14F-4D97-AF65-F5344CB8AC3E}">
        <p14:creationId xmlns:p14="http://schemas.microsoft.com/office/powerpoint/2010/main" val="79313568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spcBef>
                <a:spcPct val="0"/>
              </a:spcBef>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2</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Gõ</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bàn</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phím</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đúng</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cách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9D8F541-FC63-4232-8BE3-C3951C309D10}"/>
              </a:ext>
            </a:extLst>
          </p:cNvPr>
          <p:cNvSpPr txBox="1"/>
          <p:nvPr/>
        </p:nvSpPr>
        <p:spPr>
          <a:xfrm>
            <a:off x="152451" y="2529657"/>
            <a:ext cx="5486349" cy="2298450"/>
          </a:xfrm>
          <a:prstGeom prst="rect">
            <a:avLst/>
          </a:prstGeom>
          <a:noFill/>
        </p:spPr>
        <p:txBody>
          <a:bodyPr wrap="square" rtlCol="0">
            <a:spAutoFit/>
          </a:bodyPr>
          <a:lstStyle/>
          <a:p>
            <a:pPr algn="just">
              <a:lnSpc>
                <a:spcPts val="2900"/>
              </a:lnSpc>
            </a:pPr>
            <a:r>
              <a:rPr lang="vi-VN" sz="2000" b="0" i="0" dirty="0">
                <a:effectLst/>
                <a:latin typeface="Arial" panose="020B0604020202020204" pitchFamily="34" charset="0"/>
              </a:rPr>
              <a:t>Khi gõ phím số, các ngón tay của em từ vị trí xuất phát trên hàng phím cơ sở vươn đến gõ phím số. Sau khi gõ xong, đưa các ngón tay trở về vị trí xuất phát. Hình 6 minh hoạ các ngón tay tương ứng phụ trách gõ các phím</a:t>
            </a:r>
            <a:r>
              <a:rPr lang="en-US" sz="2000" b="0" i="0" dirty="0">
                <a:effectLst/>
                <a:latin typeface="UTM Avo" panose="02040603050506020204"/>
              </a:rPr>
              <a:t> </a:t>
            </a:r>
            <a:r>
              <a:rPr lang="vi-VN" sz="2000" b="0" i="0" dirty="0">
                <a:effectLst/>
                <a:latin typeface="Arial" panose="020B0604020202020204" pitchFamily="34" charset="0"/>
              </a:rPr>
              <a:t>số.</a:t>
            </a:r>
            <a:br>
              <a:rPr lang="vi-VN" sz="2000" dirty="0"/>
            </a:br>
            <a:endParaRPr lang="en-US" sz="2000" dirty="0">
              <a:latin typeface="UTM Avo" panose="02040603050506020204"/>
            </a:endParaRPr>
          </a:p>
        </p:txBody>
      </p:sp>
      <p:pic>
        <p:nvPicPr>
          <p:cNvPr id="10" name="Picture 9" descr="Diagram&#10;&#10;Description automatically generated with low confidence">
            <a:extLst>
              <a:ext uri="{FF2B5EF4-FFF2-40B4-BE49-F238E27FC236}">
                <a16:creationId xmlns:a16="http://schemas.microsoft.com/office/drawing/2014/main" id="{C5EC44FC-418B-4244-8001-CEAAEF4C3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232" y="2182561"/>
            <a:ext cx="5075568" cy="2938195"/>
          </a:xfrm>
          <a:prstGeom prst="rect">
            <a:avLst/>
          </a:prstGeom>
        </p:spPr>
      </p:pic>
      <p:sp>
        <p:nvSpPr>
          <p:cNvPr id="11" name="TextBox 10">
            <a:extLst>
              <a:ext uri="{FF2B5EF4-FFF2-40B4-BE49-F238E27FC236}">
                <a16:creationId xmlns:a16="http://schemas.microsoft.com/office/drawing/2014/main" id="{C9276F7A-88E7-42AA-B67D-05B238BCDE2C}"/>
              </a:ext>
            </a:extLst>
          </p:cNvPr>
          <p:cNvSpPr txBox="1"/>
          <p:nvPr/>
        </p:nvSpPr>
        <p:spPr>
          <a:xfrm>
            <a:off x="6897640" y="5230672"/>
            <a:ext cx="4591615" cy="707886"/>
          </a:xfrm>
          <a:prstGeom prst="rect">
            <a:avLst/>
          </a:prstGeom>
          <a:noFill/>
        </p:spPr>
        <p:txBody>
          <a:bodyPr wrap="square" rtlCol="0">
            <a:spAutoFit/>
          </a:bodyPr>
          <a:lstStyle/>
          <a:p>
            <a:pPr algn="ctr"/>
            <a:r>
              <a:rPr lang="en-US" sz="2000" b="1" dirty="0" err="1">
                <a:latin typeface="UTM Avo" panose="02040603050506020204"/>
              </a:rPr>
              <a:t>Hình</a:t>
            </a:r>
            <a:r>
              <a:rPr lang="en-US" sz="2000" b="1" dirty="0">
                <a:latin typeface="UTM Avo" panose="02040603050506020204"/>
              </a:rPr>
              <a:t> 6: </a:t>
            </a:r>
            <a:r>
              <a:rPr lang="en-US" sz="2000" dirty="0" err="1">
                <a:latin typeface="UTM Avo" panose="02040603050506020204"/>
              </a:rPr>
              <a:t>Các</a:t>
            </a:r>
            <a:r>
              <a:rPr lang="en-US" sz="2000" dirty="0">
                <a:latin typeface="UTM Avo" panose="02040603050506020204"/>
              </a:rPr>
              <a:t> </a:t>
            </a:r>
            <a:r>
              <a:rPr lang="en-US" sz="2000" dirty="0" err="1">
                <a:latin typeface="UTM Avo" panose="02040603050506020204"/>
              </a:rPr>
              <a:t>ngón</a:t>
            </a:r>
            <a:r>
              <a:rPr lang="en-US" sz="2000" dirty="0">
                <a:latin typeface="UTM Avo" panose="02040603050506020204"/>
              </a:rPr>
              <a:t> </a:t>
            </a:r>
            <a:r>
              <a:rPr lang="en-US" sz="2000" dirty="0" err="1">
                <a:latin typeface="UTM Avo" panose="02040603050506020204"/>
              </a:rPr>
              <a:t>tay</a:t>
            </a:r>
            <a:r>
              <a:rPr lang="en-US" sz="2000" dirty="0">
                <a:latin typeface="UTM Avo" panose="02040603050506020204"/>
              </a:rPr>
              <a:t> </a:t>
            </a:r>
            <a:r>
              <a:rPr lang="en-US" sz="2000" dirty="0" err="1">
                <a:latin typeface="UTM Avo" panose="02040603050506020204"/>
              </a:rPr>
              <a:t>phụ</a:t>
            </a:r>
            <a:r>
              <a:rPr lang="en-US" sz="2000" dirty="0">
                <a:latin typeface="UTM Avo" panose="02040603050506020204"/>
              </a:rPr>
              <a:t> </a:t>
            </a:r>
            <a:r>
              <a:rPr lang="en-US" sz="2000" dirty="0" err="1">
                <a:latin typeface="UTM Avo" panose="02040603050506020204"/>
              </a:rPr>
              <a:t>trách</a:t>
            </a:r>
            <a:r>
              <a:rPr lang="en-US" sz="2000" dirty="0">
                <a:latin typeface="UTM Avo" panose="02040603050506020204"/>
              </a:rPr>
              <a:t> </a:t>
            </a:r>
            <a:r>
              <a:rPr lang="en-US" sz="2000" dirty="0" err="1">
                <a:latin typeface="UTM Avo" panose="02040603050506020204"/>
              </a:rPr>
              <a:t>tương</a:t>
            </a:r>
            <a:r>
              <a:rPr lang="en-US" sz="2000" dirty="0">
                <a:latin typeface="UTM Avo" panose="02040603050506020204"/>
              </a:rPr>
              <a:t> </a:t>
            </a:r>
            <a:r>
              <a:rPr lang="en-US" sz="2000" dirty="0" err="1">
                <a:latin typeface="UTM Avo" panose="02040603050506020204"/>
              </a:rPr>
              <a:t>ứng</a:t>
            </a:r>
            <a:r>
              <a:rPr lang="en-US" sz="2000" dirty="0">
                <a:latin typeface="UTM Avo" panose="02040603050506020204"/>
              </a:rPr>
              <a:t> </a:t>
            </a:r>
            <a:r>
              <a:rPr lang="en-US" sz="2000" dirty="0" err="1">
                <a:latin typeface="UTM Avo" panose="02040603050506020204"/>
              </a:rPr>
              <a:t>cùng</a:t>
            </a:r>
            <a:r>
              <a:rPr lang="en-US" sz="2000" dirty="0">
                <a:latin typeface="UTM Avo" panose="02040603050506020204"/>
              </a:rPr>
              <a:t> </a:t>
            </a:r>
            <a:r>
              <a:rPr lang="en-US" sz="2000" dirty="0" err="1">
                <a:latin typeface="UTM Avo" panose="02040603050506020204"/>
              </a:rPr>
              <a:t>màu</a:t>
            </a:r>
            <a:r>
              <a:rPr lang="en-US" sz="2000" dirty="0">
                <a:latin typeface="UTM Avo" panose="02040603050506020204"/>
              </a:rPr>
              <a:t> </a:t>
            </a:r>
            <a:r>
              <a:rPr lang="en-US" sz="2000" dirty="0" err="1">
                <a:latin typeface="UTM Avo" panose="02040603050506020204"/>
              </a:rPr>
              <a:t>với</a:t>
            </a:r>
            <a:r>
              <a:rPr lang="en-US" sz="2000" dirty="0">
                <a:latin typeface="UTM Avo" panose="02040603050506020204"/>
              </a:rPr>
              <a:t> </a:t>
            </a:r>
            <a:r>
              <a:rPr lang="en-US" sz="2000" dirty="0" err="1">
                <a:latin typeface="UTM Avo" panose="02040603050506020204"/>
              </a:rPr>
              <a:t>các</a:t>
            </a:r>
            <a:r>
              <a:rPr lang="en-US" sz="2000" dirty="0">
                <a:latin typeface="UTM Avo" panose="02040603050506020204"/>
              </a:rPr>
              <a:t> </a:t>
            </a:r>
            <a:r>
              <a:rPr lang="en-US" sz="2000" dirty="0" err="1">
                <a:latin typeface="UTM Avo" panose="02040603050506020204"/>
              </a:rPr>
              <a:t>phím</a:t>
            </a:r>
            <a:r>
              <a:rPr lang="en-US" sz="2000" dirty="0">
                <a:latin typeface="UTM Avo" panose="02040603050506020204"/>
              </a:rPr>
              <a:t> </a:t>
            </a:r>
            <a:r>
              <a:rPr lang="en-US" sz="2000" dirty="0" err="1">
                <a:latin typeface="UTM Avo" panose="02040603050506020204"/>
              </a:rPr>
              <a:t>số</a:t>
            </a:r>
            <a:r>
              <a:rPr lang="en-US" sz="2000" dirty="0">
                <a:latin typeface="UTM Avo" panose="02040603050506020204"/>
              </a:rPr>
              <a:t> </a:t>
            </a:r>
            <a:endParaRPr lang="en-US" sz="2000" b="1" dirty="0">
              <a:latin typeface="UTM Avo" panose="02040603050506020204"/>
            </a:endParaRPr>
          </a:p>
        </p:txBody>
      </p:sp>
      <p:grpSp>
        <p:nvGrpSpPr>
          <p:cNvPr id="12" name="Group 11">
            <a:extLst>
              <a:ext uri="{FF2B5EF4-FFF2-40B4-BE49-F238E27FC236}">
                <a16:creationId xmlns:a16="http://schemas.microsoft.com/office/drawing/2014/main" id="{9360E859-333B-4839-BC40-39E65FB0AA98}"/>
              </a:ext>
            </a:extLst>
          </p:cNvPr>
          <p:cNvGrpSpPr/>
          <p:nvPr/>
        </p:nvGrpSpPr>
        <p:grpSpPr>
          <a:xfrm>
            <a:off x="0" y="4654717"/>
            <a:ext cx="6764495" cy="1761510"/>
            <a:chOff x="1319865" y="-90483"/>
            <a:chExt cx="8962120" cy="2073945"/>
          </a:xfrm>
        </p:grpSpPr>
        <p:grpSp>
          <p:nvGrpSpPr>
            <p:cNvPr id="13" name="Group 12">
              <a:extLst>
                <a:ext uri="{FF2B5EF4-FFF2-40B4-BE49-F238E27FC236}">
                  <a16:creationId xmlns:a16="http://schemas.microsoft.com/office/drawing/2014/main" id="{D0C35542-2778-4A95-8238-1C57CA132696}"/>
                </a:ext>
              </a:extLst>
            </p:cNvPr>
            <p:cNvGrpSpPr/>
            <p:nvPr/>
          </p:nvGrpSpPr>
          <p:grpSpPr>
            <a:xfrm>
              <a:off x="1319865" y="-90483"/>
              <a:ext cx="8962120" cy="2073945"/>
              <a:chOff x="1319865" y="-90483"/>
              <a:chExt cx="8962120" cy="2073945"/>
            </a:xfrm>
          </p:grpSpPr>
          <p:grpSp>
            <p:nvGrpSpPr>
              <p:cNvPr id="15" name="Group 14">
                <a:extLst>
                  <a:ext uri="{FF2B5EF4-FFF2-40B4-BE49-F238E27FC236}">
                    <a16:creationId xmlns:a16="http://schemas.microsoft.com/office/drawing/2014/main" id="{D3A3AC22-310C-4D89-A446-984AA09F1EDE}"/>
                  </a:ext>
                </a:extLst>
              </p:cNvPr>
              <p:cNvGrpSpPr/>
              <p:nvPr/>
            </p:nvGrpSpPr>
            <p:grpSpPr>
              <a:xfrm>
                <a:off x="2118042" y="396490"/>
                <a:ext cx="8163943" cy="1586972"/>
                <a:chOff x="2746371" y="174194"/>
                <a:chExt cx="7344639" cy="2341219"/>
              </a:xfrm>
            </p:grpSpPr>
            <p:sp>
              <p:nvSpPr>
                <p:cNvPr id="17" name="Rectangle: Rounded Corners 16">
                  <a:extLst>
                    <a:ext uri="{FF2B5EF4-FFF2-40B4-BE49-F238E27FC236}">
                      <a16:creationId xmlns:a16="http://schemas.microsoft.com/office/drawing/2014/main" id="{74518C07-7AE6-4B63-8C2B-2D0A4918C74C}"/>
                    </a:ext>
                  </a:extLst>
                </p:cNvPr>
                <p:cNvSpPr/>
                <p:nvPr/>
              </p:nvSpPr>
              <p:spPr>
                <a:xfrm>
                  <a:off x="2784689" y="425356"/>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5060EF3-BAEF-4E0F-9F73-041EAE1EDC26}"/>
                    </a:ext>
                  </a:extLst>
                </p:cNvPr>
                <p:cNvSpPr/>
                <p:nvPr/>
              </p:nvSpPr>
              <p:spPr>
                <a:xfrm>
                  <a:off x="2746371" y="174194"/>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70CE8063-39E6-4F40-A2AC-539DB5DF66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19865" y="-90483"/>
                <a:ext cx="998308" cy="883997"/>
              </a:xfrm>
              <a:prstGeom prst="rect">
                <a:avLst/>
              </a:prstGeom>
            </p:spPr>
          </p:pic>
        </p:grpSp>
        <p:sp>
          <p:nvSpPr>
            <p:cNvPr id="14" name="Rectangle 13">
              <a:extLst>
                <a:ext uri="{FF2B5EF4-FFF2-40B4-BE49-F238E27FC236}">
                  <a16:creationId xmlns:a16="http://schemas.microsoft.com/office/drawing/2014/main" id="{3D078AAC-D2A8-4C0C-AB0B-DAA8A3B8EE05}"/>
                </a:ext>
              </a:extLst>
            </p:cNvPr>
            <p:cNvSpPr/>
            <p:nvPr/>
          </p:nvSpPr>
          <p:spPr>
            <a:xfrm>
              <a:off x="2379626" y="425466"/>
              <a:ext cx="7408253" cy="1240198"/>
            </a:xfrm>
            <a:prstGeom prst="rect">
              <a:avLst/>
            </a:prstGeom>
          </p:spPr>
          <p:txBody>
            <a:bodyPr wrap="square">
              <a:spAutoFit/>
            </a:bodyPr>
            <a:lstStyle/>
            <a:p>
              <a:pPr algn="ctr" defTabSz="342900">
                <a:lnSpc>
                  <a:spcPct val="150000"/>
                </a:lnSpc>
              </a:pPr>
              <a:r>
                <a:rPr lang="vi-VN" sz="2200" b="0" i="0" dirty="0">
                  <a:solidFill>
                    <a:schemeClr val="accent1">
                      <a:lumMod val="50000"/>
                    </a:schemeClr>
                  </a:solidFill>
                  <a:effectLst/>
                  <a:latin typeface="Arial" panose="020B0604020202020204" pitchFamily="34" charset="0"/>
                </a:rPr>
                <a:t>Khi gõ bàn phím đúng cách, em sẽ tiết kiệm được thời gian và bảo vệ sức khoẻ.</a:t>
              </a:r>
              <a:endParaRPr lang="vi-VN" sz="2200" b="1" dirty="0">
                <a:solidFill>
                  <a:schemeClr val="accent1">
                    <a:lumMod val="50000"/>
                  </a:schemeClr>
                </a:solidFill>
                <a:latin typeface="UTM Avo" panose="02040603050506020204" pitchFamily="18" charset="0"/>
                <a:cs typeface="Times New Roman" panose="02020603050405020304" pitchFamily="18" charset="0"/>
              </a:endParaRPr>
            </a:p>
          </p:txBody>
        </p:sp>
      </p:grpSp>
      <p:sp>
        <p:nvSpPr>
          <p:cNvPr id="19" name="Rectangle 18">
            <a:extLst>
              <a:ext uri="{FF2B5EF4-FFF2-40B4-BE49-F238E27FC236}">
                <a16:creationId xmlns:a16="http://schemas.microsoft.com/office/drawing/2014/main" id="{E646FDEA-A3F8-41A3-A1DA-D1014CB374FE}"/>
              </a:ext>
            </a:extLst>
          </p:cNvPr>
          <p:cNvSpPr/>
          <p:nvPr/>
        </p:nvSpPr>
        <p:spPr>
          <a:xfrm>
            <a:off x="25214" y="2036801"/>
            <a:ext cx="6353317" cy="589072"/>
          </a:xfrm>
          <a:prstGeom prst="rect">
            <a:avLst/>
          </a:prstGeom>
        </p:spPr>
        <p:txBody>
          <a:bodyPr wrap="square">
            <a:spAutoFit/>
          </a:bodyPr>
          <a:lstStyle/>
          <a:p>
            <a:pPr algn="just" defTabSz="342900">
              <a:lnSpc>
                <a:spcPct val="150000"/>
              </a:lnSpc>
            </a:pPr>
            <a:r>
              <a:rPr lang="en-US" sz="2400" b="1" dirty="0">
                <a:latin typeface="UTM Avo" panose="02040603050506020204" pitchFamily="18" charset="0"/>
                <a:cs typeface="Times New Roman" panose="02020603050405020304" pitchFamily="18" charset="0"/>
              </a:rPr>
              <a:t>b) </a:t>
            </a:r>
            <a:r>
              <a:rPr lang="en-US" sz="2400" b="1" dirty="0" err="1">
                <a:latin typeface="UTM Avo" panose="02040603050506020204" pitchFamily="18" charset="0"/>
                <a:cs typeface="Times New Roman" panose="02020603050405020304" pitchFamily="18" charset="0"/>
              </a:rPr>
              <a:t>Cách</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gõ</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các</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phím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trên</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hàng</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phím</a:t>
            </a:r>
            <a:r>
              <a:rPr lang="en-US" sz="2400" b="1" dirty="0">
                <a:latin typeface="UTM Avo" panose="02040603050506020204" pitchFamily="18" charset="0"/>
                <a:cs typeface="Times New Roman" panose="02020603050405020304" pitchFamily="18" charset="0"/>
              </a:rPr>
              <a:t> </a:t>
            </a:r>
            <a:r>
              <a:rPr lang="en-US" sz="2400" b="1" dirty="0" err="1">
                <a:latin typeface="UTM Avo" panose="02040603050506020204" pitchFamily="18" charset="0"/>
                <a:cs typeface="Times New Roman" panose="02020603050405020304" pitchFamily="18" charset="0"/>
              </a:rPr>
              <a:t>số</a:t>
            </a:r>
            <a:r>
              <a:rPr lang="en-US" sz="2400" b="1" dirty="0">
                <a:latin typeface="UTM Avo" panose="02040603050506020204" pitchFamily="18" charset="0"/>
                <a:cs typeface="Times New Roman" panose="02020603050405020304" pitchFamily="18" charset="0"/>
              </a:rPr>
              <a:t> </a:t>
            </a:r>
            <a:endParaRPr lang="vi-VN" sz="24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9478730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12664</TotalTime>
  <Words>1104</Words>
  <Application>Microsoft Office PowerPoint</Application>
  <PresentationFormat>Màn hình rộng</PresentationFormat>
  <Paragraphs>181</Paragraphs>
  <Slides>20</Slides>
  <Notes>5</Notes>
  <HiddenSlides>0</HiddenSlides>
  <MMClips>4</MMClips>
  <ScaleCrop>false</ScaleCrop>
  <HeadingPairs>
    <vt:vector size="4" baseType="variant">
      <vt:variant>
        <vt:lpstr>Chủ đề</vt:lpstr>
      </vt:variant>
      <vt:variant>
        <vt:i4>1</vt:i4>
      </vt:variant>
      <vt:variant>
        <vt:lpstr>Tiêu đề Bản chiếu</vt:lpstr>
      </vt:variant>
      <vt:variant>
        <vt:i4>20</vt:i4>
      </vt:variant>
    </vt:vector>
  </HeadingPairs>
  <TitlesOfParts>
    <vt:vector size="21" baseType="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Administrator</cp:lastModifiedBy>
  <cp:revision>1289</cp:revision>
  <dcterms:created xsi:type="dcterms:W3CDTF">2021-09-19T04:33:01Z</dcterms:created>
  <dcterms:modified xsi:type="dcterms:W3CDTF">2023-09-29T07:51:40Z</dcterms:modified>
  <cp:category>9Slide.vn</cp:category>
</cp:coreProperties>
</file>