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22"/>
  </p:notesMasterIdLst>
  <p:sldIdLst>
    <p:sldId id="563" r:id="rId2"/>
    <p:sldId id="558" r:id="rId3"/>
    <p:sldId id="566" r:id="rId4"/>
    <p:sldId id="565" r:id="rId5"/>
    <p:sldId id="568" r:id="rId6"/>
    <p:sldId id="576" r:id="rId7"/>
    <p:sldId id="577" r:id="rId8"/>
    <p:sldId id="578" r:id="rId9"/>
    <p:sldId id="602" r:id="rId10"/>
    <p:sldId id="580" r:id="rId11"/>
    <p:sldId id="589" r:id="rId12"/>
    <p:sldId id="606" r:id="rId13"/>
    <p:sldId id="608" r:id="rId14"/>
    <p:sldId id="609" r:id="rId15"/>
    <p:sldId id="607" r:id="rId16"/>
    <p:sldId id="610" r:id="rId17"/>
    <p:sldId id="611" r:id="rId18"/>
    <p:sldId id="612" r:id="rId19"/>
    <p:sldId id="613" r:id="rId20"/>
    <p:sldId id="623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Open Sans Extrabold" panose="020B0906030804020204" pitchFamily="34" charset="0"/>
      <p:bold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B"/>
    <a:srgbClr val="0E6FB2"/>
    <a:srgbClr val="FBAB1B"/>
    <a:srgbClr val="312552"/>
    <a:srgbClr val="1D1D1D"/>
    <a:srgbClr val="F44646"/>
    <a:srgbClr val="4E4E4E"/>
    <a:srgbClr val="FFFFFF"/>
    <a:srgbClr val="312454"/>
    <a:srgbClr val="E2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77076" autoAdjust="0"/>
  </p:normalViewPr>
  <p:slideViewPr>
    <p:cSldViewPr>
      <p:cViewPr varScale="1">
        <p:scale>
          <a:sx n="66" d="100"/>
          <a:sy n="66" d="100"/>
        </p:scale>
        <p:origin x="145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3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57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4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7.xml"/><Relationship Id="rId3" Type="http://schemas.openxmlformats.org/officeDocument/2006/relationships/image" Target="../media/image23.png"/><Relationship Id="rId7" Type="http://schemas.openxmlformats.org/officeDocument/2006/relationships/slide" Target="slide13.xml"/><Relationship Id="rId12" Type="http://schemas.openxmlformats.org/officeDocument/2006/relationships/slide" Target="slide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15.xml"/><Relationship Id="rId5" Type="http://schemas.openxmlformats.org/officeDocument/2006/relationships/image" Target="../media/image24.png"/><Relationship Id="rId15" Type="http://schemas.openxmlformats.org/officeDocument/2006/relationships/image" Target="../media/image25.png"/><Relationship Id="rId10" Type="http://schemas.openxmlformats.org/officeDocument/2006/relationships/slide" Target="slide4.xml"/><Relationship Id="rId4" Type="http://schemas.openxmlformats.org/officeDocument/2006/relationships/chart" Target="../charts/chart1.xml"/><Relationship Id="rId9" Type="http://schemas.openxmlformats.org/officeDocument/2006/relationships/slide" Target="slide14.xml"/><Relationship Id="rId1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3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3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4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TẠO QUỐC OAI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HỌC PHÚ CÁT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>
            <a:cxnSpLocks/>
          </p:cNvCxnSpPr>
          <p:nvPr/>
        </p:nvCxnSpPr>
        <p:spPr>
          <a:xfrm>
            <a:off x="4953000" y="1371600"/>
            <a:ext cx="3886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2A65C6-0CC8-4A07-843E-A76AA7B4BC26}"/>
              </a:ext>
            </a:extLst>
          </p:cNvPr>
          <p:cNvSpPr/>
          <p:nvPr/>
        </p:nvSpPr>
        <p:spPr>
          <a:xfrm>
            <a:off x="1066800" y="2066898"/>
            <a:ext cx="10739120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144D5-E229-4F58-8EAF-EB951178FCBF}"/>
              </a:ext>
            </a:extLst>
          </p:cNvPr>
          <p:cNvSpPr/>
          <p:nvPr/>
        </p:nvSpPr>
        <p:spPr>
          <a:xfrm>
            <a:off x="304800" y="3829950"/>
            <a:ext cx="1035812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trữ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C84189-E1F6-4223-94BD-016913A7A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" y="2158282"/>
            <a:ext cx="897255" cy="9798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D8CF69-5820-45FC-A0D2-C33E166CBA6B}"/>
              </a:ext>
            </a:extLst>
          </p:cNvPr>
          <p:cNvGrpSpPr/>
          <p:nvPr/>
        </p:nvGrpSpPr>
        <p:grpSpPr>
          <a:xfrm>
            <a:off x="1349982" y="4867802"/>
            <a:ext cx="9874983" cy="1873674"/>
            <a:chOff x="2985146" y="136759"/>
            <a:chExt cx="8736848" cy="13376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0D99E5-1824-48AB-8EF2-35D9D43210A3}"/>
                </a:ext>
              </a:extLst>
            </p:cNvPr>
            <p:cNvGrpSpPr/>
            <p:nvPr/>
          </p:nvGrpSpPr>
          <p:grpSpPr>
            <a:xfrm>
              <a:off x="2985146" y="168968"/>
              <a:ext cx="8736848" cy="1305411"/>
              <a:chOff x="2985146" y="168968"/>
              <a:chExt cx="8736848" cy="130541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B320FD8-ABA0-4202-809F-AFE2B1E559CE}"/>
                  </a:ext>
                </a:extLst>
              </p:cNvPr>
              <p:cNvGrpSpPr/>
              <p:nvPr/>
            </p:nvGrpSpPr>
            <p:grpSpPr>
              <a:xfrm>
                <a:off x="3983454" y="168968"/>
                <a:ext cx="7738540" cy="1305411"/>
                <a:chOff x="4424577" y="-161465"/>
                <a:chExt cx="6961928" cy="1925842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546E46B-867F-417E-9C32-002653E8FF99}"/>
                    </a:ext>
                  </a:extLst>
                </p:cNvPr>
                <p:cNvSpPr/>
                <p:nvPr/>
              </p:nvSpPr>
              <p:spPr>
                <a:xfrm>
                  <a:off x="4443332" y="482112"/>
                  <a:ext cx="6943173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24B21053-47C8-453F-9B93-F5007F0BCBC1}"/>
                    </a:ext>
                  </a:extLst>
                </p:cNvPr>
                <p:cNvSpPr/>
                <p:nvPr/>
              </p:nvSpPr>
              <p:spPr>
                <a:xfrm>
                  <a:off x="4424577" y="-161465"/>
                  <a:ext cx="6943173" cy="1727549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EEFF1EA-CB96-4731-9321-621376B79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85146" y="201822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E73E4D-38AE-466A-AEFD-2708F51B0765}"/>
                </a:ext>
              </a:extLst>
            </p:cNvPr>
            <p:cNvSpPr/>
            <p:nvPr/>
          </p:nvSpPr>
          <p:spPr>
            <a:xfrm>
              <a:off x="3923035" y="136759"/>
              <a:ext cx="7301692" cy="928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khiển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2896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DC52FF4A-3F5D-449B-8FD7-09CFB3606C25}"/>
              </a:ext>
            </a:extLst>
          </p:cNvPr>
          <p:cNvSpPr txBox="1"/>
          <p:nvPr/>
        </p:nvSpPr>
        <p:spPr>
          <a:xfrm>
            <a:off x="1325880" y="2572187"/>
            <a:ext cx="920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/>
              </a:rPr>
              <a:t>Phát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biểu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nào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sau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đây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là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đúng</a:t>
            </a:r>
            <a:r>
              <a:rPr lang="en-US" sz="2800" dirty="0">
                <a:latin typeface="UTM Avo" panose="02040603050506020204"/>
              </a:rPr>
              <a:t> 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3794252-F91D-48D4-8573-436908742A72}"/>
              </a:ext>
            </a:extLst>
          </p:cNvPr>
          <p:cNvSpPr/>
          <p:nvPr/>
        </p:nvSpPr>
        <p:spPr>
          <a:xfrm>
            <a:off x="814070" y="3401497"/>
            <a:ext cx="102419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25E1D36-FADB-4250-93D6-B2A71581E521}"/>
              </a:ext>
            </a:extLst>
          </p:cNvPr>
          <p:cNvSpPr/>
          <p:nvPr/>
        </p:nvSpPr>
        <p:spPr>
          <a:xfrm>
            <a:off x="814070" y="4058087"/>
            <a:ext cx="102266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1B6937F-894A-466B-B5D4-4FD7FA5EA46B}"/>
              </a:ext>
            </a:extLst>
          </p:cNvPr>
          <p:cNvSpPr/>
          <p:nvPr/>
        </p:nvSpPr>
        <p:spPr>
          <a:xfrm>
            <a:off x="814070" y="4714677"/>
            <a:ext cx="111823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D7877E-8C6C-41B2-9D83-157B0F86C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87" y="2126351"/>
            <a:ext cx="983065" cy="96782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30C32DC-03BA-4E15-8723-13A199850CEC}"/>
              </a:ext>
            </a:extLst>
          </p:cNvPr>
          <p:cNvSpPr/>
          <p:nvPr/>
        </p:nvSpPr>
        <p:spPr>
          <a:xfrm>
            <a:off x="643890" y="4787702"/>
            <a:ext cx="584200" cy="58356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31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4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7" y="2581120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7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8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2" y="364486"/>
            <a:ext cx="5036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3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4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0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6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6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814620" y="3368929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7054553" y="3479736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7" action="ppaction://hlinksldjump"/>
              </a:rPr>
              <a:t>01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8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8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1" y="3489255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9" action="ppaction://hlinksldjump"/>
              </a:rPr>
              <a:t>02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4" y="3378705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11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8" y="3500099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2" y="4437260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" action="ppaction://noaction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88" y="4524408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2" action="ppaction://hlinksldjump"/>
              </a:rPr>
              <a:t>04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5" y="4442148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" action="ppaction://noaction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2" y="45659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3" action="ppaction://hlinksldjump"/>
              </a:rPr>
              <a:t>05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9397597" y="4447036"/>
            <a:ext cx="931747" cy="707955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ố 6">
            <a:hlinkClick r:id="" action="ppaction://noaction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9616306" y="45585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4" action="ppaction://hlinksldjump"/>
              </a:rPr>
              <a:t>06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27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052" y="3057815"/>
            <a:ext cx="1913328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48184" y="3706709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82100" y="3890244"/>
              <a:ext cx="337124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Thân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46977" y="389024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Trò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ơ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i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84032" y="4139497"/>
              <a:ext cx="335043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Microsoft Word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PowerPoint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1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957943" y="1432851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tính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gì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động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2100" y="386255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37328" y="3862851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07779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Lập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37328" y="4068077"/>
              <a:ext cx="26434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71702-9475-0307-B035-63E94159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2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đ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ư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ợc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ở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6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sau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?</a:t>
              </a:r>
            </a:p>
            <a:p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24087" y="3920426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16555" y="3922778"/>
              <a:ext cx="328074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B.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24087" y="4153453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16555" y="4153453"/>
              <a:ext cx="312846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4422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5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70372" y="3850005"/>
              <a:ext cx="325372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3286" y="3847484"/>
              <a:ext cx="306503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68424" y="4090417"/>
              <a:ext cx="352936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3286" y="4092698"/>
              <a:ext cx="286115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2495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ra qua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8188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" y="-13199"/>
            <a:ext cx="12215464" cy="6871199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9BC94580-9F01-5E03-A9CB-07C7B6966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F03B08B5-1D88-0E2F-B16D-E73D884F3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559070-60F4-B6E6-BC43-1353FDD60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C3E374-EAAE-BF64-B55C-EC26FE1845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0B5E9-844A-4F60-6A4E-98179C2EEB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D522C9-3508-0FA5-7F52-C83B26DAAF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4BEF8E3-8DA4-0873-E9DE-495A6FEA82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B9F1ADBD-74B1-11B4-9276-8DAAB78636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C3FB022E-C25F-8566-306B-741C9C59E22E}"/>
              </a:ext>
            </a:extLst>
          </p:cNvPr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!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9D6096B8-D331-CD41-1042-8A417B1F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23D08894-42B0-05C4-8DE0-B18505927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1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p:transition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00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ba</a:t>
            </a:r>
            <a:r>
              <a:rPr kumimoji="0" lang="vi-VN" sz="4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en-US" sz="4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12</a:t>
            </a:r>
            <a:r>
              <a:rPr kumimoji="0" lang="en-US" sz="400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</a:t>
            </a:r>
            <a:r>
              <a:rPr kumimoji="0" lang="en-US" sz="400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9 </a:t>
            </a:r>
            <a:r>
              <a:rPr kumimoji="0" lang="vi-V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MÁY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388667"/>
            <a:ext cx="876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19400" y="2548231"/>
            <a:ext cx="9220199" cy="1886515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6" y="4814610"/>
            <a:ext cx="8999747" cy="1399211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161BBA-F236-4373-AAB0-852212C69D9B}"/>
              </a:ext>
            </a:extLst>
          </p:cNvPr>
          <p:cNvSpPr/>
          <p:nvPr/>
        </p:nvSpPr>
        <p:spPr>
          <a:xfrm>
            <a:off x="4110499" y="2871832"/>
            <a:ext cx="763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Kể được tên một số thiết bị phần cứng và phần mềm đã biết.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51FF41-A7A0-42CA-B480-D68F6C7F443D}"/>
              </a:ext>
            </a:extLst>
          </p:cNvPr>
          <p:cNvSpPr/>
          <p:nvPr/>
        </p:nvSpPr>
        <p:spPr>
          <a:xfrm>
            <a:off x="3928452" y="5069242"/>
            <a:ext cx="7471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ví dụ cụ thể về một số thao tác không đúng sẽ gây ra lỗi</a:t>
            </a:r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cho phần cứng và phần mềm trong quá trình sử dụng máy tính.</a:t>
            </a:r>
            <a:r>
              <a:rPr lang="vi-VN" sz="20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108F2-6585-4590-867D-58A03CD1AF79}"/>
              </a:ext>
            </a:extLst>
          </p:cNvPr>
          <p:cNvSpPr/>
          <p:nvPr/>
        </p:nvSpPr>
        <p:spPr>
          <a:xfrm>
            <a:off x="4090179" y="3378904"/>
            <a:ext cx="7521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sơ lược về vai trò của phần cứng, phần mềm và mối quan</a:t>
            </a:r>
            <a:br>
              <a:rPr lang="vi-VN" sz="2000" b="1" dirty="0">
                <a:solidFill>
                  <a:srgbClr val="FF0000"/>
                </a:solidFill>
                <a:latin typeface="MyriadPro-Regular"/>
              </a:rPr>
            </a:b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hệ phụ thuộc lẫn nhau giữa chúng.</a:t>
            </a:r>
            <a:endParaRPr lang="en-US" sz="20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200EE-F227-4CB9-AF6D-9B5931E4C05C}"/>
              </a:ext>
            </a:extLst>
          </p:cNvPr>
          <p:cNvSpPr/>
          <p:nvPr/>
        </p:nvSpPr>
        <p:spPr>
          <a:xfrm>
            <a:off x="5652986" y="2153146"/>
            <a:ext cx="3917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Sau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2400" b="1" baseline="30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32F06D-20A9-444C-A062-FAF7A0224E92}"/>
              </a:ext>
            </a:extLst>
          </p:cNvPr>
          <p:cNvGrpSpPr/>
          <p:nvPr/>
        </p:nvGrpSpPr>
        <p:grpSpPr>
          <a:xfrm>
            <a:off x="-180151" y="1970089"/>
            <a:ext cx="4134561" cy="2508169"/>
            <a:chOff x="301091" y="301982"/>
            <a:chExt cx="4134561" cy="25081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8C6FD2-D2CE-4AA8-99B6-960C27EC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27CDE5-D5D7-4175-81BB-4B05ABD1C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D442A0-1AAD-4181-83B1-70FD38A2F7BD}"/>
              </a:ext>
            </a:extLst>
          </p:cNvPr>
          <p:cNvGrpSpPr/>
          <p:nvPr/>
        </p:nvGrpSpPr>
        <p:grpSpPr>
          <a:xfrm>
            <a:off x="4258832" y="2280039"/>
            <a:ext cx="6618519" cy="2638955"/>
            <a:chOff x="1768766" y="4552258"/>
            <a:chExt cx="7300588" cy="2237383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211147E7-AFEF-4445-B875-1C47836945D6}"/>
                </a:ext>
              </a:extLst>
            </p:cNvPr>
            <p:cNvSpPr/>
            <p:nvPr/>
          </p:nvSpPr>
          <p:spPr>
            <a:xfrm>
              <a:off x="1768766" y="4644318"/>
              <a:ext cx="7212563" cy="2145323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441506E2-AA07-41F3-97C8-ED8CBF74041A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22DC94F-4EBC-4073-9081-DA2B3F8825E8}"/>
              </a:ext>
            </a:extLst>
          </p:cNvPr>
          <p:cNvSpPr/>
          <p:nvPr/>
        </p:nvSpPr>
        <p:spPr>
          <a:xfrm>
            <a:off x="4388464" y="2453975"/>
            <a:ext cx="6507108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bố.Tại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nhỉ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809329-9A1B-421F-8313-5FF7DD01310E}"/>
              </a:ext>
            </a:extLst>
          </p:cNvPr>
          <p:cNvGrpSpPr/>
          <p:nvPr/>
        </p:nvGrpSpPr>
        <p:grpSpPr>
          <a:xfrm>
            <a:off x="6286311" y="5044512"/>
            <a:ext cx="5248130" cy="1119687"/>
            <a:chOff x="1856791" y="4401655"/>
            <a:chExt cx="7212563" cy="229592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FE733906-1F63-4496-B11E-31FFD35F50D2}"/>
                </a:ext>
              </a:extLst>
            </p:cNvPr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8958D715-D532-4000-92FC-591F83AA2026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B21E2166-DEA1-4C6B-9926-2D69243A80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64078" y="5950157"/>
            <a:ext cx="731922" cy="520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810534-8A17-4DEE-A073-212D3854955C}"/>
              </a:ext>
            </a:extLst>
          </p:cNvPr>
          <p:cNvSpPr/>
          <p:nvPr/>
        </p:nvSpPr>
        <p:spPr>
          <a:xfrm>
            <a:off x="618627" y="2665678"/>
            <a:ext cx="353314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Khởi  1">
            <a:extLst>
              <a:ext uri="{FF2B5EF4-FFF2-40B4-BE49-F238E27FC236}">
                <a16:creationId xmlns:a16="http://schemas.microsoft.com/office/drawing/2014/main" id="{D21691A6-CCC0-4284-B882-3BBB3089E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9601" b="-488"/>
          <a:stretch>
            <a:fillRect/>
          </a:stretch>
        </p:blipFill>
        <p:spPr>
          <a:xfrm flipH="1">
            <a:off x="2485955" y="4441610"/>
            <a:ext cx="1623206" cy="2028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C7CEB5-3510-46B5-A3A3-C6251BA57F90}"/>
              </a:ext>
            </a:extLst>
          </p:cNvPr>
          <p:cNvSpPr/>
          <p:nvPr/>
        </p:nvSpPr>
        <p:spPr>
          <a:xfrm>
            <a:off x="7029213" y="5453253"/>
            <a:ext cx="4174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7.40741E-7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0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E4EAC6-FC19-4F1E-9C53-BF25B05E57C6}"/>
              </a:ext>
            </a:extLst>
          </p:cNvPr>
          <p:cNvSpPr/>
          <p:nvPr/>
        </p:nvSpPr>
        <p:spPr>
          <a:xfrm>
            <a:off x="94134" y="2017752"/>
            <a:ext cx="7053612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9ED3EB-F5AE-499B-9A50-58F5FA5F9799}"/>
              </a:ext>
            </a:extLst>
          </p:cNvPr>
          <p:cNvGrpSpPr/>
          <p:nvPr/>
        </p:nvGrpSpPr>
        <p:grpSpPr>
          <a:xfrm>
            <a:off x="304800" y="2415325"/>
            <a:ext cx="11582400" cy="1735297"/>
            <a:chOff x="522612" y="657957"/>
            <a:chExt cx="10962947" cy="31923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72C571-1282-4050-BA50-DBA0F19FE42E}"/>
                </a:ext>
              </a:extLst>
            </p:cNvPr>
            <p:cNvSpPr/>
            <p:nvPr/>
          </p:nvSpPr>
          <p:spPr>
            <a:xfrm>
              <a:off x="3589443" y="790293"/>
              <a:ext cx="7173355" cy="913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CAA194-B5FF-4449-B58B-1B2E15FC6D03}"/>
                </a:ext>
              </a:extLst>
            </p:cNvPr>
            <p:cNvSpPr/>
            <p:nvPr/>
          </p:nvSpPr>
          <p:spPr>
            <a:xfrm>
              <a:off x="522612" y="1036931"/>
              <a:ext cx="10962947" cy="281317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9D573D-AFE4-42CE-9E5A-C84770252BF2}"/>
                </a:ext>
              </a:extLst>
            </p:cNvPr>
            <p:cNvSpPr/>
            <p:nvPr/>
          </p:nvSpPr>
          <p:spPr>
            <a:xfrm>
              <a:off x="597260" y="1746738"/>
              <a:ext cx="10813651" cy="1780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6BC3D2-BAC9-4FEB-BC19-FC3D723EF914}"/>
                </a:ext>
              </a:extLst>
            </p:cNvPr>
            <p:cNvGrpSpPr/>
            <p:nvPr/>
          </p:nvGrpSpPr>
          <p:grpSpPr>
            <a:xfrm>
              <a:off x="548026" y="657957"/>
              <a:ext cx="2873302" cy="1235958"/>
              <a:chOff x="548026" y="657957"/>
              <a:chExt cx="2873302" cy="123595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5A2665A-D43D-4F91-8E8E-2283CAE4939C}"/>
                  </a:ext>
                </a:extLst>
              </p:cNvPr>
              <p:cNvGrpSpPr/>
              <p:nvPr/>
            </p:nvGrpSpPr>
            <p:grpSpPr>
              <a:xfrm>
                <a:off x="548026" y="969483"/>
                <a:ext cx="2347575" cy="787757"/>
                <a:chOff x="5931789" y="1278622"/>
                <a:chExt cx="2347575" cy="787757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09290368-B86E-4EAF-8CB9-EC7C03C87048}"/>
                    </a:ext>
                  </a:extLst>
                </p:cNvPr>
                <p:cNvSpPr/>
                <p:nvPr/>
              </p:nvSpPr>
              <p:spPr>
                <a:xfrm>
                  <a:off x="5981023" y="1404721"/>
                  <a:ext cx="2298341" cy="661658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76C8F7F-639B-4293-85C8-2C7A19A8DA5F}"/>
                    </a:ext>
                  </a:extLst>
                </p:cNvPr>
                <p:cNvSpPr/>
                <p:nvPr/>
              </p:nvSpPr>
              <p:spPr>
                <a:xfrm>
                  <a:off x="5931789" y="1278622"/>
                  <a:ext cx="2135017" cy="7418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121717E-4213-429B-A57C-6B6A0271B0B3}"/>
                  </a:ext>
                </a:extLst>
              </p:cNvPr>
              <p:cNvGrpSpPr/>
              <p:nvPr/>
            </p:nvGrpSpPr>
            <p:grpSpPr>
              <a:xfrm rot="20419193">
                <a:off x="2465863" y="900525"/>
                <a:ext cx="955465" cy="880803"/>
                <a:chOff x="8965122" y="279854"/>
                <a:chExt cx="3406128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id="{1046AA61-96F4-4606-BDB6-A3FB825D17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id="{67DF6F9F-5C57-4691-A387-7398EB745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65122" y="329805"/>
                  <a:ext cx="2916628" cy="2768147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E0246F7-777B-4D7B-9165-EF393FBA67F6}"/>
                  </a:ext>
                </a:extLst>
              </p:cNvPr>
              <p:cNvSpPr/>
              <p:nvPr/>
            </p:nvSpPr>
            <p:spPr>
              <a:xfrm>
                <a:off x="2440411" y="657957"/>
                <a:ext cx="852542" cy="12359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67F219-3437-49BB-89B9-36F4020D8B1C}"/>
                </a:ext>
              </a:extLst>
            </p:cNvPr>
            <p:cNvSpPr/>
            <p:nvPr/>
          </p:nvSpPr>
          <p:spPr>
            <a:xfrm>
              <a:off x="1528714" y="3297180"/>
              <a:ext cx="9134572" cy="553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endParaRPr lang="vi-VN" sz="20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 descr="new">
            <a:extLst>
              <a:ext uri="{FF2B5EF4-FFF2-40B4-BE49-F238E27FC236}">
                <a16:creationId xmlns:a16="http://schemas.microsoft.com/office/drawing/2014/main" id="{E56CBFAE-5393-4B3C-B20C-D52B01AC3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1" y="4187198"/>
            <a:ext cx="6365054" cy="24898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63AFD9-4F96-4BCD-ACCA-AB9628BC3022}"/>
              </a:ext>
            </a:extLst>
          </p:cNvPr>
          <p:cNvSpPr/>
          <p:nvPr/>
        </p:nvSpPr>
        <p:spPr>
          <a:xfrm>
            <a:off x="6304373" y="431554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FC1535-B6DE-4EE3-B1BA-45A085DFA99B}"/>
              </a:ext>
            </a:extLst>
          </p:cNvPr>
          <p:cNvSpPr/>
          <p:nvPr/>
        </p:nvSpPr>
        <p:spPr>
          <a:xfrm>
            <a:off x="6301183" y="516552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891238-6435-48D1-B478-6DB71474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2209800"/>
            <a:ext cx="689218" cy="653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DF3F01-C188-46F3-BC9F-7B293B44875E}"/>
              </a:ext>
            </a:extLst>
          </p:cNvPr>
          <p:cNvSpPr/>
          <p:nvPr/>
        </p:nvSpPr>
        <p:spPr>
          <a:xfrm>
            <a:off x="765418" y="2401407"/>
            <a:ext cx="1112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ra qua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ổ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loa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in,.... )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.(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,...)</a:t>
            </a:r>
            <a:endParaRPr lang="en-US" sz="2000" b="1" dirty="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FDDD8BC8-BE8D-402D-8416-FCF8D394AD3A}"/>
              </a:ext>
            </a:extLst>
          </p:cNvPr>
          <p:cNvSpPr txBox="1"/>
          <p:nvPr/>
        </p:nvSpPr>
        <p:spPr>
          <a:xfrm>
            <a:off x="228600" y="3724846"/>
            <a:ext cx="10299700" cy="154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ống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loa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...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của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chiếc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thông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minh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cứng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trò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đồng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hồ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,....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thị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dưới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dạng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biểu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tượng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thể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bổ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sung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hoặc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xóa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bớt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hay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vì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vậy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bố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mẹ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thì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không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7A174B-6EC7-4DC0-9968-737718A1C4D0}"/>
              </a:ext>
            </a:extLst>
          </p:cNvPr>
          <p:cNvSpPr/>
          <p:nvPr/>
        </p:nvSpPr>
        <p:spPr>
          <a:xfrm>
            <a:off x="1981200" y="5701279"/>
            <a:ext cx="9203690" cy="604499"/>
          </a:xfrm>
          <a:prstGeom prst="roundRect">
            <a:avLst/>
          </a:prstGeom>
          <a:solidFill>
            <a:srgbClr val="F2E9C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B2825B-2209-45EA-B49E-D12CC2504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6785" y="5292859"/>
            <a:ext cx="1061425" cy="4852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242607-0E2C-4DF7-A0EC-8F7FEE5499A4}"/>
              </a:ext>
            </a:extLst>
          </p:cNvPr>
          <p:cNvSpPr/>
          <p:nvPr/>
        </p:nvSpPr>
        <p:spPr>
          <a:xfrm>
            <a:off x="1981200" y="5688490"/>
            <a:ext cx="8832346" cy="48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400" b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Máy tính gồm phần cứng và phần mềm</a:t>
            </a:r>
            <a:r>
              <a:rPr lang="vi-VN" sz="24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3903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031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8D3201-D1F4-4359-B430-412EE5772B9E}"/>
              </a:ext>
            </a:extLst>
          </p:cNvPr>
          <p:cNvSpPr/>
          <p:nvPr/>
        </p:nvSpPr>
        <p:spPr>
          <a:xfrm>
            <a:off x="926821" y="2169107"/>
            <a:ext cx="8314377" cy="610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B88DF-9F95-4C79-AC57-D26877972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88" y="2250247"/>
            <a:ext cx="771733" cy="759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23D242-B7AA-4AEC-82D2-1322AE9C0A1B}"/>
              </a:ext>
            </a:extLst>
          </p:cNvPr>
          <p:cNvSpPr/>
          <p:nvPr/>
        </p:nvSpPr>
        <p:spPr>
          <a:xfrm>
            <a:off x="1765795" y="2706825"/>
            <a:ext cx="6233243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467B5-6005-41D6-8035-11A32E7B6799}"/>
              </a:ext>
            </a:extLst>
          </p:cNvPr>
          <p:cNvSpPr/>
          <p:nvPr/>
        </p:nvSpPr>
        <p:spPr>
          <a:xfrm>
            <a:off x="1765794" y="3228361"/>
            <a:ext cx="6233243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F4C1E-1D7E-445D-A319-69AF93237ED1}"/>
              </a:ext>
            </a:extLst>
          </p:cNvPr>
          <p:cNvSpPr/>
          <p:nvPr/>
        </p:nvSpPr>
        <p:spPr>
          <a:xfrm>
            <a:off x="2517140" y="2210593"/>
            <a:ext cx="8644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B1AE127-F46F-4DCB-8D9D-47C6C40091F6}"/>
              </a:ext>
            </a:extLst>
          </p:cNvPr>
          <p:cNvSpPr/>
          <p:nvPr/>
        </p:nvSpPr>
        <p:spPr>
          <a:xfrm>
            <a:off x="1735314" y="3709042"/>
            <a:ext cx="7407791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E683DDEB-09BF-4C5F-861B-C57D02DB57B5}"/>
              </a:ext>
            </a:extLst>
          </p:cNvPr>
          <p:cNvSpPr/>
          <p:nvPr/>
        </p:nvSpPr>
        <p:spPr>
          <a:xfrm>
            <a:off x="1735314" y="4191332"/>
            <a:ext cx="7189055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DB6AF9-9676-499E-8902-E585754B4F6F}"/>
              </a:ext>
            </a:extLst>
          </p:cNvPr>
          <p:cNvSpPr/>
          <p:nvPr/>
        </p:nvSpPr>
        <p:spPr>
          <a:xfrm>
            <a:off x="1735314" y="3859346"/>
            <a:ext cx="392790" cy="424784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45E38F-047B-4074-BA98-626C3EB6FFFB}"/>
              </a:ext>
            </a:extLst>
          </p:cNvPr>
          <p:cNvSpPr/>
          <p:nvPr/>
        </p:nvSpPr>
        <p:spPr>
          <a:xfrm>
            <a:off x="2897283" y="3114478"/>
            <a:ext cx="7883890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Word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PowerPoint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4635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3" grpId="0"/>
      <p:bldP spid="14" grpId="0"/>
      <p:bldP spid="14" grpId="1"/>
      <p:bldP spid="15" grpId="0"/>
      <p:bldP spid="15" grpId="1"/>
      <p:bldP spid="16" grpId="0" animBg="1"/>
      <p:bldP spid="16" grpId="1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DDDA7-C2FA-4969-A98F-A2CAECAA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D51F9-6E23-4872-89DB-77262A5432DA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5E5C98A-BC04-4EA3-87DE-BF5162575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96EF8-F8A4-4EBB-A12B-0819747201E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13E2C-5921-418D-B581-9C2B9452B595}"/>
              </a:ext>
            </a:extLst>
          </p:cNvPr>
          <p:cNvSpPr/>
          <p:nvPr/>
        </p:nvSpPr>
        <p:spPr>
          <a:xfrm>
            <a:off x="5080" y="1964464"/>
            <a:ext cx="715772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B6F8B2-21FA-4ECE-A7A6-C69AA54F8F7E}"/>
              </a:ext>
            </a:extLst>
          </p:cNvPr>
          <p:cNvGrpSpPr/>
          <p:nvPr/>
        </p:nvGrpSpPr>
        <p:grpSpPr>
          <a:xfrm>
            <a:off x="111880" y="2470533"/>
            <a:ext cx="11953606" cy="4206544"/>
            <a:chOff x="504970" y="790022"/>
            <a:chExt cx="10980589" cy="30600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DAEC18-971E-4E71-9A94-A010D732CECA}"/>
                </a:ext>
              </a:extLst>
            </p:cNvPr>
            <p:cNvSpPr/>
            <p:nvPr/>
          </p:nvSpPr>
          <p:spPr>
            <a:xfrm>
              <a:off x="3331930" y="790022"/>
              <a:ext cx="7394147" cy="331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vi-VN" sz="24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EBA478-2245-4E4E-A05E-7FD224818B90}"/>
                </a:ext>
              </a:extLst>
            </p:cNvPr>
            <p:cNvSpPr/>
            <p:nvPr/>
          </p:nvSpPr>
          <p:spPr>
            <a:xfrm>
              <a:off x="522612" y="884575"/>
              <a:ext cx="10962947" cy="2965528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C71D7E-DEDB-486A-B869-B7A02D9B55C2}"/>
                </a:ext>
              </a:extLst>
            </p:cNvPr>
            <p:cNvSpPr/>
            <p:nvPr/>
          </p:nvSpPr>
          <p:spPr>
            <a:xfrm>
              <a:off x="3276599" y="1085512"/>
              <a:ext cx="7155846" cy="1319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: 	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AC3112-8054-4F8C-A49B-2491EAC37880}"/>
                </a:ext>
              </a:extLst>
            </p:cNvPr>
            <p:cNvGrpSpPr/>
            <p:nvPr/>
          </p:nvGrpSpPr>
          <p:grpSpPr>
            <a:xfrm>
              <a:off x="504970" y="795279"/>
              <a:ext cx="6143659" cy="2259813"/>
              <a:chOff x="504970" y="795279"/>
              <a:chExt cx="6143659" cy="225981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2C56757-B78F-49AE-8A08-467112BA54C7}"/>
                  </a:ext>
                </a:extLst>
              </p:cNvPr>
              <p:cNvGrpSpPr/>
              <p:nvPr/>
            </p:nvGrpSpPr>
            <p:grpSpPr>
              <a:xfrm>
                <a:off x="504970" y="807159"/>
                <a:ext cx="2660872" cy="1427992"/>
                <a:chOff x="5888733" y="1116298"/>
                <a:chExt cx="2660872" cy="1427992"/>
              </a:xfrm>
            </p:grpSpPr>
            <p:sp>
              <p:nvSpPr>
                <p:cNvPr id="19" name="Rectangle: Top Corners Rounded 18">
                  <a:extLst>
                    <a:ext uri="{FF2B5EF4-FFF2-40B4-BE49-F238E27FC236}">
                      <a16:creationId xmlns:a16="http://schemas.microsoft.com/office/drawing/2014/main" id="{C2FE3621-5E30-4CE0-90F2-BB2FB854531C}"/>
                    </a:ext>
                  </a:extLst>
                </p:cNvPr>
                <p:cNvSpPr/>
                <p:nvPr/>
              </p:nvSpPr>
              <p:spPr>
                <a:xfrm>
                  <a:off x="5971433" y="1193219"/>
                  <a:ext cx="2578172" cy="392532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4606526-DE09-4C54-83E8-0D55644C7A18}"/>
                    </a:ext>
                  </a:extLst>
                </p:cNvPr>
                <p:cNvSpPr/>
                <p:nvPr/>
              </p:nvSpPr>
              <p:spPr>
                <a:xfrm>
                  <a:off x="5888733" y="1116298"/>
                  <a:ext cx="2268934" cy="1427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883029B-31F9-4A89-99E7-D17BF6473CE0}"/>
                  </a:ext>
                </a:extLst>
              </p:cNvPr>
              <p:cNvGrpSpPr/>
              <p:nvPr/>
            </p:nvGrpSpPr>
            <p:grpSpPr>
              <a:xfrm rot="20419193">
                <a:off x="2562486" y="795279"/>
                <a:ext cx="664837" cy="618927"/>
                <a:chOff x="9603279" y="-114929"/>
                <a:chExt cx="2370075" cy="2265617"/>
              </a:xfrm>
            </p:grpSpPr>
            <p:pic>
              <p:nvPicPr>
                <p:cNvPr id="17" name="Picture 5">
                  <a:extLst>
                    <a:ext uri="{FF2B5EF4-FFF2-40B4-BE49-F238E27FC236}">
                      <a16:creationId xmlns:a16="http://schemas.microsoft.com/office/drawing/2014/main" id="{51DFB35E-AB9D-4388-B73B-E6842099E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603279" y="-114929"/>
                  <a:ext cx="2370075" cy="2265617"/>
                </a:xfrm>
                <a:prstGeom prst="rect">
                  <a:avLst/>
                </a:prstGeom>
              </p:spPr>
            </p:pic>
            <p:pic>
              <p:nvPicPr>
                <p:cNvPr id="18" name="Picture 6">
                  <a:extLst>
                    <a:ext uri="{FF2B5EF4-FFF2-40B4-BE49-F238E27FC236}">
                      <a16:creationId xmlns:a16="http://schemas.microsoft.com/office/drawing/2014/main" id="{9969585B-04FB-447F-9DD1-8030102B21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785374" y="47404"/>
                  <a:ext cx="2175665" cy="1589776"/>
                </a:xfrm>
                <a:prstGeom prst="rect">
                  <a:avLst/>
                </a:prstGeom>
              </p:spPr>
            </p:pic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B6EB7FD-CA65-4B36-9C4D-1F1F84B2D2F2}"/>
                  </a:ext>
                </a:extLst>
              </p:cNvPr>
              <p:cNvSpPr/>
              <p:nvPr/>
            </p:nvSpPr>
            <p:spPr>
              <a:xfrm>
                <a:off x="6061873" y="2676429"/>
                <a:ext cx="586756" cy="37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" name="Rectangle 5">
            <a:extLst>
              <a:ext uri="{FF2B5EF4-FFF2-40B4-BE49-F238E27FC236}">
                <a16:creationId xmlns:a16="http://schemas.microsoft.com/office/drawing/2014/main" id="{722E8F65-51BB-48A4-AF37-1A45FAD670FC}"/>
              </a:ext>
            </a:extLst>
          </p:cNvPr>
          <p:cNvSpPr/>
          <p:nvPr/>
        </p:nvSpPr>
        <p:spPr>
          <a:xfrm>
            <a:off x="3769400" y="1883912"/>
            <a:ext cx="587806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2" name="Picture 21" descr="new">
            <a:extLst>
              <a:ext uri="{FF2B5EF4-FFF2-40B4-BE49-F238E27FC236}">
                <a16:creationId xmlns:a16="http://schemas.microsoft.com/office/drawing/2014/main" id="{F2063BBA-260F-4D78-8E3C-8F2FB5E7C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938" y="2945400"/>
            <a:ext cx="3063875" cy="1130994"/>
          </a:xfrm>
          <a:prstGeom prst="rect">
            <a:avLst/>
          </a:prstGeom>
        </p:spPr>
      </p:pic>
      <p:sp>
        <p:nvSpPr>
          <p:cNvPr id="23" name="Text Box 22">
            <a:extLst>
              <a:ext uri="{FF2B5EF4-FFF2-40B4-BE49-F238E27FC236}">
                <a16:creationId xmlns:a16="http://schemas.microsoft.com/office/drawing/2014/main" id="{A86EC18F-31A5-4492-BFEB-A2C7262E5DFE}"/>
              </a:ext>
            </a:extLst>
          </p:cNvPr>
          <p:cNvSpPr txBox="1"/>
          <p:nvPr/>
        </p:nvSpPr>
        <p:spPr>
          <a:xfrm>
            <a:off x="9092416" y="4077436"/>
            <a:ext cx="194720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vi-VN" b="1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vi-VN" b="1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1: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Chụp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thoại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minh</a:t>
            </a:r>
            <a:endParaRPr lang="en-US" dirty="0"/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0D26862B-69AD-4CEA-8DCD-76D86A7C7DFE}"/>
              </a:ext>
            </a:extLst>
          </p:cNvPr>
          <p:cNvSpPr txBox="1"/>
          <p:nvPr/>
        </p:nvSpPr>
        <p:spPr>
          <a:xfrm>
            <a:off x="207663" y="3624878"/>
            <a:ext cx="63704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1</a:t>
            </a:r>
            <a:r>
              <a:rPr lang="en-US" sz="2400" dirty="0">
                <a:latin typeface="UTM Avo" panose="02040603050506020204"/>
              </a:rPr>
              <a:t>.Ghép </a:t>
            </a:r>
            <a:r>
              <a:rPr lang="en-US" sz="2400" dirty="0" err="1">
                <a:latin typeface="UTM Avo" panose="02040603050506020204"/>
              </a:rPr>
              <a:t>mục</a:t>
            </a:r>
            <a:r>
              <a:rPr lang="en-US" sz="2400" dirty="0">
                <a:latin typeface="UTM Avo" panose="02040603050506020204"/>
              </a:rPr>
              <a:t> ở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A </a:t>
            </a:r>
            <a:r>
              <a:rPr lang="en-US" sz="2400" dirty="0" err="1">
                <a:latin typeface="UTM Avo" panose="02040603050506020204"/>
              </a:rPr>
              <a:t>vào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B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phù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hợp</a:t>
            </a:r>
            <a:r>
              <a:rPr lang="en-US" sz="2400" dirty="0">
                <a:latin typeface="UTM Avo" panose="02040603050506020204"/>
              </a:rPr>
              <a:t>: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B7AAAD0-23A4-40B1-9E7C-AD9E113DE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88004"/>
              </p:ext>
            </p:extLst>
          </p:nvPr>
        </p:nvGraphicFramePr>
        <p:xfrm>
          <a:off x="530157" y="4114155"/>
          <a:ext cx="550065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A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B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1) Ống kính điện thoại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a) Phần mềm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2) Ứng dụng chụp ảnh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latin typeface="UTM Avo" panose="02040603050506020204"/>
                        </a:rPr>
                        <a:t>b) </a:t>
                      </a:r>
                      <a:r>
                        <a:rPr lang="en-US" dirty="0" err="1">
                          <a:latin typeface="UTM Avo" panose="02040603050506020204"/>
                        </a:rPr>
                        <a:t>Phần</a:t>
                      </a:r>
                      <a:r>
                        <a:rPr lang="en-US" dirty="0">
                          <a:latin typeface="UTM Avo" panose="02040603050506020204"/>
                        </a:rPr>
                        <a:t> </a:t>
                      </a:r>
                      <a:r>
                        <a:rPr lang="en-US" dirty="0" err="1">
                          <a:latin typeface="UTM Avo" panose="02040603050506020204"/>
                        </a:rPr>
                        <a:t>cứng</a:t>
                      </a:r>
                      <a:endParaRPr lang="en-US" dirty="0">
                        <a:latin typeface="UTM Avo" panose="02040603050506020204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Text Box 25">
            <a:extLst>
              <a:ext uri="{FF2B5EF4-FFF2-40B4-BE49-F238E27FC236}">
                <a16:creationId xmlns:a16="http://schemas.microsoft.com/office/drawing/2014/main" id="{0E58A150-01D5-47E9-8FFE-0DE29463C672}"/>
              </a:ext>
            </a:extLst>
          </p:cNvPr>
          <p:cNvSpPr txBox="1"/>
          <p:nvPr/>
        </p:nvSpPr>
        <p:spPr>
          <a:xfrm>
            <a:off x="237828" y="3624713"/>
            <a:ext cx="669222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2.</a:t>
            </a:r>
            <a:r>
              <a:rPr lang="en-US" sz="2400" dirty="0">
                <a:latin typeface="UTM Avo" panose="02040603050506020204"/>
              </a:rPr>
              <a:t>Nếu </a:t>
            </a:r>
            <a:r>
              <a:rPr lang="en-US" sz="2400" dirty="0" err="1">
                <a:latin typeface="UTM Avo" panose="02040603050506020204"/>
              </a:rPr>
              <a:t>thiếu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ống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kính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hoặc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ứng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dụng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thì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máy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còn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được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không</a:t>
            </a:r>
            <a:r>
              <a:rPr lang="en-US" sz="2400" dirty="0">
                <a:latin typeface="UTM Avo" panose="02040603050506020204"/>
              </a:rPr>
              <a:t>? </a:t>
            </a:r>
            <a:r>
              <a:rPr lang="en-US" sz="2400" dirty="0" err="1">
                <a:latin typeface="UTM Avo" panose="02040603050506020204"/>
              </a:rPr>
              <a:t>Tại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?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B91ABC5F-5953-43FC-AC07-53F792AECD9F}"/>
              </a:ext>
            </a:extLst>
          </p:cNvPr>
          <p:cNvSpPr/>
          <p:nvPr/>
        </p:nvSpPr>
        <p:spPr>
          <a:xfrm>
            <a:off x="2542800" y="2454575"/>
            <a:ext cx="587807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11118E-B8C3-47EF-A7B8-CB9FBD26AF57}"/>
              </a:ext>
            </a:extLst>
          </p:cNvPr>
          <p:cNvSpPr/>
          <p:nvPr/>
        </p:nvSpPr>
        <p:spPr>
          <a:xfrm>
            <a:off x="1346875" y="4316130"/>
            <a:ext cx="6928080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154CFE-EDAC-4DFB-A428-439893282542}"/>
              </a:ext>
            </a:extLst>
          </p:cNvPr>
          <p:cNvCxnSpPr/>
          <p:nvPr/>
        </p:nvCxnSpPr>
        <p:spPr>
          <a:xfrm>
            <a:off x="3008539" y="4800600"/>
            <a:ext cx="1030061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BE285D0-191C-43E9-8EF5-B30FA9F54A37}"/>
              </a:ext>
            </a:extLst>
          </p:cNvPr>
          <p:cNvCxnSpPr>
            <a:cxnSpLocks/>
          </p:cNvCxnSpPr>
          <p:nvPr/>
        </p:nvCxnSpPr>
        <p:spPr>
          <a:xfrm flipV="1">
            <a:off x="2998419" y="4792567"/>
            <a:ext cx="1040181" cy="312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6C41E813-3FAB-4DFB-8DF9-3A29A29BD578}"/>
              </a:ext>
            </a:extLst>
          </p:cNvPr>
          <p:cNvSpPr/>
          <p:nvPr/>
        </p:nvSpPr>
        <p:spPr>
          <a:xfrm>
            <a:off x="764391" y="4737849"/>
            <a:ext cx="468206" cy="198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743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 bldLvl="0" animBg="1"/>
      <p:bldP spid="23" grpId="0"/>
      <p:bldP spid="24" grpId="0"/>
      <p:bldP spid="24" grpId="1"/>
      <p:bldP spid="26" grpId="0"/>
      <p:bldP spid="27" grpId="0" bldLvl="0" animBg="1"/>
      <p:bldP spid="2" grpId="0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12560</TotalTime>
  <Words>1375</Words>
  <Application>Microsoft Office PowerPoint</Application>
  <PresentationFormat>Widescreen</PresentationFormat>
  <Paragraphs>148</Paragraphs>
  <Slides>20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UTM Avo</vt:lpstr>
      <vt:lpstr>Roboto</vt:lpstr>
      <vt:lpstr>UTM HelvetIns</vt:lpstr>
      <vt:lpstr>Calibri Light</vt:lpstr>
      <vt:lpstr>UTM Bienvenue</vt:lpstr>
      <vt:lpstr>Arial</vt:lpstr>
      <vt:lpstr>MyriadPro-Regular</vt:lpstr>
      <vt:lpstr>SVN-SAF</vt:lpstr>
      <vt:lpstr>Open Sans Extrabold</vt:lpstr>
      <vt:lpstr>orange juice</vt:lpstr>
      <vt:lpstr>SVN-Androgyne</vt:lpstr>
      <vt:lpstr>Times New Roman</vt:lpstr>
      <vt:lpstr>Calibri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Nguyen Van Tiem</cp:lastModifiedBy>
  <cp:revision>1284</cp:revision>
  <dcterms:created xsi:type="dcterms:W3CDTF">2021-09-19T04:33:01Z</dcterms:created>
  <dcterms:modified xsi:type="dcterms:W3CDTF">2023-09-12T00:39:04Z</dcterms:modified>
  <cp:category>9Slide.vn</cp:category>
</cp:coreProperties>
</file>