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710" r:id="rId5"/>
  </p:sldMasterIdLst>
  <p:notesMasterIdLst>
    <p:notesMasterId r:id="rId17"/>
  </p:notesMasterIdLst>
  <p:sldIdLst>
    <p:sldId id="274" r:id="rId6"/>
    <p:sldId id="273" r:id="rId7"/>
    <p:sldId id="266" r:id="rId8"/>
    <p:sldId id="268" r:id="rId9"/>
    <p:sldId id="258" r:id="rId10"/>
    <p:sldId id="270" r:id="rId11"/>
    <p:sldId id="262" r:id="rId12"/>
    <p:sldId id="271" r:id="rId13"/>
    <p:sldId id="272" r:id="rId14"/>
    <p:sldId id="26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Hát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đối đáp, hoà giọng theo màu chữ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  <a:endParaRPr lang="en-US" dirty="0">
              <a:solidFill>
                <a:srgbClr val="D636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68C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 smtClean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  <a:endParaRPr lang="en-US" dirty="0">
              <a:solidFill>
                <a:srgbClr val="46BB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</a:t>
            </a:r>
            <a:r>
              <a:rPr lang="en-US" sz="2400" b="1" i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câu hát khi ru em, hoặc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158</Words>
  <Application>Microsoft Office PowerPoint</Application>
  <PresentationFormat>Widescreen</PresentationFormat>
  <Paragraphs>16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2022-04-04T07:27:39Z</dcterms:created>
  <dcterms:modified xsi:type="dcterms:W3CDTF">2022-07-22T03:38:49Z</dcterms:modified>
</cp:coreProperties>
</file>