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6" r:id="rId4"/>
    <p:sldId id="295" r:id="rId5"/>
    <p:sldId id="273" r:id="rId6"/>
    <p:sldId id="290" r:id="rId7"/>
    <p:sldId id="280" r:id="rId8"/>
    <p:sldId id="286" r:id="rId9"/>
    <p:sldId id="287" r:id="rId10"/>
    <p:sldId id="291" r:id="rId11"/>
    <p:sldId id="288" r:id="rId12"/>
    <p:sldId id="292" r:id="rId13"/>
    <p:sldId id="293" r:id="rId14"/>
    <p:sldId id="294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7/22/2022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4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14.png"/><Relationship Id="rId5" Type="http://schemas.microsoft.com/office/2007/relationships/media" Target="../media/media10.mp3"/><Relationship Id="rId10" Type="http://schemas.openxmlformats.org/officeDocument/2006/relationships/image" Target="../media/image35.png"/><Relationship Id="rId4" Type="http://schemas.openxmlformats.org/officeDocument/2006/relationships/audio" Target="../media/media9.mp3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05613" y="3477080"/>
            <a:ext cx="2662518" cy="1452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to hoặc nhanh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552420" y="3913645"/>
            <a:ext cx="1925893" cy="846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nhỏ hoặc chậm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854" y="3323064"/>
            <a:ext cx="3534936" cy="353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5367" y="2943922"/>
            <a:ext cx="3676633" cy="3914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37057" y="615681"/>
            <a:ext cx="653255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 tay nhanh – chậm, to – nhỏ theo hình tiết tấu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57" y="1495484"/>
            <a:ext cx="6274869" cy="5729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85" y="2580903"/>
            <a:ext cx="5867412" cy="5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</a:t>
            </a: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158</Words>
  <Application>Microsoft Office PowerPoint</Application>
  <PresentationFormat>Widescreen</PresentationFormat>
  <Paragraphs>24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2022-04-04T11:47:32Z</dcterms:created>
  <dcterms:modified xsi:type="dcterms:W3CDTF">2022-07-22T03:44:45Z</dcterms:modified>
</cp:coreProperties>
</file>