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4" r:id="rId4"/>
    <p:sldMasterId id="2147483686" r:id="rId5"/>
  </p:sldMasterIdLst>
  <p:notesMasterIdLst>
    <p:notesMasterId r:id="rId16"/>
  </p:notesMasterIdLst>
  <p:sldIdLst>
    <p:sldId id="269" r:id="rId6"/>
    <p:sldId id="265" r:id="rId7"/>
    <p:sldId id="266" r:id="rId8"/>
    <p:sldId id="267" r:id="rId9"/>
    <p:sldId id="268" r:id="rId10"/>
    <p:sldId id="258" r:id="rId11"/>
    <p:sldId id="262" r:id="rId12"/>
    <p:sldId id="264" r:id="rId13"/>
    <p:sldId id="260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24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14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731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79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85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52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989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98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93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84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23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9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9.jp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MO KNT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20" y="535679"/>
            <a:ext cx="7538224" cy="4515823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4" y="2945471"/>
            <a:ext cx="4014439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1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1458 L 0.10234 0.08032 C 0.09427 0.09537 0.08255 0.10417 0.06992 0.10417 C 0.05573 0.10417 0.0444 0.09537 0.03646 0.08032 L -0.00169 0.0145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815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898553" cy="1369642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2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3494" y="789229"/>
            <a:ext cx="6096000" cy="4830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nhạc bài Đi học lắc lư nhẹ theo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mở 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494" y="1979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6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19783" y="565103"/>
            <a:ext cx="16722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62" y="480262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006247" cy="97702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85" y="1"/>
            <a:ext cx="6114082" cy="4493940"/>
          </a:xfrm>
          <a:prstGeom prst="rect">
            <a:avLst/>
          </a:prstGeom>
        </p:spPr>
      </p:pic>
      <p:pic>
        <p:nvPicPr>
          <p:cNvPr id="6" name="NGHE MAU VUI DEN TRU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57926" y="5186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761" y="0"/>
            <a:ext cx="8347239" cy="3359029"/>
          </a:xfrm>
          <a:prstGeom prst="rect">
            <a:avLst/>
          </a:prstGeom>
        </p:spPr>
      </p:pic>
      <p:pic>
        <p:nvPicPr>
          <p:cNvPr id="3" name="NHAC NEN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6855" y="4194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2662" y="170567"/>
            <a:ext cx="611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vận động phụ họa theo bài hát đi 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738" y="31218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72" y="4962350"/>
            <a:ext cx="2419228" cy="18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6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77</Words>
  <Application>Microsoft Office PowerPoint</Application>
  <PresentationFormat>Widescreen</PresentationFormat>
  <Paragraphs>10</Paragraphs>
  <Slides>10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created xsi:type="dcterms:W3CDTF">2022-04-04T07:27:39Z</dcterms:created>
  <dcterms:modified xsi:type="dcterms:W3CDTF">2022-07-22T02:04:37Z</dcterms:modified>
</cp:coreProperties>
</file>