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93" r:id="rId3"/>
    <p:sldId id="257" r:id="rId4"/>
    <p:sldId id="259" r:id="rId5"/>
    <p:sldId id="260" r:id="rId6"/>
    <p:sldId id="288" r:id="rId7"/>
    <p:sldId id="263" r:id="rId8"/>
    <p:sldId id="265" r:id="rId9"/>
    <p:sldId id="266" r:id="rId10"/>
    <p:sldId id="267" r:id="rId11"/>
    <p:sldId id="268" r:id="rId12"/>
    <p:sldId id="289" r:id="rId13"/>
    <p:sldId id="270" r:id="rId14"/>
    <p:sldId id="271" r:id="rId15"/>
    <p:sldId id="272" r:id="rId16"/>
    <p:sldId id="290" r:id="rId17"/>
    <p:sldId id="273" r:id="rId18"/>
    <p:sldId id="274" r:id="rId19"/>
    <p:sldId id="275" r:id="rId20"/>
    <p:sldId id="276" r:id="rId21"/>
    <p:sldId id="277" r:id="rId22"/>
    <p:sldId id="278" r:id="rId23"/>
    <p:sldId id="291" r:id="rId24"/>
    <p:sldId id="292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6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16.mp3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2550" y="436376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93" y="140329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2557" y="1938205"/>
            <a:ext cx="401595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</a:t>
            </a:r>
            <a:r>
              <a:rPr lang="en-US" sz="24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884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</a:t>
            </a:r>
            <a:r>
              <a:rPr lang="en-US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  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7461" y="101185"/>
            <a:ext cx="4187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La la la la la la lá la 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La la la la la la lá la la. 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7750" y="426487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385</Words>
  <Application>Microsoft Office PowerPoint</Application>
  <PresentationFormat>Widescreen</PresentationFormat>
  <Paragraphs>33</Paragraphs>
  <Slides>25</Slides>
  <Notes>18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Thi Nhung</cp:lastModifiedBy>
  <cp:revision>56</cp:revision>
  <dcterms:created xsi:type="dcterms:W3CDTF">2022-04-03T11:00:56Z</dcterms:created>
  <dcterms:modified xsi:type="dcterms:W3CDTF">2022-11-01T02:33:00Z</dcterms:modified>
</cp:coreProperties>
</file>