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0" r:id="rId4"/>
    <p:sldId id="272" r:id="rId5"/>
    <p:sldId id="273" r:id="rId6"/>
    <p:sldId id="289" r:id="rId7"/>
    <p:sldId id="280" r:id="rId8"/>
    <p:sldId id="281" r:id="rId9"/>
    <p:sldId id="285" r:id="rId10"/>
    <p:sldId id="286" r:id="rId11"/>
    <p:sldId id="287" r:id="rId12"/>
    <p:sldId id="288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19/10/2022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microsoft.com/office/2007/relationships/media" Target="../media/media1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1.png"/><Relationship Id="rId5" Type="http://schemas.microsoft.com/office/2007/relationships/media" Target="../media/media13.mp3"/><Relationship Id="rId10" Type="http://schemas.openxmlformats.org/officeDocument/2006/relationships/image" Target="../media/image40.png"/><Relationship Id="rId4" Type="http://schemas.openxmlformats.org/officeDocument/2006/relationships/audio" Target="../media/media12.mp3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0" Type="http://schemas.openxmlformats.org/officeDocument/2006/relationships/image" Target="../media/image38.png"/><Relationship Id="rId4" Type="http://schemas.openxmlformats.org/officeDocument/2006/relationships/audio" Target="../media/media9.mp3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94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130</Words>
  <Application>Microsoft Office PowerPoint</Application>
  <PresentationFormat>Widescreen</PresentationFormat>
  <Paragraphs>24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Thi Nhung</cp:lastModifiedBy>
  <cp:revision>35</cp:revision>
  <dcterms:created xsi:type="dcterms:W3CDTF">2022-04-04T11:47:32Z</dcterms:created>
  <dcterms:modified xsi:type="dcterms:W3CDTF">2022-10-19T01:44:16Z</dcterms:modified>
</cp:coreProperties>
</file>