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Lst>
  <p:notesMasterIdLst>
    <p:notesMasterId r:id="rId31"/>
  </p:notesMasterIdLst>
  <p:sldIdLst>
    <p:sldId id="309" r:id="rId4"/>
    <p:sldId id="281" r:id="rId5"/>
    <p:sldId id="282" r:id="rId6"/>
    <p:sldId id="283" r:id="rId7"/>
    <p:sldId id="284" r:id="rId8"/>
    <p:sldId id="287" r:id="rId9"/>
    <p:sldId id="288" r:id="rId10"/>
    <p:sldId id="290" r:id="rId11"/>
    <p:sldId id="291" r:id="rId12"/>
    <p:sldId id="292" r:id="rId13"/>
    <p:sldId id="299" r:id="rId14"/>
    <p:sldId id="293" r:id="rId15"/>
    <p:sldId id="294" r:id="rId16"/>
    <p:sldId id="295" r:id="rId17"/>
    <p:sldId id="296" r:id="rId18"/>
    <p:sldId id="297" r:id="rId19"/>
    <p:sldId id="300" r:id="rId20"/>
    <p:sldId id="298" r:id="rId21"/>
    <p:sldId id="276" r:id="rId22"/>
    <p:sldId id="301" r:id="rId23"/>
    <p:sldId id="302" r:id="rId24"/>
    <p:sldId id="277" r:id="rId25"/>
    <p:sldId id="303" r:id="rId26"/>
    <p:sldId id="304" r:id="rId27"/>
    <p:sldId id="305" r:id="rId28"/>
    <p:sldId id="307"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71" d="100"/>
          <a:sy n="71"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196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7647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64607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6294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3271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904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24012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83325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6978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5125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4/10/2022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95563"/>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3.xml"/><Relationship Id="rId7" Type="http://schemas.openxmlformats.org/officeDocument/2006/relationships/image" Target="../media/image4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3.xml"/><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6.png"/><Relationship Id="rId5" Type="http://schemas.openxmlformats.org/officeDocument/2006/relationships/image" Target="../media/image36.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49.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8.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6.mp3"/><Relationship Id="rId7" Type="http://schemas.openxmlformats.org/officeDocument/2006/relationships/image" Target="../media/image5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5" Type="http://schemas.openxmlformats.org/officeDocument/2006/relationships/slideLayout" Target="../slideLayouts/slideLayout2.xml"/><Relationship Id="rId4" Type="http://schemas.openxmlformats.org/officeDocument/2006/relationships/audio" Target="../media/media16.mp3"/><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slideLayout" Target="../slideLayouts/slideLayout18.xml"/><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55.pn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5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9.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3.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gif"/><Relationship Id="rId11" Type="http://schemas.openxmlformats.org/officeDocument/2006/relationships/image" Target="../media/image35.png"/><Relationship Id="rId5" Type="http://schemas.openxmlformats.org/officeDocument/2006/relationships/slideLayout" Target="../slideLayouts/slideLayout18.xml"/><Relationship Id="rId10" Type="http://schemas.openxmlformats.org/officeDocument/2006/relationships/image" Target="../media/image34.png"/><Relationship Id="rId4" Type="http://schemas.openxmlformats.org/officeDocument/2006/relationships/audio" Target="../media/media5.mp3"/><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DEMO KNT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620" y="535679"/>
            <a:ext cx="7538224" cy="4515823"/>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164" y="2945471"/>
            <a:ext cx="4014439" cy="4014439"/>
          </a:xfrm>
          <a:prstGeom prst="rect">
            <a:avLst/>
          </a:prstGeom>
        </p:spPr>
      </p:pic>
    </p:spTree>
    <p:extLst>
      <p:ext uri="{BB962C8B-B14F-4D97-AF65-F5344CB8AC3E}">
        <p14:creationId xmlns:p14="http://schemas.microsoft.com/office/powerpoint/2010/main" val="38914633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14063 0.01458 L 0.10234 0.08032 C 0.09427 0.09537 0.08255 0.10417 0.06992 0.10417 C 0.05573 0.10417 0.0444 0.09537 0.03646 0.08032 L -0.00169 0.01458 " pathEditMode="relative" rAng="0" ptsTypes="AAAAA">
                                      <p:cBhvr>
                                        <p:cTn id="6" dur="2000" fill="hold"/>
                                        <p:tgtEl>
                                          <p:spTgt spid="10"/>
                                        </p:tgtEl>
                                        <p:attrNameLst>
                                          <p:attrName>ppt_x</p:attrName>
                                          <p:attrName>ppt_y</p:attrName>
                                        </p:attrNameLst>
                                      </p:cBhvr>
                                      <p:rCtr x="-7122" y="446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01848" y="260703"/>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2436" y="4996996"/>
            <a:ext cx="609600" cy="609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5500"/>
            <a:ext cx="10516037" cy="2749483"/>
          </a:xfrm>
          <a:prstGeom prst="rect">
            <a:avLst/>
          </a:prstGeom>
        </p:spPr>
      </p:pic>
    </p:spTree>
    <p:extLst>
      <p:ext uri="{BB962C8B-B14F-4D97-AF65-F5344CB8AC3E}">
        <p14:creationId xmlns:p14="http://schemas.microsoft.com/office/powerpoint/2010/main" val="29364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09456"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4059" y="5284379"/>
            <a:ext cx="609600" cy="609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3" y="907034"/>
            <a:ext cx="10597557" cy="3800804"/>
          </a:xfrm>
          <a:prstGeom prst="rect">
            <a:avLst/>
          </a:prstGeom>
        </p:spPr>
      </p:pic>
    </p:spTree>
    <p:extLst>
      <p:ext uri="{BB962C8B-B14F-4D97-AF65-F5344CB8AC3E}">
        <p14:creationId xmlns:p14="http://schemas.microsoft.com/office/powerpoint/2010/main" val="113532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107162" y="-81319"/>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2128" y="2645682"/>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907" y="783771"/>
            <a:ext cx="2224092" cy="9978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0417"/>
            <a:ext cx="2123485" cy="83184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3485" y="900417"/>
            <a:ext cx="7844422" cy="831843"/>
          </a:xfrm>
          <a:prstGeom prst="rect">
            <a:avLst/>
          </a:prstGeom>
        </p:spPr>
      </p:pic>
    </p:spTree>
    <p:extLst>
      <p:ext uri="{BB962C8B-B14F-4D97-AF65-F5344CB8AC3E}">
        <p14:creationId xmlns:p14="http://schemas.microsoft.com/office/powerpoint/2010/main" val="405831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88993" y="-135888"/>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8277" y="4396105"/>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5242"/>
            <a:ext cx="9698512" cy="123487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8512" y="700042"/>
            <a:ext cx="2493487" cy="1140078"/>
          </a:xfrm>
          <a:prstGeom prst="rect">
            <a:avLst/>
          </a:prstGeom>
        </p:spPr>
      </p:pic>
    </p:spTree>
    <p:extLst>
      <p:ext uri="{BB962C8B-B14F-4D97-AF65-F5344CB8AC3E}">
        <p14:creationId xmlns:p14="http://schemas.microsoft.com/office/powerpoint/2010/main" val="267943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3+4</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69" y="0"/>
            <a:ext cx="10524860" cy="5537985"/>
          </a:xfrm>
          <a:prstGeom prst="rect">
            <a:avLst/>
          </a:prstGeom>
        </p:spPr>
      </p:pic>
      <p:pic>
        <p:nvPicPr>
          <p:cNvPr id="6"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88536" y="5388882"/>
            <a:ext cx="609600" cy="609600"/>
          </a:xfrm>
          <a:prstGeom prst="rect">
            <a:avLst/>
          </a:prstGeom>
        </p:spPr>
      </p:pic>
    </p:spTree>
    <p:extLst>
      <p:ext uri="{BB962C8B-B14F-4D97-AF65-F5344CB8AC3E}">
        <p14:creationId xmlns:p14="http://schemas.microsoft.com/office/powerpoint/2010/main" val="355272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8659270" y="112116"/>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1+2+3+4</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563394" cy="6857999"/>
          </a:xfrm>
          <a:prstGeom prst="rect">
            <a:avLst/>
          </a:prstGeom>
        </p:spPr>
      </p:pic>
      <p:pic>
        <p:nvPicPr>
          <p:cNvPr id="4"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3341" y="1016800"/>
            <a:ext cx="609600" cy="609600"/>
          </a:xfrm>
          <a:prstGeom prst="rect">
            <a:avLst/>
          </a:prstGeom>
        </p:spPr>
      </p:pic>
    </p:spTree>
    <p:extLst>
      <p:ext uri="{BB962C8B-B14F-4D97-AF65-F5344CB8AC3E}">
        <p14:creationId xmlns:p14="http://schemas.microsoft.com/office/powerpoint/2010/main" val="119106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57947"/>
            <a:ext cx="9666514" cy="1912493"/>
          </a:xfrm>
          <a:prstGeom prst="rect">
            <a:avLst/>
          </a:prstGeom>
        </p:spPr>
      </p:pic>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0322" y="4609420"/>
            <a:ext cx="609600" cy="609600"/>
          </a:xfrm>
          <a:prstGeom prst="rect">
            <a:avLst/>
          </a:prstGeom>
        </p:spPr>
      </p:pic>
    </p:spTree>
    <p:extLst>
      <p:ext uri="{BB962C8B-B14F-4D97-AF65-F5344CB8AC3E}">
        <p14:creationId xmlns:p14="http://schemas.microsoft.com/office/powerpoint/2010/main" val="6179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6</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086" y="1098919"/>
            <a:ext cx="6707080" cy="21684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19827"/>
            <a:ext cx="3926086" cy="1783006"/>
          </a:xfrm>
          <a:prstGeom prst="rect">
            <a:avLst/>
          </a:prstGeom>
        </p:spPr>
      </p:pic>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16486" y="4242200"/>
            <a:ext cx="609600" cy="609600"/>
          </a:xfrm>
          <a:prstGeom prst="rect">
            <a:avLst/>
          </a:prstGeom>
        </p:spPr>
      </p:pic>
    </p:spTree>
    <p:extLst>
      <p:ext uri="{BB962C8B-B14F-4D97-AF65-F5344CB8AC3E}">
        <p14:creationId xmlns:p14="http://schemas.microsoft.com/office/powerpoint/2010/main" val="134677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11137" y="0"/>
            <a:ext cx="18806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5+ 6</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9717"/>
            <a:ext cx="12191999" cy="3110683"/>
          </a:xfrm>
          <a:prstGeom prst="rect">
            <a:avLst/>
          </a:prstGeom>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65083" y="4724400"/>
            <a:ext cx="609600" cy="609600"/>
          </a:xfrm>
          <a:prstGeom prst="rect">
            <a:avLst/>
          </a:prstGeom>
        </p:spPr>
      </p:pic>
    </p:spTree>
    <p:extLst>
      <p:ext uri="{BB962C8B-B14F-4D97-AF65-F5344CB8AC3E}">
        <p14:creationId xmlns:p14="http://schemas.microsoft.com/office/powerpoint/2010/main" val="229542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lời 1 với các hình thức</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6" y="0"/>
            <a:ext cx="7006315" cy="68978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4845" y="2154480"/>
            <a:ext cx="609600" cy="609600"/>
          </a:xfrm>
          <a:prstGeom prst="rect">
            <a:avLst/>
          </a:prstGeom>
        </p:spPr>
      </p:pic>
      <p:pic>
        <p:nvPicPr>
          <p:cNvPr id="6" name="piano ca bai 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84772" y="865543"/>
            <a:ext cx="609600" cy="609600"/>
          </a:xfrm>
          <a:prstGeom prst="rect">
            <a:avLst/>
          </a:prstGeom>
        </p:spPr>
      </p:pic>
    </p:spTree>
    <p:extLst>
      <p:ext uri="{BB962C8B-B14F-4D97-AF65-F5344CB8AC3E}">
        <p14:creationId xmlns:p14="http://schemas.microsoft.com/office/powerpoint/2010/main" val="141131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80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3111"/>
            <a:ext cx="4580547" cy="1433976"/>
          </a:xfrm>
          <a:prstGeom prst="rect">
            <a:avLst/>
          </a:prstGeom>
        </p:spPr>
      </p:pic>
      <p:pic>
        <p:nvPicPr>
          <p:cNvPr id="18" name="Picture 17" descr="C"/>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33980769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Hát lời 2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425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864809" y="0"/>
            <a:ext cx="115927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bài</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1058375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KARAOKE QUOC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370" y="875211"/>
            <a:ext cx="9723613" cy="5081451"/>
          </a:xfrm>
          <a:prstGeom prst="rect">
            <a:avLst/>
          </a:prstGeom>
        </p:spPr>
      </p:pic>
      <p:sp>
        <p:nvSpPr>
          <p:cNvPr id="6" name="TextBox 5"/>
          <p:cNvSpPr txBox="1"/>
          <p:nvPr/>
        </p:nvSpPr>
        <p:spPr>
          <a:xfrm>
            <a:off x="2226027" y="216713"/>
            <a:ext cx="8441796"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SLIDE BỔ SUNG GV CHO HS HÁT BẰNG KARAOKE </a:t>
            </a:r>
          </a:p>
        </p:txBody>
      </p:sp>
    </p:spTree>
    <p:extLst>
      <p:ext uri="{BB962C8B-B14F-4D97-AF65-F5344CB8AC3E}">
        <p14:creationId xmlns:p14="http://schemas.microsoft.com/office/powerpoint/2010/main" val="152779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9051" y="3395598"/>
            <a:ext cx="3452948" cy="34624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24" y="148042"/>
            <a:ext cx="10359505" cy="4868095"/>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878" y="2891589"/>
            <a:ext cx="504009" cy="5040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548" y="2877781"/>
            <a:ext cx="504009" cy="50400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1746" y="4874794"/>
            <a:ext cx="504009" cy="50400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9301" y="4764132"/>
            <a:ext cx="504009" cy="504009"/>
          </a:xfrm>
          <a:prstGeom prst="rect">
            <a:avLst/>
          </a:prstGeom>
        </p:spPr>
      </p:pic>
      <p:pic>
        <p:nvPicPr>
          <p:cNvPr id="10"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40777" y="5268141"/>
            <a:ext cx="609600" cy="609600"/>
          </a:xfrm>
          <a:prstGeom prst="rect">
            <a:avLst/>
          </a:prstGeom>
        </p:spPr>
      </p:pic>
    </p:spTree>
    <p:extLst>
      <p:ext uri="{BB962C8B-B14F-4D97-AF65-F5344CB8AC3E}">
        <p14:creationId xmlns:p14="http://schemas.microsoft.com/office/powerpoint/2010/main" val="222757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8" name="TextBox 7"/>
          <p:cNvSpPr txBox="1"/>
          <p:nvPr/>
        </p:nvSpPr>
        <p:spPr>
          <a:xfrm>
            <a:off x="2011300" y="-1"/>
            <a:ext cx="4010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Xem video tư</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thế hát Quốc ca</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TU THE HAT QUOC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8011" y="849087"/>
            <a:ext cx="9875521" cy="5891348"/>
          </a:xfrm>
          <a:prstGeom prst="rect">
            <a:avLst/>
          </a:prstGeom>
        </p:spPr>
      </p:pic>
    </p:spTree>
    <p:extLst>
      <p:ext uri="{BB962C8B-B14F-4D97-AF65-F5344CB8AC3E}">
        <p14:creationId xmlns:p14="http://schemas.microsoft.com/office/powerpoint/2010/main" val="2212212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2" y="0"/>
            <a:ext cx="12427131" cy="6858000"/>
          </a:xfrm>
          <a:prstGeom prst="rect">
            <a:avLst/>
          </a:prstGeom>
        </p:spPr>
      </p:pic>
      <p:pic>
        <p:nvPicPr>
          <p:cNvPr id="6"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7954" y="5211189"/>
            <a:ext cx="609600" cy="609600"/>
          </a:xfrm>
          <a:prstGeom prst="rect">
            <a:avLst/>
          </a:prstGeom>
        </p:spPr>
      </p:pic>
    </p:spTree>
    <p:extLst>
      <p:ext uri="{BB962C8B-B14F-4D97-AF65-F5344CB8AC3E}">
        <p14:creationId xmlns:p14="http://schemas.microsoft.com/office/powerpoint/2010/main" val="171807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317754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026" y="6252595"/>
            <a:ext cx="510579" cy="490965"/>
          </a:xfrm>
          <a:prstGeom prst="rect">
            <a:avLst/>
          </a:prstGeom>
          <a:noFill/>
          <a:ln>
            <a:noFill/>
          </a:ln>
        </p:spPr>
      </p:pic>
    </p:spTree>
    <p:extLst>
      <p:ext uri="{BB962C8B-B14F-4D97-AF65-F5344CB8AC3E}">
        <p14:creationId xmlns:p14="http://schemas.microsoft.com/office/powerpoint/2010/main" val="152111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96838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893972" y="0"/>
            <a:ext cx="3050835"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a:t>
            </a:r>
            <a:r>
              <a:rPr lang="en-US" sz="2800" b="1" dirty="0">
                <a:solidFill>
                  <a:srgbClr val="002060"/>
                </a:solidFill>
                <a:latin typeface="Times New Roman" panose="02020603050405020304" pitchFamily="18" charset="0"/>
                <a:ea typeface="Calibri" panose="020F0502020204030204" pitchFamily="34" charset="0"/>
              </a:rPr>
              <a:t>mở đầu</a:t>
            </a:r>
            <a:endParaRPr lang="en-US" sz="2800" dirty="0">
              <a:solidFill>
                <a:srgbClr val="002060"/>
              </a:solidFill>
            </a:endParaRPr>
          </a:p>
        </p:txBody>
      </p:sp>
    </p:spTree>
    <p:extLst>
      <p:ext uri="{BB962C8B-B14F-4D97-AF65-F5344CB8AC3E}">
        <p14:creationId xmlns:p14="http://schemas.microsoft.com/office/powerpoint/2010/main" val="90604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24175" y="1051281"/>
            <a:ext cx="5962133"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a:t>
            </a:r>
            <a:endParaRPr kumimoji="0" lang="en-US" sz="28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8434038" y="1765993"/>
            <a:ext cx="3757962" cy="62453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a:t>
            </a:r>
            <a:r>
              <a:rPr lang="en-US" sz="3200" b="1" dirty="0" err="1">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và</a:t>
            </a: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 </a:t>
            </a:r>
            <a:r>
              <a:rPr lang="en-US" sz="3200" b="1" dirty="0" err="1">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lời</a:t>
            </a: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 Văn Cao</a:t>
            </a:r>
            <a:endParaRPr kumimoji="0" lang="en-US" sz="32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Rectangle 6"/>
          <p:cNvSpPr/>
          <p:nvPr/>
        </p:nvSpPr>
        <p:spPr>
          <a:xfrm>
            <a:off x="7580542" y="185961"/>
            <a:ext cx="1476686"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5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937" y="108785"/>
            <a:ext cx="1908840" cy="10440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6459" y="0"/>
            <a:ext cx="566215" cy="4795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82444" cy="11528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97" y="1654367"/>
            <a:ext cx="4990011" cy="5203633"/>
          </a:xfrm>
          <a:prstGeom prst="rect">
            <a:avLst/>
          </a:prstGeom>
        </p:spPr>
      </p:pic>
      <p:pic>
        <p:nvPicPr>
          <p:cNvPr id="13" name="Picture 12"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328" y="6274584"/>
            <a:ext cx="510579" cy="490965"/>
          </a:xfrm>
          <a:prstGeom prst="rect">
            <a:avLst/>
          </a:prstGeom>
          <a:noFill/>
          <a:ln>
            <a:noFill/>
          </a:ln>
        </p:spPr>
      </p:pic>
    </p:spTree>
    <p:extLst>
      <p:ext uri="{BB962C8B-B14F-4D97-AF65-F5344CB8AC3E}">
        <p14:creationId xmlns:p14="http://schemas.microsoft.com/office/powerpoint/2010/main" val="2811316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6" name="TextBox 5"/>
          <p:cNvSpPr txBox="1"/>
          <p:nvPr/>
        </p:nvSpPr>
        <p:spPr>
          <a:xfrm>
            <a:off x="4774370" y="683109"/>
            <a:ext cx="3625048"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Giới thiệu tác giả-tác phẩm</a:t>
            </a:r>
          </a:p>
        </p:txBody>
      </p:sp>
      <p:sp>
        <p:nvSpPr>
          <p:cNvPr id="7" name="Rectangle 6"/>
          <p:cNvSpPr/>
          <p:nvPr/>
        </p:nvSpPr>
        <p:spPr>
          <a:xfrm>
            <a:off x="300445" y="1489166"/>
            <a:ext cx="10633166"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2879" y="2295223"/>
            <a:ext cx="9914709" cy="1200329"/>
          </a:xfrm>
          <a:prstGeom prst="rect">
            <a:avLst/>
          </a:prstGeom>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92962" y="1"/>
            <a:ext cx="6053204" cy="517065"/>
          </a:xfrm>
          <a:prstGeom prst="rect">
            <a:avLst/>
          </a:prstGeom>
        </p:spPr>
        <p:txBody>
          <a:bodyPr wrap="square">
            <a:spAutoFit/>
          </a:bodyPr>
          <a:lstStyle/>
          <a:p>
            <a:pPr>
              <a:lnSpc>
                <a:spcPct val="115000"/>
              </a:lnSpc>
            </a:pPr>
            <a:r>
              <a:rPr lang="en-US" sz="2400" b="1" dirty="0">
                <a:solidFill>
                  <a:srgbClr val="002060"/>
                </a:solidFill>
                <a:latin typeface="Times New Roman" panose="02020603050405020304" pitchFamily="18" charset="0"/>
                <a:ea typeface="Calibri"/>
                <a:cs typeface="Times New Roman" panose="02020603050405020304" pitchFamily="18" charset="0"/>
              </a:rPr>
              <a:t>HOẠT ĐỘNG HÌNH THÀNH KIẾN THỨC</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1" y="3839944"/>
            <a:ext cx="4550789" cy="2852255"/>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10" name="TextBox 9"/>
          <p:cNvSpPr txBox="1"/>
          <p:nvPr/>
        </p:nvSpPr>
        <p:spPr>
          <a:xfrm>
            <a:off x="8711560" y="72579"/>
            <a:ext cx="1904960"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Hát mẫu</a:t>
            </a:r>
          </a:p>
        </p:txBody>
      </p:sp>
      <p:pic>
        <p:nvPicPr>
          <p:cNvPr id="12" name="NGHE MAU QUOC 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9640" y="879566"/>
            <a:ext cx="609600" cy="609600"/>
          </a:xfrm>
          <a:prstGeom prst="rect">
            <a:avLst/>
          </a:prstGeom>
        </p:spPr>
      </p:pic>
      <p:pic>
        <p:nvPicPr>
          <p:cNvPr id="13" name="QUOC CA E truo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54440" y="2789192"/>
            <a:ext cx="609600" cy="60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205" y="-5069"/>
            <a:ext cx="6526481" cy="680772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205" y="-60416"/>
            <a:ext cx="1632857" cy="444501"/>
          </a:xfrm>
          <a:prstGeom prst="rect">
            <a:avLst/>
          </a:prstGeom>
        </p:spPr>
      </p:pic>
    </p:spTree>
    <p:extLst>
      <p:ext uri="{BB962C8B-B14F-4D97-AF65-F5344CB8AC3E}">
        <p14:creationId xmlns:p14="http://schemas.microsoft.com/office/powerpoint/2010/main" val="339481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2"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34"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5" name="TextBox 4"/>
          <p:cNvSpPr txBox="1"/>
          <p:nvPr/>
        </p:nvSpPr>
        <p:spPr>
          <a:xfrm>
            <a:off x="4113893" y="0"/>
            <a:ext cx="3358061"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ĐỌC LỜI CA LỜI 1</a:t>
            </a:r>
          </a:p>
        </p:txBody>
      </p:sp>
      <p:sp>
        <p:nvSpPr>
          <p:cNvPr id="6" name="Rectangle 5"/>
          <p:cNvSpPr/>
          <p:nvPr/>
        </p:nvSpPr>
        <p:spPr>
          <a:xfrm>
            <a:off x="440337" y="645883"/>
            <a:ext cx="10705171" cy="4461286"/>
          </a:xfrm>
          <a:prstGeom prst="rect">
            <a:avLst/>
          </a:prstGeom>
        </p:spPr>
        <p:txBody>
          <a:bodyPr wrap="square">
            <a:spAutoFit/>
          </a:bodyPr>
          <a:lstStyle/>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1: Đoàn quân Việt Nam đi chung lòng cứu quốc. Bước chân dồn vang trên đường gập ghềnh xa.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2: Cờ in máu chiến thắng mang hồn nước. Súng ngoài xa chen khúc quân hành ca.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3: Đường vinh quang xây xác quân thù. Thắng gian lao cùng nhau lập chiến khu.</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4: Vì nhân dân chiến đấu không ngừng.Tiến mau ra sa trường.</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5: Tiến lên, cùng tiến lên.</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6: Nước non Việt Nam ta vững bền.</a:t>
            </a:r>
          </a:p>
        </p:txBody>
      </p:sp>
    </p:spTree>
    <p:extLst>
      <p:ext uri="{BB962C8B-B14F-4D97-AF65-F5344CB8AC3E}">
        <p14:creationId xmlns:p14="http://schemas.microsoft.com/office/powerpoint/2010/main" val="293708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sp>
        <p:nvSpPr>
          <p:cNvPr id="7" name="Rectangle 6"/>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699975" y="-9415"/>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2589"/>
            <a:ext cx="10759404" cy="2816898"/>
          </a:xfrm>
          <a:prstGeom prst="rect">
            <a:avLst/>
          </a:prstGeom>
        </p:spPr>
      </p:pic>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0893" y="4698007"/>
            <a:ext cx="609600" cy="609600"/>
          </a:xfrm>
          <a:prstGeom prst="rect">
            <a:avLst/>
          </a:prstGeom>
        </p:spPr>
      </p:pic>
    </p:spTree>
    <p:extLst>
      <p:ext uri="{BB962C8B-B14F-4D97-AF65-F5344CB8AC3E}">
        <p14:creationId xmlns:p14="http://schemas.microsoft.com/office/powerpoint/2010/main" val="111145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301</Words>
  <Application>Microsoft Office PowerPoint</Application>
  <PresentationFormat>Widescreen</PresentationFormat>
  <Paragraphs>37</Paragraphs>
  <Slides>27</Slides>
  <Notes>9</Notes>
  <HiddenSlides>0</HiddenSlides>
  <MMClips>23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#9Slide05 Dancing Script</vt:lpstr>
      <vt:lpstr>Arial</vt:lpstr>
      <vt:lpstr>Calibri</vt:lpstr>
      <vt:lpstr>Times New Roman</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Duong Thi Nhung</cp:lastModifiedBy>
  <cp:revision>34</cp:revision>
  <dcterms:created xsi:type="dcterms:W3CDTF">2022-04-04T07:42:19Z</dcterms:created>
  <dcterms:modified xsi:type="dcterms:W3CDTF">2022-10-04T00:35:57Z</dcterms:modified>
</cp:coreProperties>
</file>