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8"/>
  </p:notesMasterIdLst>
  <p:sldIdLst>
    <p:sldId id="300" r:id="rId4"/>
    <p:sldId id="275" r:id="rId5"/>
    <p:sldId id="276" r:id="rId6"/>
    <p:sldId id="294" r:id="rId7"/>
    <p:sldId id="277" r:id="rId8"/>
    <p:sldId id="295" r:id="rId9"/>
    <p:sldId id="296" r:id="rId10"/>
    <p:sldId id="297" r:id="rId11"/>
    <p:sldId id="298" r:id="rId12"/>
    <p:sldId id="299" r:id="rId13"/>
    <p:sldId id="261" r:id="rId14"/>
    <p:sldId id="281" r:id="rId15"/>
    <p:sldId id="282" r:id="rId16"/>
    <p:sldId id="283" r:id="rId17"/>
    <p:sldId id="284" r:id="rId18"/>
    <p:sldId id="285" r:id="rId19"/>
    <p:sldId id="286" r:id="rId20"/>
    <p:sldId id="301" r:id="rId21"/>
    <p:sldId id="290" r:id="rId22"/>
    <p:sldId id="287" r:id="rId23"/>
    <p:sldId id="288" r:id="rId24"/>
    <p:sldId id="289" r:id="rId25"/>
    <p:sldId id="292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7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8.mp3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audio" Target="../media/media8.mp3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42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02" y="1169139"/>
            <a:ext cx="10103005" cy="51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20" y="6296970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917" y="0"/>
            <a:ext cx="467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bài hát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 trống đêm trăng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30603"/>
            <a:ext cx="4832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hình ảnh vừa xem giúp em nhớ đến bài hát nào mới được học? Tác giả của bài hát là ai?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753933"/>
            <a:ext cx="43407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Múa Lân, nhạc Y Vân, Phùng Sửu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ẾNG TRỐNG ĐÊM TRĂNG - Vân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4917" y="593319"/>
            <a:ext cx="7445737" cy="59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62" y="146277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-1"/>
            <a:ext cx="10442713" cy="73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404</Words>
  <Application>Microsoft Office PowerPoint</Application>
  <PresentationFormat>Widescreen</PresentationFormat>
  <Paragraphs>45</Paragraphs>
  <Slides>24</Slides>
  <Notes>6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Thi Nhung</cp:lastModifiedBy>
  <cp:revision>41</cp:revision>
  <dcterms:created xsi:type="dcterms:W3CDTF">2022-04-04T02:41:08Z</dcterms:created>
  <dcterms:modified xsi:type="dcterms:W3CDTF">2022-09-13T02:33:34Z</dcterms:modified>
</cp:coreProperties>
</file>