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78" r:id="rId2"/>
    <p:sldId id="262" r:id="rId3"/>
    <p:sldId id="258" r:id="rId4"/>
    <p:sldId id="259" r:id="rId5"/>
    <p:sldId id="266" r:id="rId6"/>
    <p:sldId id="265" r:id="rId7"/>
    <p:sldId id="264" r:id="rId8"/>
    <p:sldId id="267" r:id="rId9"/>
    <p:sldId id="282" r:id="rId10"/>
    <p:sldId id="268" r:id="rId11"/>
    <p:sldId id="269" r:id="rId12"/>
    <p:sldId id="270" r:id="rId13"/>
    <p:sldId id="271" r:id="rId14"/>
    <p:sldId id="283" r:id="rId15"/>
    <p:sldId id="272" r:id="rId16"/>
    <p:sldId id="273" r:id="rId17"/>
    <p:sldId id="274" r:id="rId18"/>
    <p:sldId id="276" r:id="rId19"/>
    <p:sldId id="279" r:id="rId20"/>
    <p:sldId id="284" r:id="rId21"/>
    <p:sldId id="280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F4B5-7C70-4B02-8220-CB621B088E20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4F751-0772-43AA-B9B0-37F9FAA18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1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m giác vuông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êu đề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17" name="Tiêu đề phụ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vi-VN" smtClean="0"/>
              <a:t>Bấm &amp; sửa kiểu phụ đề</a:t>
            </a:r>
            <a:endParaRPr kumimoji="0" lang="en-US"/>
          </a:p>
        </p:txBody>
      </p:sp>
      <p:grpSp>
        <p:nvGrpSpPr>
          <p:cNvPr id="2" name="Nhóm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Hình tự d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Hình tự d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Đường kết nối Thẳ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hỗ dành sẵn cho Ngày tháng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19" name="Chỗ dành sẵn cho Chân trang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Chỗ dành sẵn cho Số hiệu Bản chiế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êu đề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ọc Chữ V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Sọc Chữ V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êu đề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5" name="Chỗ dành sẵn cho Nội dung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êu đề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vi-VN" smtClean="0"/>
              <a:t>Bấm biểu tượng để thêm hình ảnh</a:t>
            </a:r>
            <a:endParaRPr kumimoji="0" lang="en-US" dirty="0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8" name="Hình tự d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Hình tự d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am giác vuông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Đường kết nối Thẳ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ọc Chữ V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Sọc Chữ V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tự d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Hình tự d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am giác vuông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Đường kết nối Thẳ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ỗ dành sẵn cho Tiêu đề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0" name="Chỗ dành sẵn cho Văn bản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  <a:p>
            <a:pPr lvl="1" eaLnBrk="1" latinLnBrk="0" hangingPunct="1"/>
            <a:r>
              <a:rPr kumimoji="0" lang="vi-VN" smtClean="0"/>
              <a:t>Mức hai</a:t>
            </a:r>
          </a:p>
          <a:p>
            <a:pPr lvl="2" eaLnBrk="1" latinLnBrk="0" hangingPunct="1"/>
            <a:r>
              <a:rPr kumimoji="0" lang="vi-VN" smtClean="0"/>
              <a:t>Mức ba</a:t>
            </a:r>
          </a:p>
          <a:p>
            <a:pPr lvl="3" eaLnBrk="1" latinLnBrk="0" hangingPunct="1"/>
            <a:r>
              <a:rPr kumimoji="0" lang="vi-VN" smtClean="0"/>
              <a:t>Mức bốn</a:t>
            </a:r>
          </a:p>
          <a:p>
            <a:pPr lvl="4" eaLnBrk="1" latinLnBrk="0" hangingPunct="1"/>
            <a:r>
              <a:rPr kumimoji="0" lang="vi-VN" smtClean="0"/>
              <a:t>Mức năm</a:t>
            </a:r>
            <a:endParaRPr kumimoji="0" lang="en-US"/>
          </a:p>
        </p:txBody>
      </p:sp>
      <p:sp>
        <p:nvSpPr>
          <p:cNvPr id="10" name="Chỗ dành sẵn cho Ngày tháng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22" name="Chỗ dành sẵn cho Chân trang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Chỗ dành sẵn cho Số hiệu Bản chiế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53525" cy="6881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5" y="345685"/>
            <a:ext cx="9304015" cy="6600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4861604" y="4172696"/>
            <a:ext cx="3552279" cy="2284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57548" y="5155571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8769050" y="5151411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14" y="828839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3" y="1406650"/>
            <a:ext cx="1498298" cy="4679358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6370280" y="1619918"/>
            <a:ext cx="1015565" cy="87644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6674" y="2117708"/>
              <a:ext cx="99266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err="1" smtClean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Tiết</a:t>
              </a:r>
              <a:r>
                <a:rPr lang="en-US" altLang="zh-CN" sz="2400" dirty="0" smtClean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</a:t>
              </a:r>
            </a:p>
            <a:p>
              <a:r>
                <a:rPr lang="en-US" altLang="zh-CN" sz="2400" dirty="0" err="1" smtClean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học</a:t>
              </a:r>
              <a:endParaRPr lang="zh-CN" altLang="en-US" sz="2400" dirty="0">
                <a:solidFill>
                  <a:srgbClr val="C8510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2348079" y="1313183"/>
            <a:ext cx="1041175" cy="881869"/>
            <a:chOff x="3033025" y="1678431"/>
            <a:chExt cx="1388233" cy="1175826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033025" y="1746260"/>
              <a:ext cx="1299929" cy="1107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Chào</a:t>
              </a:r>
            </a:p>
            <a:p>
              <a:pPr algn="ctr"/>
              <a:r>
                <a:rPr lang="en-US" altLang="zh-CN" sz="2400" dirty="0"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mừng</a:t>
              </a:r>
              <a:endParaRPr lang="zh-CN" altLang="en-US" sz="2400" dirty="0"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>
            <a:off x="3646146" y="1577805"/>
            <a:ext cx="1015565" cy="87644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1530" y="2065000"/>
              <a:ext cx="79124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</a:p>
            <a:p>
              <a:pPr algn="ctr"/>
              <a:r>
                <a:rPr lang="en-US" altLang="zh-CN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endPara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4982622" y="1529858"/>
            <a:ext cx="1015565" cy="883563"/>
            <a:chOff x="6545751" y="1967332"/>
            <a:chExt cx="1354086" cy="1178084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09619" y="2037420"/>
              <a:ext cx="10327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zh-CN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endParaRPr lang="zh-CN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105767" y="140810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3550254" y="141683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5591566" y="1444083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6886923" y="156540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4517" y="2890078"/>
            <a:ext cx="4907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Lớp	      : </a:t>
            </a:r>
            <a:r>
              <a:rPr lang="en-US" altLang="zh-CN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: </a:t>
            </a:r>
            <a:endParaRPr lang="vi-VN" altLang="zh-CN" sz="28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   :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482465" y="-10289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4215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73" y="926950"/>
            <a:ext cx="7496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72" y="417308"/>
            <a:ext cx="633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1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9" name="Oval 8"/>
          <p:cNvSpPr/>
          <p:nvPr/>
        </p:nvSpPr>
        <p:spPr>
          <a:xfrm>
            <a:off x="1905000" y="6096002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B1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5347459" y="6206837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B2</a:t>
            </a:r>
            <a:endParaRPr lang="en-US" b="1" dirty="0"/>
          </a:p>
        </p:txBody>
      </p:sp>
      <p:sp>
        <p:nvSpPr>
          <p:cNvPr id="11" name="Hình chữ nhật 10"/>
          <p:cNvSpPr/>
          <p:nvPr/>
        </p:nvSpPr>
        <p:spPr>
          <a:xfrm>
            <a:off x="63572" y="1388615"/>
            <a:ext cx="861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phận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mô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ngôi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4" name="image3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374" y="3200400"/>
            <a:ext cx="1676399" cy="25146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23" y="3236768"/>
            <a:ext cx="1568077" cy="24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59" y="3015093"/>
            <a:ext cx="1520140" cy="284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62" y="3015093"/>
            <a:ext cx="1460206" cy="292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1"/>
          <p:cNvSpPr/>
          <p:nvPr/>
        </p:nvSpPr>
        <p:spPr>
          <a:xfrm>
            <a:off x="7560455" y="6248402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B3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7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464" y="424190"/>
            <a:ext cx="7152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37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388" y="2354123"/>
            <a:ext cx="2758282" cy="1750918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24464" y="1002222"/>
            <a:ext cx="3102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36689" y="2428736"/>
            <a:ext cx="2783412" cy="1738305"/>
            <a:chOff x="4905" y="382"/>
            <a:chExt cx="2745" cy="10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" y="381"/>
              <a:ext cx="246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786"/>
              <a:ext cx="243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1266"/>
              <a:ext cx="27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05" y="381"/>
              <a:ext cx="2730" cy="1020"/>
            </a:xfrm>
            <a:prstGeom prst="rect">
              <a:avLst/>
            </a:prstGeom>
            <a:solidFill>
              <a:srgbClr val="D8C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4" name="image381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4200" y="242705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" y="457200"/>
            <a:ext cx="6771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328425" y="980420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38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493" y="2469573"/>
            <a:ext cx="2939004" cy="1905000"/>
          </a:xfrm>
          <a:prstGeom prst="rect">
            <a:avLst/>
          </a:prstGeom>
        </p:spPr>
      </p:pic>
      <p:pic>
        <p:nvPicPr>
          <p:cNvPr id="10" name="image38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2667001"/>
            <a:ext cx="2514600" cy="1676399"/>
          </a:xfrm>
          <a:prstGeom prst="rect">
            <a:avLst/>
          </a:prstGeom>
        </p:spPr>
      </p:pic>
      <p:pic>
        <p:nvPicPr>
          <p:cNvPr id="11" name="image38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7382" y="2500747"/>
            <a:ext cx="1447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65918" y="762000"/>
            <a:ext cx="2651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2845" y="2258260"/>
            <a:ext cx="1786663" cy="1638299"/>
            <a:chOff x="1695" y="148"/>
            <a:chExt cx="1830" cy="177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48"/>
              <a:ext cx="1830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695" y="148"/>
              <a:ext cx="1815" cy="1755"/>
            </a:xfrm>
            <a:prstGeom prst="rect">
              <a:avLst/>
            </a:prstGeom>
            <a:solidFill>
              <a:srgbClr val="D89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1" name="image38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3200" y="2272145"/>
            <a:ext cx="1644090" cy="1624414"/>
          </a:xfrm>
          <a:prstGeom prst="rect">
            <a:avLst/>
          </a:prstGeom>
        </p:spPr>
      </p:pic>
      <p:pic>
        <p:nvPicPr>
          <p:cNvPr id="12" name="image38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2350433"/>
            <a:ext cx="2057400" cy="1532242"/>
          </a:xfrm>
          <a:prstGeom prst="rect">
            <a:avLst/>
          </a:prstGeom>
        </p:spPr>
      </p:pic>
      <p:pic>
        <p:nvPicPr>
          <p:cNvPr id="13" name="image388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9668" y="2371215"/>
            <a:ext cx="17335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38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164" y="762000"/>
            <a:ext cx="2015836" cy="2819400"/>
          </a:xfrm>
          <a:prstGeom prst="rect">
            <a:avLst/>
          </a:prstGeom>
        </p:spPr>
      </p:pic>
      <p:pic>
        <p:nvPicPr>
          <p:cNvPr id="15" name="image39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6200" y="762000"/>
            <a:ext cx="1143000" cy="2819400"/>
          </a:xfrm>
          <a:prstGeom prst="rect">
            <a:avLst/>
          </a:prstGeom>
        </p:spPr>
      </p:pic>
      <p:pic>
        <p:nvPicPr>
          <p:cNvPr id="16" name="image39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0353" y="727364"/>
            <a:ext cx="1472047" cy="2701636"/>
          </a:xfrm>
          <a:prstGeom prst="rect">
            <a:avLst/>
          </a:prstGeom>
        </p:spPr>
      </p:pic>
      <p:pic>
        <p:nvPicPr>
          <p:cNvPr id="17" name="image392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27564" y="3962400"/>
            <a:ext cx="1558636" cy="2572831"/>
          </a:xfrm>
          <a:prstGeom prst="rect">
            <a:avLst/>
          </a:prstGeom>
        </p:spPr>
      </p:pic>
      <p:pic>
        <p:nvPicPr>
          <p:cNvPr id="18" name="image393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6286" y="3962400"/>
            <a:ext cx="1475513" cy="25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8600" y="304800"/>
            <a:ext cx="532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39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822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39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129" y="2209800"/>
            <a:ext cx="59195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39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1676400"/>
            <a:ext cx="6324600" cy="39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3009" y="1734289"/>
            <a:ext cx="532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3009" y="2562863"/>
            <a:ext cx="87523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Các em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013129"/>
            <a:ext cx="5247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533400" y="2828836"/>
            <a:ext cx="8077200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381000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937" y="1428929"/>
            <a:ext cx="9082881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Thi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2166043"/>
            <a:ext cx="90828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42316"/>
              </p:ext>
            </p:extLst>
          </p:nvPr>
        </p:nvGraphicFramePr>
        <p:xfrm>
          <a:off x="1981200" y="4038600"/>
          <a:ext cx="586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ackager Shell Object" showAsIcon="1" r:id="rId3" imgW="2387160" imgH="394920" progId="Package">
                  <p:embed/>
                </p:oleObj>
              </mc:Choice>
              <mc:Fallback>
                <p:oleObj name="Packager Shell Object" showAsIcon="1" r:id="rId3" imgW="2387160" imgH="394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4038600"/>
                        <a:ext cx="58674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7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013129"/>
            <a:ext cx="5247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VII.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228600" y="269662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khu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chung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văn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khu dân cư.</a:t>
            </a:r>
          </a:p>
        </p:txBody>
      </p:sp>
    </p:spTree>
    <p:extLst>
      <p:ext uri="{BB962C8B-B14F-4D97-AF65-F5344CB8AC3E}">
        <p14:creationId xmlns:p14="http://schemas.microsoft.com/office/powerpoint/2010/main" val="19507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4300" y="1714500"/>
            <a:ext cx="8915400" cy="1143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</a:rPr>
              <a:t>Tuyên dương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72740"/>
            <a:ext cx="4191000" cy="36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" name="Picture 4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16" name="WordArt 44"/>
          <p:cNvSpPr>
            <a:spLocks noChangeArrowheads="1" noChangeShapeType="1" noTextEdit="1"/>
          </p:cNvSpPr>
          <p:nvPr/>
        </p:nvSpPr>
        <p:spPr bwMode="auto">
          <a:xfrm>
            <a:off x="1524003" y="1143002"/>
            <a:ext cx="28575" cy="153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Aristote"/>
              </a:rPr>
              <a:t>i</a:t>
            </a:r>
          </a:p>
        </p:txBody>
      </p:sp>
      <p:sp>
        <p:nvSpPr>
          <p:cNvPr id="28717" name="WordArt 45"/>
          <p:cNvSpPr>
            <a:spLocks noChangeArrowheads="1" noChangeShapeType="1" noTextEdit="1"/>
          </p:cNvSpPr>
          <p:nvPr/>
        </p:nvSpPr>
        <p:spPr bwMode="auto">
          <a:xfrm>
            <a:off x="1447800" y="1143000"/>
            <a:ext cx="19050" cy="95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Commercial Script"/>
              </a:rPr>
              <a:t>i</a:t>
            </a: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897029" y="2064604"/>
            <a:ext cx="71801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Tiết học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đến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đây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kết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thúc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1339261" y="2895601"/>
            <a:ext cx="6155916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Kính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chúc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Quý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vi-VN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hầy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vui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khoẻ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0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6" grpId="0" animBg="1"/>
      <p:bldP spid="28717" grpId="0" animBg="1"/>
      <p:bldP spid="28718" grpId="0"/>
      <p:bldP spid="287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929"/>
            <a:ext cx="6553200" cy="5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381000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937" y="1428929"/>
            <a:ext cx="908288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 HÌNH NHÀ CAO TẦNG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" y="2286000"/>
            <a:ext cx="8957960" cy="39243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501" y="2286000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7030A0"/>
                </a:solidFill>
                <a:latin typeface="Times New Roman"/>
              </a:rPr>
              <a:t>MỤC TIÊU: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497" y="2909322"/>
            <a:ext cx="8887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nhau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Em thấy cây có những bộ phận gì?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09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Em sẽ vẽ cây nào trong sân trường?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09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Thân cây to hay nhỏ, cao hay thấp?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8160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97755"/>
            <a:ext cx="3200400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2766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8924"/>
            <a:ext cx="441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6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1369" y="1600200"/>
            <a:ext cx="8850231" cy="41148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6374" y="1600200"/>
            <a:ext cx="157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u="sng" dirty="0" smtClean="0">
                <a:solidFill>
                  <a:srgbClr val="7030A0"/>
                </a:solidFill>
                <a:latin typeface="Times New Roman"/>
              </a:rPr>
              <a:t>Tóm tắt: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70" y="2819400"/>
            <a:ext cx="8697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7744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609" y="533400"/>
            <a:ext cx="5551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năng: 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09" y="1143000"/>
            <a:ext cx="6884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8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1</a:t>
            </a: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" name="image3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362200"/>
            <a:ext cx="4495800" cy="38862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2514600"/>
            <a:ext cx="251460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effectLst/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2514600" cy="45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981200"/>
            <a:ext cx="2362201" cy="45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5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772" y="914400"/>
            <a:ext cx="8535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4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phận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mô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ngôi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44" y="1981201"/>
            <a:ext cx="2289356" cy="43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9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 tuyển">
  <a:themeElements>
    <a:clrScheme name="Thi tuyển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hi tuyển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i tuyển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301</TotalTime>
  <Words>552</Words>
  <Application>Microsoft Office PowerPoint</Application>
  <PresentationFormat>Trình chiếu trên màn hình (4:3)</PresentationFormat>
  <Paragraphs>65</Paragraphs>
  <Slides>22</Slides>
  <Notes>1</Notes>
  <HiddenSlides>0</HiddenSlides>
  <MMClips>1</MMClips>
  <ScaleCrop>false</ScaleCrop>
  <HeadingPairs>
    <vt:vector size="6" baseType="variant">
      <vt:variant>
        <vt:lpstr>Chủ đề</vt:lpstr>
      </vt:variant>
      <vt:variant>
        <vt:i4>1</vt:i4>
      </vt:variant>
      <vt:variant>
        <vt:lpstr>Hệ phục vụ nhúng OLE</vt:lpstr>
      </vt:variant>
      <vt:variant>
        <vt:i4>1</vt:i4>
      </vt:variant>
      <vt:variant>
        <vt:lpstr>Tiêu đề Bản chiếu</vt:lpstr>
      </vt:variant>
      <vt:variant>
        <vt:i4>22</vt:i4>
      </vt:variant>
    </vt:vector>
  </HeadingPairs>
  <TitlesOfParts>
    <vt:vector size="24" baseType="lpstr">
      <vt:lpstr>Thi tuyển</vt:lpstr>
      <vt:lpstr>Package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  <vt:lpstr>Bản trình bày của PowerPoint</vt:lpstr>
    </vt:vector>
  </TitlesOfParts>
  <Company>CKK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8.1 Pro</dc:creator>
  <cp:lastModifiedBy>Khanh Tuyen</cp:lastModifiedBy>
  <cp:revision>29</cp:revision>
  <dcterms:created xsi:type="dcterms:W3CDTF">2020-11-15T13:14:42Z</dcterms:created>
  <dcterms:modified xsi:type="dcterms:W3CDTF">2022-07-14T08:19:24Z</dcterms:modified>
</cp:coreProperties>
</file>