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3" r:id="rId5"/>
    <p:sldId id="258" r:id="rId6"/>
    <p:sldId id="275" r:id="rId7"/>
    <p:sldId id="266" r:id="rId8"/>
    <p:sldId id="281" r:id="rId9"/>
    <p:sldId id="282" r:id="rId10"/>
    <p:sldId id="276" r:id="rId11"/>
    <p:sldId id="270" r:id="rId12"/>
    <p:sldId id="278" r:id="rId13"/>
    <p:sldId id="279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1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6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0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5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4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0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6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F379-43E6-4C5C-AF8D-895EAA3806C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5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F379-43E6-4C5C-AF8D-895EAA3806C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BD042-E372-4C25-8EB3-1EB7975A2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0688"/>
            <a:ext cx="9036496" cy="33855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ĐẾN VỚI TIẾT HỌC 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 </a:t>
            </a:r>
          </a:p>
          <a:p>
            <a:pPr algn="ctr"/>
            <a:r>
              <a:rPr lang="en-US" sz="8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048501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xmlns="" id="{B511F13E-0CFD-4DA1-9B4E-F6FA0B16E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93882B9-28B7-499F-89E1-40E8840BA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72" y="3018247"/>
            <a:ext cx="8229600" cy="8215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44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xmlns="" id="{23CBA426-80E0-447A-B5A8-D57CFA5EE08E}"/>
              </a:ext>
            </a:extLst>
          </p:cNvPr>
          <p:cNvSpPr/>
          <p:nvPr/>
        </p:nvSpPr>
        <p:spPr>
          <a:xfrm>
            <a:off x="2807296" y="19362"/>
            <a:ext cx="6336704" cy="2689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r="13206"/>
          <a:stretch/>
        </p:blipFill>
        <p:spPr bwMode="auto">
          <a:xfrm>
            <a:off x="0" y="14325"/>
            <a:ext cx="9144000" cy="68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570F723B-540F-42E3-A7E6-6A1453073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8BA1472-E90A-4D87-AD2B-556194DDA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99345"/>
            <a:ext cx="8229600" cy="2326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Padlet</a:t>
            </a:r>
          </a:p>
        </p:txBody>
      </p: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xmlns="" id="{08EB0C2B-3876-4643-88D8-3AB4F079D81A}"/>
              </a:ext>
            </a:extLst>
          </p:cNvPr>
          <p:cNvSpPr/>
          <p:nvPr/>
        </p:nvSpPr>
        <p:spPr>
          <a:xfrm>
            <a:off x="2735288" y="0"/>
            <a:ext cx="6408712" cy="30586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xmlns="" id="{11B63902-2F48-4DB9-815F-92E7FCF0C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E2398FF-7F82-4F7F-AAE2-717AAE4FA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492896"/>
            <a:ext cx="8229600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Đám mây 5">
            <a:extLst>
              <a:ext uri="{FF2B5EF4-FFF2-40B4-BE49-F238E27FC236}">
                <a16:creationId xmlns:a16="http://schemas.microsoft.com/office/drawing/2014/main" xmlns="" id="{6AAAA498-6D18-4BBD-A6C2-6E5948898A92}"/>
              </a:ext>
            </a:extLst>
          </p:cNvPr>
          <p:cNvSpPr/>
          <p:nvPr/>
        </p:nvSpPr>
        <p:spPr>
          <a:xfrm>
            <a:off x="3042970" y="22455"/>
            <a:ext cx="6101030" cy="20882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1BE1EFA-78AA-4915-B5C0-0A82C8D5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xmlns="" id="{F3BF9D07-ECA2-48D3-B149-959441F25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9" t="45132" r="25631" b="23228"/>
          <a:stretch/>
        </p:blipFill>
        <p:spPr>
          <a:xfrm>
            <a:off x="0" y="0"/>
            <a:ext cx="9144000" cy="68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3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E635411-38F0-4188-8EEC-3CD863512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0B0A7BF-E4DA-4FFA-95B6-449C46988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ạo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trùng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Vỏ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hộp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xốp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cứng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nặn</a:t>
            </a:r>
            <a:r>
              <a:rPr lang="en-US" sz="4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4400" i="1" dirty="0">
              <a:solidFill>
                <a:srgbClr val="FF0000"/>
              </a:solidFill>
            </a:endParaRPr>
          </a:p>
        </p:txBody>
      </p:sp>
      <p:sp>
        <p:nvSpPr>
          <p:cNvPr id="5" name="Đám mây 4">
            <a:extLst>
              <a:ext uri="{FF2B5EF4-FFF2-40B4-BE49-F238E27FC236}">
                <a16:creationId xmlns:a16="http://schemas.microsoft.com/office/drawing/2014/main" xmlns="" id="{00B27D0C-C029-44DE-AA65-73D30AA8A505}"/>
              </a:ext>
            </a:extLst>
          </p:cNvPr>
          <p:cNvSpPr/>
          <p:nvPr/>
        </p:nvSpPr>
        <p:spPr>
          <a:xfrm>
            <a:off x="3052769" y="289099"/>
            <a:ext cx="6101030" cy="20882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3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280920" cy="5184575"/>
          </a:xfrm>
        </p:spPr>
      </p:pic>
    </p:spTree>
    <p:extLst>
      <p:ext uri="{BB962C8B-B14F-4D97-AF65-F5344CB8AC3E}">
        <p14:creationId xmlns:p14="http://schemas.microsoft.com/office/powerpoint/2010/main" val="36654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xmlns="" id="{53803D9F-A573-4FDE-B0AB-03C0FC5B7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sp>
        <p:nvSpPr>
          <p:cNvPr id="5" name="Đám mây 4">
            <a:extLst>
              <a:ext uri="{FF2B5EF4-FFF2-40B4-BE49-F238E27FC236}">
                <a16:creationId xmlns:a16="http://schemas.microsoft.com/office/drawing/2014/main" xmlns="" id="{3EF3F334-A429-4D29-965F-B6D7F9D29047}"/>
              </a:ext>
            </a:extLst>
          </p:cNvPr>
          <p:cNvSpPr/>
          <p:nvPr/>
        </p:nvSpPr>
        <p:spPr>
          <a:xfrm>
            <a:off x="4067944" y="472662"/>
            <a:ext cx="4618856" cy="27403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Chỗ dành sẵn cho Nội dung 6">
            <a:extLst>
              <a:ext uri="{FF2B5EF4-FFF2-40B4-BE49-F238E27FC236}">
                <a16:creationId xmlns:a16="http://schemas.microsoft.com/office/drawing/2014/main" xmlns="" id="{E145A047-A24A-45A2-B103-F9AEA542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</a:p>
        </p:txBody>
      </p:sp>
    </p:spTree>
    <p:extLst>
      <p:ext uri="{BB962C8B-B14F-4D97-AF65-F5344CB8AC3E}">
        <p14:creationId xmlns:p14="http://schemas.microsoft.com/office/powerpoint/2010/main" val="12550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r="12153" b="122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1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</p:spPr>
      </p:pic>
      <p:sp>
        <p:nvSpPr>
          <p:cNvPr id="5" name="Rectangle 4"/>
          <p:cNvSpPr/>
          <p:nvPr/>
        </p:nvSpPr>
        <p:spPr>
          <a:xfrm>
            <a:off x="827584" y="234888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MĨ THUẬT</a:t>
            </a:r>
            <a:b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042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A597C62-B749-46F4-A461-4DB952AFF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0564056-911C-4116-82A2-5B31699DA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32312" r="9722" b="24192"/>
          <a:stretch/>
        </p:blipFill>
        <p:spPr>
          <a:xfrm>
            <a:off x="899592" y="2132856"/>
            <a:ext cx="7200800" cy="4104456"/>
          </a:xfrm>
          <a:prstGeom prst="rect">
            <a:avLst/>
          </a:prstGeom>
        </p:spPr>
      </p:pic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D658DE26-4B6A-490E-B066-A9FED852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sz="4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1A20DF1-B888-4908-8B12-A2763989D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CA7FEBFC-2B5B-4407-BF92-DBA256093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t="28545" r="8820" b="28749"/>
          <a:stretch/>
        </p:blipFill>
        <p:spPr>
          <a:xfrm>
            <a:off x="971599" y="980728"/>
            <a:ext cx="7443111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41998BC-CEF2-4E58-BC7A-F1AEB84C6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6F51EC67-1CDF-4D0E-B353-0731EB1A6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1031177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C28C48E-EE7D-49F9-B561-CE761A14E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597352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68C466C-BADA-4552-BC3D-12ED879E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hỗ dành sẵn cho Nội dung 6">
            <a:extLst>
              <a:ext uri="{FF2B5EF4-FFF2-40B4-BE49-F238E27FC236}">
                <a16:creationId xmlns:a16="http://schemas.microsoft.com/office/drawing/2014/main" xmlns="" id="{D904CD5F-C6EA-4661-8F94-E34AA8489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30191" r="7752" b="19438"/>
          <a:stretch/>
        </p:blipFill>
        <p:spPr>
          <a:xfrm>
            <a:off x="611560" y="980728"/>
            <a:ext cx="8075240" cy="585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41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122</Words>
  <Application>Microsoft Office PowerPoint</Application>
  <PresentationFormat>Trình chiếu trên màn hình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15</vt:i4>
      </vt:variant>
    </vt:vector>
  </HeadingPairs>
  <TitlesOfParts>
    <vt:vector size="16" baseType="lpstr">
      <vt:lpstr>Office Theme</vt:lpstr>
      <vt:lpstr>Bản trình bày của PowerPoint</vt:lpstr>
      <vt:lpstr>KIỂM TRA ĐỒ DÙNG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Tham khảo bài mẫu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44</cp:revision>
  <dcterms:created xsi:type="dcterms:W3CDTF">2021-07-22T05:22:25Z</dcterms:created>
  <dcterms:modified xsi:type="dcterms:W3CDTF">2022-07-14T04:14:48Z</dcterms:modified>
</cp:coreProperties>
</file>