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4" r:id="rId3"/>
    <p:sldId id="263" r:id="rId4"/>
    <p:sldId id="265" r:id="rId5"/>
    <p:sldId id="285" r:id="rId7"/>
    <p:sldId id="286" r:id="rId8"/>
    <p:sldId id="287" r:id="rId9"/>
    <p:sldId id="292" r:id="rId10"/>
    <p:sldId id="293" r:id="rId11"/>
    <p:sldId id="291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C5FCD"/>
    <a:srgbClr val="4F2270"/>
    <a:srgbClr val="0000FF"/>
    <a:srgbClr val="F36831"/>
    <a:srgbClr val="FF0066"/>
    <a:srgbClr val="6456CA"/>
    <a:srgbClr val="796DD1"/>
    <a:srgbClr val="A285D5"/>
    <a:srgbClr val="F9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2" autoAdjust="0"/>
  </p:normalViewPr>
  <p:slideViewPr>
    <p:cSldViewPr snapToGrid="0">
      <p:cViewPr>
        <p:scale>
          <a:sx n="62" d="100"/>
          <a:sy n="62" d="100"/>
        </p:scale>
        <p:origin x="-45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070" y="717631"/>
            <a:ext cx="5412050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đồ dùng học tập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utoShape 4" descr="Bút chì MARCO 7000 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6" descr="Bút chì MARCO 7000 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8" descr="Bút chì MARCO 7000 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0" descr="Bút chì MARCO 7000 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AutoShape 12" descr="Bút chì MARCO 7000 2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AutoShape 14" descr="Bút chì MARCO 7000 2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AutoShape 16" descr="Bút chì MARCO 7000 2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AutoShape 18" descr="Bút chì MARCO 7000 2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AutoShape 20" descr="Bút chì MARCO 7000 2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AutoShape 22" descr="Bút chì MARCO 7000 2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AutoShape 24" descr="Bút chì MARCO 7000 2B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AutoShape 26" descr="Bút chì MARCO 7000 2B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AutoShape 28" descr="Bút chì MARCO 7000 2B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AutoShape 30" descr="Bút chì MARCO 7000 2B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AutoShape 32" descr="Hộp 12 chiếc bút chì Đức sọc vàng đen STAEDTLER 120-(2B/HB/B/H) | Lazada.v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19962" y="2141538"/>
            <a:ext cx="7830185" cy="263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VỞ THỰC HÀNH MĨ THUẬT, BÚT CHÌ, GÔM TẨY, GIẤY MÀU, HỒ DÁN…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063240" y="2712720"/>
            <a:ext cx="7437120" cy="1874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4920" y="4806633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2" imgW="1133475" imgH="504825" progId="Package">
                  <p:embed/>
                </p:oleObj>
              </mc:Choice>
              <mc:Fallback>
                <p:oleObj name="Packager Shell Object" showAsIcon="1" r:id="rId2" imgW="1133475" imgH="504825" progId="Package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4920" y="4806633"/>
                        <a:ext cx="1524000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34196" y="114885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6" name="Picture 2" descr="C:\Users\Admin\Desktop\Con lợ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2490" y="4450080"/>
            <a:ext cx="3105150" cy="1905000"/>
          </a:xfrm>
          <a:prstGeom prst="rect">
            <a:avLst/>
          </a:prstGeom>
          <a:noFill/>
        </p:spPr>
      </p:pic>
      <p:pic>
        <p:nvPicPr>
          <p:cNvPr id="1027" name="Picture 3" descr="C:\Users\Admin\Desktop\Con v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720" y="2505075"/>
            <a:ext cx="3459479" cy="1847850"/>
          </a:xfrm>
          <a:prstGeom prst="rect">
            <a:avLst/>
          </a:prstGeom>
          <a:noFill/>
        </p:spPr>
      </p:pic>
      <p:pic>
        <p:nvPicPr>
          <p:cNvPr id="1028" name="Picture 4" descr="C:\Users\Admin\Desktop\Con b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9080" y="2529840"/>
            <a:ext cx="3276599" cy="177736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968240" y="792480"/>
            <a:ext cx="4892040" cy="2057400"/>
            <a:chOff x="4968240" y="792480"/>
            <a:chExt cx="4892040" cy="2057400"/>
          </a:xfrm>
        </p:grpSpPr>
        <p:sp>
          <p:nvSpPr>
            <p:cNvPr id="13" name="Explosion 1 12"/>
            <p:cNvSpPr/>
            <p:nvPr/>
          </p:nvSpPr>
          <p:spPr>
            <a:xfrm>
              <a:off x="4968240" y="792480"/>
              <a:ext cx="4892040" cy="2057400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4560" y="14478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9" name="Picture 5" descr="C:\Users\Admin\Desktop\Con c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4602480"/>
            <a:ext cx="3390900" cy="1802130"/>
          </a:xfrm>
          <a:prstGeom prst="rect">
            <a:avLst/>
          </a:prstGeom>
          <a:noFill/>
        </p:spPr>
      </p:pic>
      <p:pic>
        <p:nvPicPr>
          <p:cNvPr id="1030" name="Picture 6" descr="C:\Users\Admin\Desktop\Con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3840" y="4529138"/>
            <a:ext cx="3474720" cy="1762125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335280" y="2316480"/>
            <a:ext cx="2849880" cy="17830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21031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727960"/>
            <a:ext cx="2026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8680" y="2697480"/>
            <a:ext cx="2057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1188720"/>
            <a:ext cx="104851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- KN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3200" b="1" dirty="0" smtClean="0">
              <a:solidFill>
                <a:srgbClr val="6C5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0908" y="213360"/>
            <a:ext cx="5940083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</a:t>
            </a:r>
            <a:r>
              <a:rPr lang="en-US" sz="4400" b="1" cap="all" dirty="0" err="1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r>
              <a:rPr lang="en-US" sz="4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ngộ</a:t>
            </a:r>
            <a:r>
              <a:rPr lang="en-US" sz="4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nghĩnh</a:t>
            </a:r>
            <a:endParaRPr lang="en-US" sz="4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19190" y="1002030"/>
            <a:ext cx="42557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3699510"/>
            <a:ext cx="3550920" cy="274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780" y="3764280"/>
            <a:ext cx="32689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380" y="3722370"/>
            <a:ext cx="3436620" cy="269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1682256"/>
            <a:ext cx="5009804" cy="18229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5400" y="1158240"/>
            <a:ext cx="6858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HINH HEN G A D T\SLGG_2002[1]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792480" y="1341120"/>
            <a:ext cx="1080516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và chúc quý thầy cô, các em vui khỏe</a:t>
            </a:r>
            <a:endParaRPr lang="en-US" sz="3200" b="1" kern="10">
              <a:ln w="1905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prstShdw prst="shdw13" dist="53882" dir="13500000">
                  <a:schemeClr val="folHlink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Presentation</Application>
  <PresentationFormat>Custom</PresentationFormat>
  <Paragraphs>62</Paragraphs>
  <Slides>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166</cp:revision>
  <dcterms:created xsi:type="dcterms:W3CDTF">2017-09-30T08:09:00Z</dcterms:created>
  <dcterms:modified xsi:type="dcterms:W3CDTF">2023-01-16T02:25:43Z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2AFC0B6DE4DC472E9CD119AF5EE40FBD</vt:lpwstr>
  </property>
  <property fmtid="{D5CDD505-2E9C-101B-9397-08002B2CF9AE}" pid="3" name="KSOProductBuildVer">
    <vt:lpwstr>1033-11.2.0.11440</vt:lpwstr>
  </property>
</Properties>
</file>