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8" r:id="rId4"/>
    <p:sldId id="260" r:id="rId5"/>
    <p:sldId id="259" r:id="rId6"/>
    <p:sldId id="263" r:id="rId7"/>
    <p:sldId id="264" r:id="rId8"/>
    <p:sldId id="261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/>
              <a:t>Khởi động</a:t>
            </a:r>
            <a:endParaRPr lang="vi-VN"/>
          </a:p>
        </p:txBody>
      </p:sp>
      <p:pic>
        <p:nvPicPr>
          <p:cNvPr id="6" name="Đêm Trung Thu của Gà Con - Nhạc Thiếu Nhi Trung Thu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764704"/>
            <a:ext cx="7776864" cy="5328593"/>
          </a:xfrm>
        </p:spPr>
      </p:pic>
    </p:spTree>
    <p:extLst>
      <p:ext uri="{BB962C8B-B14F-4D97-AF65-F5344CB8AC3E}">
        <p14:creationId xmlns:p14="http://schemas.microsoft.com/office/powerpoint/2010/main" val="417469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37879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91580" y="404664"/>
            <a:ext cx="7560840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CHỦ ĐỀ 2: MÙA THU QUÊ EM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7773F8-D21C-4C57-BA24-D5832F032A27}"/>
              </a:ext>
            </a:extLst>
          </p:cNvPr>
          <p:cNvSpPr/>
          <p:nvPr/>
        </p:nvSpPr>
        <p:spPr>
          <a:xfrm>
            <a:off x="1043608" y="1268760"/>
            <a:ext cx="6901328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Bài 1 Mặt nạ Trung thu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03A1D2BC-F1D6-4FAA-A488-6E3959D5A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46" y="2286744"/>
            <a:ext cx="8172908" cy="44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98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9692335" cy="813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14136" y="-99392"/>
            <a:ext cx="555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301" y="5142671"/>
            <a:ext cx="86260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Các mặt nạ trên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? Màu sắc như thế nào?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Mặt nạ thường là những hình gì?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Mặt nạ thường có những chi tiết nào?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Nét biểu cảm trên mặt nạ có gì thú vị?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52192" y="9075911"/>
            <a:ext cx="7100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1470" y="5301208"/>
            <a:ext cx="184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Nặng lòng lưu giữ nghề truyền thống làm mặt nạ trung thu - Báo Quảng Ninh 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1" y="636396"/>
            <a:ext cx="8347211" cy="4448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29520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241484"/>
            <a:ext cx="8501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 KIẾN TẠO KIẾN THỨC KĨ NĂNG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78751" cy="5775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374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6" name="Rectangle 5"/>
          <p:cNvSpPr/>
          <p:nvPr/>
        </p:nvSpPr>
        <p:spPr>
          <a:xfrm>
            <a:off x="2787310" y="-27384"/>
            <a:ext cx="37289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73016"/>
            <a:ext cx="2360754" cy="2907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573016"/>
            <a:ext cx="2807097" cy="2907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AutoShape 2" descr="Cách Làm Mặt Nạ Con Thú - Cách Làm Mặt Nạ Hình Con Thỏ Chơi Trung Th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Cách Làm Mặt Nạ Con Thú - Cách Làm Mặt Nạ Hình Con Thỏ Chơi Trung Th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6" descr="Cách Làm Mặt Nạ Con Thú - Cách Làm Mặt Nạ Hình Con Thỏ Chơi Trung Th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830035"/>
            <a:ext cx="2807097" cy="2526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30036"/>
            <a:ext cx="2360754" cy="2454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56" y="830036"/>
            <a:ext cx="2723232" cy="2454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56" y="3573015"/>
            <a:ext cx="2723232" cy="2907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214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" y="-383847"/>
            <a:ext cx="9143999" cy="633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1196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6570" y="126192"/>
            <a:ext cx="6907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LUYỆN TẬP SÁNG TẠO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46350" y="781253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mặt nạ từ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5" y="1381418"/>
            <a:ext cx="8055670" cy="47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Mung-Trung-Thu-Trieu-Vy">
            <a:hlinkClick r:id="" action="ppaction://media"/>
            <a:extLst>
              <a:ext uri="{FF2B5EF4-FFF2-40B4-BE49-F238E27FC236}">
                <a16:creationId xmlns:a16="http://schemas.microsoft.com/office/drawing/2014/main" id="{3457EECA-AF12-4543-AA06-962D115F2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1770" y="6053260"/>
            <a:ext cx="609600" cy="609600"/>
          </a:xfrm>
          <a:prstGeom prst="rect">
            <a:avLst/>
          </a:prstGeom>
        </p:spPr>
      </p:pic>
      <p:pic>
        <p:nvPicPr>
          <p:cNvPr id="7" name="Em Đi Rước Đèn - Tốp Ca Thiếu Nhi">
            <a:hlinkClick r:id="" action="ppaction://media"/>
            <a:extLst>
              <a:ext uri="{FF2B5EF4-FFF2-40B4-BE49-F238E27FC236}">
                <a16:creationId xmlns:a16="http://schemas.microsoft.com/office/drawing/2014/main" id="{12A482AF-008A-4E1E-9FDA-B30E9E7BE4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8104" y="6151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2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1600" y="404664"/>
            <a:ext cx="7037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 - ĐÁNH GIÁ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129804E-9354-4BFA-897C-0614BA2AD3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4" t="6301" r="13478" b="7058"/>
          <a:stretch/>
        </p:blipFill>
        <p:spPr>
          <a:xfrm>
            <a:off x="216024" y="1749532"/>
            <a:ext cx="8892480" cy="47038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1A2CD0-9751-439C-B624-28F1E96C01F5}"/>
              </a:ext>
            </a:extLst>
          </p:cNvPr>
          <p:cNvSpPr txBox="1"/>
          <p:nvPr/>
        </p:nvSpPr>
        <p:spPr>
          <a:xfrm>
            <a:off x="1913104" y="115404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/>
              <a:t>https://padlet.com/chiemthdx/hjd6o5yzqahkouqz</a:t>
            </a:r>
          </a:p>
        </p:txBody>
      </p:sp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 vai theo </a:t>
            </a:r>
            <a:r>
              <a:rPr lang="en-US" sz="28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phẩm mặt nạ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5892061"/>
            <a:ext cx="48878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-Mặt nạ em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là nhân vật 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3"/>
            <a:ext cx="7920880" cy="440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1064971" y="188641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4065769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180</Words>
  <Application>Microsoft Office PowerPoint</Application>
  <PresentationFormat>Trình chiếu Trên màn hình (4:3)</PresentationFormat>
  <Paragraphs>19</Paragraphs>
  <Slides>9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4" baseType="lpstr">
      <vt:lpstr>Arial</vt:lpstr>
      <vt:lpstr>Calibri</vt:lpstr>
      <vt:lpstr>Cooper Black</vt:lpstr>
      <vt:lpstr>Times New Roman</vt:lpstr>
      <vt:lpstr>Office Theme</vt:lpstr>
      <vt:lpstr>Khởi động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Sắm vai theo sản phẩm mặt nạ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Administrator</cp:lastModifiedBy>
  <cp:revision>42</cp:revision>
  <dcterms:created xsi:type="dcterms:W3CDTF">2021-07-22T08:52:25Z</dcterms:created>
  <dcterms:modified xsi:type="dcterms:W3CDTF">2022-07-14T08:40:43Z</dcterms:modified>
</cp:coreProperties>
</file>