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3" r:id="rId6"/>
    <p:sldId id="264" r:id="rId7"/>
    <p:sldId id="265" r:id="rId8"/>
    <p:sldId id="268" r:id="rId9"/>
    <p:sldId id="259" r:id="rId10"/>
    <p:sldId id="260" r:id="rId11"/>
    <p:sldId id="266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5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8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3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3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0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7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DEE7C-FBED-4AAF-8230-62CA46B0552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E6DD-F109-4A1B-9489-09BE679EE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7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image" Target="../media/image15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7" Type="http://schemas.openxmlformats.org/officeDocument/2006/relationships/image" Target="../media/image21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0.pn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052736"/>
            <a:ext cx="89792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CHÀO MỪNG QUÝ THẦY CÔ VỀ DỰ GIỜ THĂM LỚP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185" y="3284984"/>
            <a:ext cx="43938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MĨ THUẬT – LỚP 2</a:t>
            </a:r>
          </a:p>
        </p:txBody>
      </p:sp>
    </p:spTree>
    <p:extLst>
      <p:ext uri="{BB962C8B-B14F-4D97-AF65-F5344CB8AC3E}">
        <p14:creationId xmlns:p14="http://schemas.microsoft.com/office/powerpoint/2010/main" val="23704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4"/>
            <a:ext cx="9144000" cy="68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620688"/>
            <a:ext cx="87849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2366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GIA ĐÌNH RÔ-BỐT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7083"/>
            <a:ext cx="864096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5253" y="5805264"/>
            <a:ext cx="9145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15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  <a:b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08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4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3690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50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9592" y="856797"/>
            <a:ext cx="7960834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5: ĐỒ CHƠI THÚ VỊ</a:t>
            </a:r>
          </a:p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2: TẠO HÌNH RÔ BỐT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64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RÔ –BỐT</a:t>
            </a:r>
          </a:p>
        </p:txBody>
      </p:sp>
      <p:pic>
        <p:nvPicPr>
          <p:cNvPr id="4" name="Robot đại chiến đồ chơi Transformers hoạt hình - Ô tô robot biến hình Transformer Toy - tiNiT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033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96308"/>
            <a:ext cx="3433124" cy="32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6308"/>
            <a:ext cx="3240360" cy="32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68" y="332656"/>
            <a:ext cx="33345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599" y="4607550"/>
            <a:ext cx="415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599" y="5149573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5728519"/>
            <a:ext cx="756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21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RÔ-BỐT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648646" cy="298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70" y="1844824"/>
            <a:ext cx="4772769" cy="291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947" y="1177588"/>
            <a:ext cx="5052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508518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B1</a:t>
            </a:r>
            <a:r>
              <a:rPr lang="en-US" sz="2400" dirty="0"/>
              <a:t>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93" y="8992780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4296" y="5085184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:Trang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794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33945"/>
            <a:ext cx="32861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24742"/>
            <a:ext cx="194235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3945"/>
            <a:ext cx="2880320" cy="261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86863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32287"/>
            <a:ext cx="2304256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29728"/>
            <a:ext cx="2232248" cy="256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19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14312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14312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68874"/>
            <a:ext cx="2857500" cy="205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1"/>
            <a:ext cx="2533650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51" y="3871131"/>
            <a:ext cx="20288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Descubra Pequeños robots de dibujos animados. Ilustración imágenes de stock  en HD y millones de otras fotos, ilustraciones y vectores en stock libres  de regalías en la colección de Shutterstock. Se agregan miles de imágenes  nuevas de alta calidad todos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68576"/>
            <a:ext cx="2105025" cy="24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7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1840" y="836712"/>
            <a:ext cx="3371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841864"/>
            <a:ext cx="66287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074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211</Words>
  <Application>Microsoft Office PowerPoint</Application>
  <PresentationFormat>Trình chiếu Trên màn hình (4:3)</PresentationFormat>
  <Paragraphs>27</Paragraphs>
  <Slides>12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3" baseType="lpstr">
      <vt:lpstr>Office Theme</vt:lpstr>
      <vt:lpstr>Bản trình bày PowerPoint</vt:lpstr>
      <vt:lpstr>KIỂM TRA ĐỒ DÙNG HỌC TẬP </vt:lpstr>
      <vt:lpstr>Bản trình bày PowerPoint</vt:lpstr>
      <vt:lpstr>GIỚI THIỆU VỀ RÔ –BỐT</vt:lpstr>
      <vt:lpstr>Bản trình bày PowerPoint</vt:lpstr>
      <vt:lpstr>CÁCH TẠO HÌNH RÔ-BỐT</vt:lpstr>
      <vt:lpstr>BÀI THAM KHẢO</vt:lpstr>
      <vt:lpstr>BÀI THAM KHẢO</vt:lpstr>
      <vt:lpstr>Bản trình bày PowerPoint</vt:lpstr>
      <vt:lpstr>Bản trình bày PowerPoint</vt:lpstr>
      <vt:lpstr>KỂ VỀ GIA ĐÌNH RÔ-BỐT </vt:lpstr>
      <vt:lpstr>BÀI HỌC ĐẾN ĐÂY LÀ KẾT THÚC THANKS!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Trâm Vũ</cp:lastModifiedBy>
  <cp:revision>17</cp:revision>
  <dcterms:created xsi:type="dcterms:W3CDTF">2021-07-22T14:49:07Z</dcterms:created>
  <dcterms:modified xsi:type="dcterms:W3CDTF">2021-08-28T15:08:36Z</dcterms:modified>
</cp:coreProperties>
</file>