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Relationship Id="rId9" Type="http://schemas.openxmlformats.org/officeDocument/2006/relationships/image" Target="../media/image1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517" y="2204864"/>
            <a:ext cx="871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QUÍ THẦY CÔ VỀ DỰ GIỜ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0488" y="2967335"/>
            <a:ext cx="4743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MÔN MĨ THUẬT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2A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22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b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06576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6328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2353"/>
            <a:ext cx="2448272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3"/>
            <a:ext cx="2520280" cy="31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627"/>
            <a:ext cx="216024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264" y="155993"/>
            <a:ext cx="748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 HÌNH CÁC KHUÔN MẶT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912" y="4615952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2192" y="907591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470" y="5301208"/>
            <a:ext cx="664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470" y="5834737"/>
            <a:ext cx="757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KẾT LUẬN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5" y="620688"/>
            <a:ext cx="2245714" cy="2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074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9" y="3620656"/>
            <a:ext cx="22944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2" y="3620656"/>
            <a:ext cx="2376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2088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38888"/>
            <a:ext cx="806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 KHUÔN MẶT TỪ CÁC VẬT LIỆU KHÁC NHAU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63149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616" y="63072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075583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704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34689"/>
            <a:ext cx="1866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1944216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4907"/>
            <a:ext cx="1990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0593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3" y="386104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6" y="3933056"/>
            <a:ext cx="2857500" cy="25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3448"/>
            <a:ext cx="2376264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793685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36785" y="184482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3148"/>
            <a:ext cx="446449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836712"/>
            <a:ext cx="7662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92061"/>
            <a:ext cx="5783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221</Words>
  <Application>Microsoft Office PowerPoint</Application>
  <PresentationFormat>Trình chiếu Trên màn hình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KIỂM TRA ĐỒ DÙNG HỌC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Biểu cảm theo sản phẩm khuôn mặt</vt:lpstr>
      <vt:lpstr>BÀI HỌC ĐẾN ĐÂY LÀ HẾT Kính chúc các thầy cô giáo và các em  Mạnh khỏe – Hạnh phúc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Trâm Vũ</cp:lastModifiedBy>
  <cp:revision>12</cp:revision>
  <dcterms:created xsi:type="dcterms:W3CDTF">2021-07-22T08:52:25Z</dcterms:created>
  <dcterms:modified xsi:type="dcterms:W3CDTF">2021-08-28T15:06:57Z</dcterms:modified>
</cp:coreProperties>
</file>