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0" r:id="rId5"/>
    <p:sldId id="258" r:id="rId6"/>
    <p:sldId id="266" r:id="rId7"/>
    <p:sldId id="259" r:id="rId8"/>
    <p:sldId id="260" r:id="rId9"/>
    <p:sldId id="269" r:id="rId10"/>
    <p:sldId id="261" r:id="rId11"/>
    <p:sldId id="267" r:id="rId12"/>
    <p:sldId id="263" r:id="rId13"/>
    <p:sldId id="264" r:id="rId14"/>
    <p:sldId id="262" r:id="rId15"/>
    <p:sldId id="268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688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VỚI TIẾT HỌC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7" y="4657111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3" y="2852936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665321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844824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THẦY CÔ!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7" cy="51845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280920" cy="51845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2" y="932904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827584" y="2348880"/>
            <a:ext cx="8316416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5:KHU RỪNG THÂN THIỆN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-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43" y="1564743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61" y="476672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066" y="4904274"/>
            <a:ext cx="719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31" y="5427494"/>
            <a:ext cx="775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121" y="608921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4077072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68760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26" y="4055577"/>
            <a:ext cx="26193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417550"/>
            <a:ext cx="2678564" cy="201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68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7899"/>
            <a:ext cx="2626839" cy="2087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1158</Words>
  <Application>WPS Presentation</Application>
  <PresentationFormat>Trình chiếu Trên màn hình (4:3)</PresentationFormat>
  <Paragraphs>57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KIỂM TRA ĐỒ DÙNG</vt:lpstr>
      <vt:lpstr>KHỞI ĐỘNG</vt:lpstr>
      <vt:lpstr>PowerPoint 演示文稿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PowerPoint 演示文稿</vt:lpstr>
      <vt:lpstr>PowerPoint 演示文稿</vt:lpstr>
      <vt:lpstr>TÌM HIỂU VỀ TRANH CỦA BẠN</vt:lpstr>
      <vt:lpstr>PowerPoint 演示文稿</vt:lpstr>
      <vt:lpstr>BÀI HỌC ĐẾN ĐÂY LÀ KẾT THÚC THANKS THẦY CÔ!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25</cp:revision>
  <dcterms:created xsi:type="dcterms:W3CDTF">2021-07-22T05:22:00Z</dcterms:created>
  <dcterms:modified xsi:type="dcterms:W3CDTF">2022-03-21T08:40:27Z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EDD80BCB22C04B00AD4898BEBF9BE6D2</vt:lpwstr>
  </property>
  <property fmtid="{D5CDD505-2E9C-101B-9397-08002B2CF9AE}" pid="3" name="KSOProductBuildVer">
    <vt:lpwstr>1033-11.2.0.11029</vt:lpwstr>
  </property>
</Properties>
</file>