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60" r:id="rId4"/>
    <p:sldId id="267" r:id="rId5"/>
    <p:sldId id="266" r:id="rId6"/>
    <p:sldId id="257" r:id="rId7"/>
    <p:sldId id="258" r:id="rId8"/>
    <p:sldId id="269" r:id="rId9"/>
    <p:sldId id="261" r:id="rId10"/>
    <p:sldId id="259" r:id="rId12"/>
    <p:sldId id="262" r:id="rId13"/>
    <p:sldId id="263" r:id="rId14"/>
    <p:sldId id="264" r:id="rId15"/>
    <p:sldId id="268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A9F1-0B66-4B0B-9B51-398A69AAFD2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3FCDB-D0D3-428D-A5FD-7689FBF4A27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3FCDB-D0D3-428D-A5FD-7689FBF4A27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D6C-8061-40AD-A85D-D3B5371555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730-27C6-4D2A-971D-C8AA781CB5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5D6C-8061-40AD-A85D-D3B5371555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E730-27C6-4D2A-971D-C8AA781CB5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" y="28702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3963" y="1674673"/>
            <a:ext cx="846392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THẦY CÔ ĐẾN VỚI TIẾT HỌC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MĨ THUẬT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 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17032"/>
            <a:ext cx="2836638" cy="28529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9" y="3685137"/>
            <a:ext cx="2535787" cy="302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85137"/>
            <a:ext cx="2562626" cy="2944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9" y="138113"/>
            <a:ext cx="2319763" cy="3218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8693"/>
            <a:ext cx="2706642" cy="3216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48693"/>
            <a:ext cx="2736304" cy="32082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8136904" cy="3633267"/>
          </a:xfrm>
        </p:spPr>
      </p:pic>
      <p:sp>
        <p:nvSpPr>
          <p:cNvPr id="6" name="TextBox 5"/>
          <p:cNvSpPr txBox="1"/>
          <p:nvPr/>
        </p:nvSpPr>
        <p:spPr>
          <a:xfrm>
            <a:off x="899592" y="908720"/>
            <a:ext cx="7840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908720"/>
            <a:ext cx="821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137" y="1700808"/>
            <a:ext cx="959416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1880" y="62068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9" y="1971763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LÀ KẾT THÚC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640960" cy="50405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achthietbigiaoduc.vn/public/1/Books/8004/16210/HF_43835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34481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3" y="5446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71800" y="1556792"/>
            <a:ext cx="3318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169" y="2564904"/>
            <a:ext cx="6639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77072"/>
            <a:ext cx="648072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827584" y="2564904"/>
            <a:ext cx="7848872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MĨ THUẬT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KHU RỪNG NHIỆT ĐỚI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1:RỪNG CÂY RẬM RẠP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9" y="18864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568952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42361" y="5589240"/>
            <a:ext cx="8136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112460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2847975" cy="16002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08720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38828"/>
            <a:ext cx="2800350" cy="1628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52" y="2852936"/>
            <a:ext cx="3707904" cy="2283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184283"/>
            <a:ext cx="5672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RỪNG CÂY TRONG THIÊN NHIÊN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338754"/>
            <a:ext cx="6288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Rectangle 5"/>
          <p:cNvSpPr/>
          <p:nvPr/>
        </p:nvSpPr>
        <p:spPr>
          <a:xfrm>
            <a:off x="2844298" y="1010961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BỨC TRANH RỪNG CÂY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sachthietbigiaoduc.vn/public/1/Books/8004/16210/HF_43839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82" y="740640"/>
            <a:ext cx="4282698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chthietbigiaoduc.vn/public/1/Books/8004/16210/HF_438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52" y="3974628"/>
            <a:ext cx="4219237" cy="24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achthietbigiaoduc.vn/public/1/Books/8004/16210/HF_438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85" y="776934"/>
            <a:ext cx="3456384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524" y="4132948"/>
            <a:ext cx="4191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44334"/>
            <a:ext cx="393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9781" y="3188566"/>
            <a:ext cx="434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7758" y="6488668"/>
            <a:ext cx="345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+B3:Dán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21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28047"/>
            <a:ext cx="3960440" cy="2952328"/>
          </a:xfrm>
        </p:spPr>
      </p:pic>
      <p:pic>
        <p:nvPicPr>
          <p:cNvPr id="7" name="Picture 8" descr="http://sachthietbigiaoduc.vn/public/1/Books/8004/16210/HF_438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" y="908720"/>
            <a:ext cx="40957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achthietbigiaoduc.vn/public/1/Books/8004/16210/HF_438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1" y="4077072"/>
            <a:ext cx="3888432" cy="23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chthietbigiaoduc.vn/public/1/Books/8004/16210/HF_438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3465"/>
            <a:ext cx="4032448" cy="25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1216</Words>
  <Application>WPS Presentation</Application>
  <PresentationFormat>Trình chiếu Trên màn hình (4:3)</PresentationFormat>
  <Paragraphs>58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KIỂM TRA ĐỒ DÙNG</vt:lpstr>
      <vt:lpstr>PowerPoint 演示文稿</vt:lpstr>
      <vt:lpstr>PowerPoint 演示文稿</vt:lpstr>
      <vt:lpstr>KHÁM PHÁ</vt:lpstr>
      <vt:lpstr>PowerPoint 演示文稿</vt:lpstr>
      <vt:lpstr>PowerPoint 演示文稿</vt:lpstr>
      <vt:lpstr>CÁCH TẠO BỨC TRANH RỪNG CÂY</vt:lpstr>
      <vt:lpstr>BÀI THAM KHẢO</vt:lpstr>
      <vt:lpstr>PowerPoint 演示文稿</vt:lpstr>
      <vt:lpstr>THỰC HÀNH </vt:lpstr>
      <vt:lpstr>PowerPoint 演示文稿</vt:lpstr>
      <vt:lpstr>PowerPoint 演示文稿</vt:lpstr>
      <vt:lpstr>TIẾT HỌC ĐẾN ĐÂY LÀ KẾT THÚC 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29</cp:revision>
  <dcterms:created xsi:type="dcterms:W3CDTF">2021-07-20T15:11:00Z</dcterms:created>
  <dcterms:modified xsi:type="dcterms:W3CDTF">2022-01-19T06:54:01Z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6E7BDB5845E2422FB409F690D0725232</vt:lpwstr>
  </property>
  <property fmtid="{D5CDD505-2E9C-101B-9397-08002B2CF9AE}" pid="3" name="KSOProductBuildVer">
    <vt:lpwstr>1033-11.2.0.10443</vt:lpwstr>
  </property>
</Properties>
</file>