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9" r:id="rId4"/>
    <p:sldId id="266" r:id="rId5"/>
    <p:sldId id="267" r:id="rId6"/>
    <p:sldId id="257" r:id="rId7"/>
    <p:sldId id="258" r:id="rId8"/>
    <p:sldId id="260" r:id="rId9"/>
    <p:sldId id="261" r:id="rId10"/>
    <p:sldId id="263" r:id="rId11"/>
    <p:sldId id="262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5FF71-5499-4FE0-93EB-12034F79A6A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BE5B1-C9F1-4A7A-9061-43522AD1694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9E45B-568E-44FB-B907-9C1BAD2FEC4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5C264-8412-4862-B2ED-8604ACE6E1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1560" y="1855930"/>
            <a:ext cx="6480720" cy="369332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958996"/>
              </a:avLst>
            </a:prstTxWarp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LIỆT CHÀO MỪNG CÁC THẦY CÔ GIÁO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" y="0"/>
            <a:ext cx="9143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1601" y="980728"/>
            <a:ext cx="6336704" cy="521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7624" y="1903237"/>
            <a:ext cx="7013394" cy="44319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mừng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Mĩ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thuật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GV: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3203848" y="98072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DĂN DÒ: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9923" y="2060848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60+ Lời chúc mừng sinh nhật bạn thân hay và ý nghĩ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37112"/>
            <a:ext cx="680424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105273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4000" b="1" kern="10" dirty="0">
                <a:ln w="9525">
                  <a:solidFill>
                    <a:srgbClr val="0000FF"/>
                  </a:solidFill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HẾT</a:t>
            </a:r>
            <a:endParaRPr lang="en-US" sz="4000" b="1" kern="10" dirty="0">
              <a:ln w="9525">
                <a:solidFill>
                  <a:srgbClr val="0000FF"/>
                </a:solidFill>
                <a:round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739" y="2276872"/>
            <a:ext cx="8460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kern="10" dirty="0" err="1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b="1" kern="10" dirty="0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b="1" kern="10" dirty="0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kern="10" dirty="0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b="1" kern="10" dirty="0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kern="10" dirty="0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kern="10" dirty="0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kern="10" dirty="0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kern="10" dirty="0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kern="10" dirty="0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endParaRPr lang="en-US" sz="4800" b="1" kern="10" dirty="0">
              <a:ln w="12700">
                <a:round/>
              </a:ln>
              <a:solidFill>
                <a:srgbClr val="00B050"/>
              </a:solidFill>
              <a:latin typeface="Cooper Black" panose="0208090404030B0204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800" b="1" kern="10" dirty="0" err="1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Mạnh</a:t>
            </a:r>
            <a:r>
              <a:rPr lang="en-US" sz="4800" b="1" kern="10" dirty="0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khỏe</a:t>
            </a:r>
            <a:r>
              <a:rPr lang="en-US" sz="4800" b="1" kern="10" dirty="0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kern="10" dirty="0" err="1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Hạnh</a:t>
            </a:r>
            <a:r>
              <a:rPr lang="en-US" sz="4800" b="1" kern="10" dirty="0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phúc</a:t>
            </a:r>
            <a:endParaRPr lang="en-US" sz="4800" b="1" kern="10" dirty="0">
              <a:ln w="12700">
                <a:round/>
              </a:ln>
              <a:solidFill>
                <a:srgbClr val="00B050"/>
              </a:solidFill>
              <a:latin typeface="Cooper Black" panose="0208090404030B0204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776863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Bài hát Happy Birthday - Bài Chúc mừng sinh nhật tiếng anh hay nhấ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61039" y="29417"/>
            <a:ext cx="2975992" cy="1426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38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691680" y="2996952"/>
            <a:ext cx="59171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MĨ THUẬT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GIA ĐÌNH NHỎ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BÀI 3: SINH NHẬT VUI VẺ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HOẠT ĐỘNG TRONG BUỔI SINH NHẬT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26120"/>
            <a:ext cx="4176464" cy="4303080"/>
          </a:xfrm>
        </p:spPr>
      </p:pic>
      <p:pic>
        <p:nvPicPr>
          <p:cNvPr id="4098" name="Picture 2" descr="Nhận Đặt Tiệc Sinh Nhật Tại Đà Nẵng - Đặt Tiệc Gia Đình - Koko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8580"/>
            <a:ext cx="41764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ổ chức sinh nhật cho bé tại lớp thật lung linh và ấn t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17646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6921" y="5405136"/>
            <a:ext cx="7696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589" y="5942399"/>
            <a:ext cx="8220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30" y="-243408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TRANH VỚI CHIẾC BÁNH SINH NHẬT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" y="764704"/>
            <a:ext cx="3761905" cy="28190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23" y="745522"/>
            <a:ext cx="4226707" cy="2819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10" y="4221088"/>
            <a:ext cx="3866667" cy="25416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4396463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251520" y="3583752"/>
            <a:ext cx="3315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97623" y="3613666"/>
            <a:ext cx="4345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67492" y="5966123"/>
            <a:ext cx="135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2576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49080"/>
            <a:ext cx="2993535" cy="22322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4149080"/>
            <a:ext cx="2757425" cy="2232247"/>
          </a:xfrm>
          <a:prstGeom prst="rect">
            <a:avLst/>
          </a:prstGeom>
        </p:spPr>
      </p:pic>
      <p:sp>
        <p:nvSpPr>
          <p:cNvPr id="6" name="AutoShape 2" descr="Chúc mừng sinh nhật | Vẽ tranh sinh nhật đơn giản #191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4" descr="Chúc mừng sinh nhật | Vẽ tranh sinh nhật đơn giản #191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AutoShape 6" descr="Chúc mừng sinh nhật | Vẽ tranh sinh nhật đơn giản #191 - YouTu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32" name="Picture 8" descr="Vẽ tranh Sinh nhật của em/How to draw Happy Birthday - Collectif-du-cham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7" y="1268760"/>
            <a:ext cx="2880320" cy="2397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Sinh nhật của bố - Tranh vẽ TN sưu tầm - Trần Đức Nam - ĐÔI BỜ HIỀN L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15" y="1268759"/>
            <a:ext cx="2691502" cy="239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ẽ tranh đề tài cuộc sống quanh em: Mừng sinh nhật / How to draw Happy  Birthday - Dạy vẽ trang hay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857500" cy="2397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8" name="Picture 14" descr="Trao tặng giải thưởng “Bé vẽ ước mơ” - Báo Nhân Dâ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58" y="4149080"/>
            <a:ext cx="2822985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04048" y="2564904"/>
            <a:ext cx="4139952" cy="4139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162880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1412776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4128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899592" y="104344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739"/>
            <a:ext cx="1496013" cy="207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941169"/>
            <a:ext cx="1753562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25+ lời chúc mừng sinh nhật bằng tiếng Anh cực ấn tượ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85739"/>
            <a:ext cx="3672408" cy="166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</Words>
  <Application>WPS Presentation</Application>
  <PresentationFormat>Trình chiếu Trên màn hình (4:3)</PresentationFormat>
  <Paragraphs>50</Paragraphs>
  <Slides>11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Cooper Black</vt:lpstr>
      <vt:lpstr>Segoe Print</vt:lpstr>
      <vt:lpstr>Calibri</vt:lpstr>
      <vt:lpstr>Microsoft YaHei</vt:lpstr>
      <vt:lpstr>Arial Unicode MS</vt:lpstr>
      <vt:lpstr>Office Theme</vt:lpstr>
      <vt:lpstr>PowerPoint 演示文稿</vt:lpstr>
      <vt:lpstr>KIỂM TRA ĐỒ DÙNG HỌC TẬP</vt:lpstr>
      <vt:lpstr>PowerPoint 演示文稿</vt:lpstr>
      <vt:lpstr>PowerPoint 演示文稿</vt:lpstr>
      <vt:lpstr>TÌM HIỂU CÁC HOẠT ĐỘNG TRONG BUỔI SINH NHẬT </vt:lpstr>
      <vt:lpstr>CÁCH VẼ TRANH VỚI CHIẾC BÁNH SINH NHẬT</vt:lpstr>
      <vt:lpstr>Bài tham khảo</vt:lpstr>
      <vt:lpstr>THỰC HÀNH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24</cp:revision>
  <dcterms:created xsi:type="dcterms:W3CDTF">2021-07-20T23:49:00Z</dcterms:created>
  <dcterms:modified xsi:type="dcterms:W3CDTF">2021-12-27T06:50:02Z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2F5EF71CDD1341A8905A5064D3AD669C</vt:lpwstr>
  </property>
  <property fmtid="{D5CDD505-2E9C-101B-9397-08002B2CF9AE}" pid="3" name="KSOProductBuildVer">
    <vt:lpwstr>1033-11.2.0.10382</vt:lpwstr>
  </property>
</Properties>
</file>