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1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7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4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7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9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5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4FB3-E3DD-46C3-B90A-ADA496B1C8F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3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260648"/>
            <a:ext cx="628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TRÃI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207" y="1439778"/>
            <a:ext cx="87895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QUÝ THẦY, CÔ VỀ DỰ GIỜ</a:t>
            </a:r>
          </a:p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 MĨ THUẬT – LỚP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48691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6459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DỤNG- PHÁT TRIỂN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53639"/>
          </a:xfrm>
        </p:spPr>
      </p:pic>
      <p:sp>
        <p:nvSpPr>
          <p:cNvPr id="5" name="TextBox 4"/>
          <p:cNvSpPr txBox="1"/>
          <p:nvPr/>
        </p:nvSpPr>
        <p:spPr>
          <a:xfrm>
            <a:off x="467544" y="905161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5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32656"/>
            <a:ext cx="9699626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4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Bài hát Happy Birthday - Bài Chúc mừng sinh nhật tiếng anh hay nhấ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26843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064896" cy="4824536"/>
          </a:xfrm>
        </p:spPr>
      </p:pic>
      <p:sp>
        <p:nvSpPr>
          <p:cNvPr id="5" name="TextBox 4"/>
          <p:cNvSpPr txBox="1"/>
          <p:nvPr/>
        </p:nvSpPr>
        <p:spPr>
          <a:xfrm>
            <a:off x="2123728" y="692696"/>
            <a:ext cx="5318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</a:p>
        </p:txBody>
      </p:sp>
    </p:spTree>
    <p:extLst>
      <p:ext uri="{BB962C8B-B14F-4D97-AF65-F5344CB8AC3E}">
        <p14:creationId xmlns:p14="http://schemas.microsoft.com/office/powerpoint/2010/main" val="5400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6967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8532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MĨ THUẬT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CHỦ ĐỀ 3: GIA ĐÌNH NHỎ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BÀI 2: CHIẾC BÁNH SINH NHẬT</a:t>
            </a:r>
          </a:p>
        </p:txBody>
      </p:sp>
    </p:spTree>
    <p:extLst>
      <p:ext uri="{BB962C8B-B14F-4D97-AF65-F5344CB8AC3E}">
        <p14:creationId xmlns:p14="http://schemas.microsoft.com/office/powerpoint/2010/main" val="23701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52842" y="1052736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134547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555"/>
            <a:ext cx="3749142" cy="243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ánh gatto kem tươi cỡ bé phủ chanh leo trang trí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20"/>
            <a:ext cx="3888432" cy="26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ua Bánh Sinh Nhật Tặng Người Yêu Ở Cẩm Phả :: Bánh kem ngon 404 - Bánh  Sinh Nhật Hải D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87143"/>
            <a:ext cx="374914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hé 11 tiệm bánh sinh nhật Hà Nội ngon, trang trí siêu đẹp - HaloTrav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9" y="5165964"/>
            <a:ext cx="7090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9" y="5662632"/>
            <a:ext cx="6644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961" y="6138803"/>
            <a:ext cx="593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10965"/>
            <a:ext cx="3334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316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NẶN CHIẾC BÁNH SINH NHẬT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11" y="2880467"/>
            <a:ext cx="3221785" cy="3933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" y="2950306"/>
            <a:ext cx="5652120" cy="3793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813378"/>
            <a:ext cx="7257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42841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B3:Trang tri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159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3024336" cy="2549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5750"/>
            <a:ext cx="3096344" cy="2621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45" y="3732230"/>
            <a:ext cx="3024336" cy="2572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01214"/>
            <a:ext cx="2880320" cy="27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10906"/>
            <a:ext cx="92515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676127"/>
            <a:ext cx="3690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708920"/>
            <a:ext cx="7468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580"/>
            <a:ext cx="9252520" cy="25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flipH="1">
            <a:off x="62191" y="764704"/>
            <a:ext cx="853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130" y="1666255"/>
            <a:ext cx="8388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0" y="2743473"/>
            <a:ext cx="8465342" cy="37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207</Words>
  <Application>Microsoft Office PowerPoint</Application>
  <PresentationFormat>Trình chiếu Trên màn hình (4:3)</PresentationFormat>
  <Paragraphs>29</Paragraphs>
  <Slides>11</Slides>
  <Notes>0</Notes>
  <HiddenSlides>0</HiddenSlides>
  <MMClips>1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2" baseType="lpstr">
      <vt:lpstr>Office Theme</vt:lpstr>
      <vt:lpstr>Bản trình bày PowerPoint</vt:lpstr>
      <vt:lpstr>KHỞI ĐỘNG</vt:lpstr>
      <vt:lpstr>Bản trình bày PowerPoint</vt:lpstr>
      <vt:lpstr>Bản trình bày PowerPoint</vt:lpstr>
      <vt:lpstr>Bản trình bày PowerPoint</vt:lpstr>
      <vt:lpstr>CÁCH NẶN CHIẾC BÁNH SINH NHẬT</vt:lpstr>
      <vt:lpstr>BÀI THAM KHẢO</vt:lpstr>
      <vt:lpstr>Bản trình bày PowerPoint</vt:lpstr>
      <vt:lpstr>Bản trình bày PowerPoint</vt:lpstr>
      <vt:lpstr>VẬN DỤNG- PHÁT TRIỂN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Trâm Vũ</cp:lastModifiedBy>
  <cp:revision>21</cp:revision>
  <dcterms:created xsi:type="dcterms:W3CDTF">2021-07-18T13:08:39Z</dcterms:created>
  <dcterms:modified xsi:type="dcterms:W3CDTF">2021-08-28T15:02:14Z</dcterms:modified>
</cp:coreProperties>
</file>