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63" r:id="rId7"/>
    <p:sldId id="260" r:id="rId8"/>
    <p:sldId id="262" r:id="rId9"/>
    <p:sldId id="261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jpg" /><Relationship Id="rId4" Type="http://schemas.openxmlformats.org/officeDocument/2006/relationships/image" Target="../media/image7.jp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5301208"/>
            <a:ext cx="562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GV:</a:t>
            </a: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88169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661" y="2866160"/>
            <a:ext cx="45384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</a:t>
            </a:r>
            <a:r>
              <a:rPr lang="en-US" dirty="0"/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615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DẠNG HÌNH KHỐI CỦA CÁC CON VẬT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831"/>
            <a:ext cx="9144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884039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26A7CD-8510-4DB7-98BB-C8C0B513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150"/>
            <a:ext cx="7992888" cy="5109170"/>
          </a:xfrm>
        </p:spPr>
      </p:pic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476672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7"/>
            <a:ext cx="9144000" cy="4608512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327630"/>
            <a:ext cx="592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6039357"/>
            <a:ext cx="4842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5349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0113"/>
            <a:ext cx="7967125" cy="4257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156" y="176047"/>
            <a:ext cx="759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024" y="5471646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NẶN ĐẤT SÉT, BÉ NẶN CON MÈO ĐỐ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161135"/>
            <a:ext cx="513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NẶN CON MÈO</a:t>
            </a:r>
          </a:p>
        </p:txBody>
      </p: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7" y="3212976"/>
            <a:ext cx="6739733" cy="299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906977"/>
            <a:ext cx="4104456" cy="216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6978"/>
            <a:ext cx="3528392" cy="21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188</Words>
  <Application>Microsoft Office PowerPoint</Application>
  <PresentationFormat>Trình chiếu Trên màn hình (4:3)</PresentationFormat>
  <Paragraphs>31</Paragraphs>
  <Slides>14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5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Trâm Vũ</cp:lastModifiedBy>
  <cp:revision>12</cp:revision>
  <dcterms:created xsi:type="dcterms:W3CDTF">2021-07-16T14:18:37Z</dcterms:created>
  <dcterms:modified xsi:type="dcterms:W3CDTF">2021-08-28T15:01:48Z</dcterms:modified>
</cp:coreProperties>
</file>