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  <p:sldMasterId id="2147483686" r:id="rId5"/>
    <p:sldMasterId id="2147483698" r:id="rId6"/>
    <p:sldMasterId id="2147483710" r:id="rId7"/>
    <p:sldMasterId id="2147483722" r:id="rId8"/>
    <p:sldMasterId id="2147483734" r:id="rId9"/>
    <p:sldMasterId id="2147483746" r:id="rId10"/>
    <p:sldMasterId id="2147483758" r:id="rId11"/>
    <p:sldMasterId id="2147483770" r:id="rId12"/>
    <p:sldMasterId id="2147483782" r:id="rId13"/>
    <p:sldMasterId id="2147483794" r:id="rId14"/>
    <p:sldMasterId id="2147483806" r:id="rId15"/>
  </p:sldMasterIdLst>
  <p:notesMasterIdLst>
    <p:notesMasterId r:id="rId35"/>
  </p:notesMasterIdLst>
  <p:handoutMasterIdLst>
    <p:handoutMasterId r:id="rId36"/>
  </p:handoutMasterIdLst>
  <p:sldIdLst>
    <p:sldId id="411" r:id="rId16"/>
    <p:sldId id="398" r:id="rId17"/>
    <p:sldId id="410" r:id="rId18"/>
    <p:sldId id="415" r:id="rId19"/>
    <p:sldId id="416" r:id="rId20"/>
    <p:sldId id="422" r:id="rId21"/>
    <p:sldId id="423" r:id="rId22"/>
    <p:sldId id="425" r:id="rId23"/>
    <p:sldId id="426" r:id="rId24"/>
    <p:sldId id="427" r:id="rId25"/>
    <p:sldId id="394" r:id="rId26"/>
    <p:sldId id="417" r:id="rId27"/>
    <p:sldId id="418" r:id="rId28"/>
    <p:sldId id="419" r:id="rId29"/>
    <p:sldId id="420" r:id="rId30"/>
    <p:sldId id="421" r:id="rId31"/>
    <p:sldId id="428" r:id="rId32"/>
    <p:sldId id="374" r:id="rId33"/>
    <p:sldId id="369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33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33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33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33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CCFF"/>
    <a:srgbClr val="0FF386"/>
    <a:srgbClr val="66FFCC"/>
    <a:srgbClr val="66FF99"/>
    <a:srgbClr val="00CC66"/>
    <a:srgbClr val="FF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0" autoAdjust="0"/>
    <p:restoredTop sz="92422" autoAdjust="0"/>
  </p:normalViewPr>
  <p:slideViewPr>
    <p:cSldViewPr>
      <p:cViewPr varScale="1">
        <p:scale>
          <a:sx n="68" d="100"/>
          <a:sy n="68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19.xml"/><Relationship Id="rId33" Type="http://schemas.openxmlformats.org/officeDocument/2006/relationships/slide" Target="slides/slide18.xml"/><Relationship Id="rId32" Type="http://schemas.openxmlformats.org/officeDocument/2006/relationships/slide" Target="slides/slide17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0" Type="http://schemas.openxmlformats.org/officeDocument/2006/relationships/slide" Target="slides/slide5.xml"/><Relationship Id="rId2" Type="http://schemas.openxmlformats.org/officeDocument/2006/relationships/theme" Target="theme/theme1.xml"/><Relationship Id="rId19" Type="http://schemas.openxmlformats.org/officeDocument/2006/relationships/slide" Target="slides/slide4.xml"/><Relationship Id="rId18" Type="http://schemas.openxmlformats.org/officeDocument/2006/relationships/slide" Target="slides/slide3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AF429C1-5C73-4529-8208-7323DD51815B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6884E616-545C-4327-9E56-4CE5B42F7BFA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/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/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5128407 w 794"/>
                <a:gd name="T1" fmla="*/ 7762628 h 414"/>
                <a:gd name="T2" fmla="*/ 67187159 w 794"/>
                <a:gd name="T3" fmla="*/ 6251167 h 414"/>
                <a:gd name="T4" fmla="*/ 52625168 w 794"/>
                <a:gd name="T5" fmla="*/ 4130573 h 414"/>
                <a:gd name="T6" fmla="*/ 6716077 w 794"/>
                <a:gd name="T7" fmla="*/ 0 h 414"/>
                <a:gd name="T8" fmla="*/ 2166070 w 794"/>
                <a:gd name="T9" fmla="*/ 391348 h 414"/>
                <a:gd name="T10" fmla="*/ 0 w 794"/>
                <a:gd name="T11" fmla="*/ 1632567 h 414"/>
                <a:gd name="T12" fmla="*/ 2639706 w 794"/>
                <a:gd name="T13" fmla="*/ 3048779 h 414"/>
                <a:gd name="T14" fmla="*/ 53931151 w 794"/>
                <a:gd name="T15" fmla="*/ 8042768 h 414"/>
                <a:gd name="T16" fmla="*/ 65169196 w 794"/>
                <a:gd name="T17" fmla="*/ 7722975 h 414"/>
                <a:gd name="T18" fmla="*/ 74255302 w 794"/>
                <a:gd name="T19" fmla="*/ 8136604 h 414"/>
                <a:gd name="T20" fmla="*/ 75128407 w 794"/>
                <a:gd name="T21" fmla="*/ 7762628 h 414"/>
                <a:gd name="T22" fmla="*/ 75128407 w 794"/>
                <a:gd name="T23" fmla="*/ 776262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/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6233 w 1586"/>
                <a:gd name="T1" fmla="*/ 0 h 821"/>
                <a:gd name="T2" fmla="*/ 60543 w 1586"/>
                <a:gd name="T3" fmla="*/ 4905 h 821"/>
                <a:gd name="T4" fmla="*/ 64951 w 1586"/>
                <a:gd name="T5" fmla="*/ 6030 h 821"/>
                <a:gd name="T6" fmla="*/ 72148 w 1586"/>
                <a:gd name="T7" fmla="*/ 7484 h 821"/>
                <a:gd name="T8" fmla="*/ 71193 w 1586"/>
                <a:gd name="T9" fmla="*/ 7760 h 821"/>
                <a:gd name="T10" fmla="*/ 61396 w 1586"/>
                <a:gd name="T11" fmla="*/ 7437 h 821"/>
                <a:gd name="T12" fmla="*/ 52075 w 1586"/>
                <a:gd name="T13" fmla="*/ 7665 h 821"/>
                <a:gd name="T14" fmla="*/ 1883 w 1586"/>
                <a:gd name="T15" fmla="*/ 2824 h 821"/>
                <a:gd name="T16" fmla="*/ 0 w 1586"/>
                <a:gd name="T17" fmla="*/ 1419 h 821"/>
                <a:gd name="T18" fmla="*/ 2088 w 1586"/>
                <a:gd name="T19" fmla="*/ 299 h 821"/>
                <a:gd name="T20" fmla="*/ 6233 w 1586"/>
                <a:gd name="T21" fmla="*/ 0 h 821"/>
                <a:gd name="T22" fmla="*/ 623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/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173 h 747"/>
                <a:gd name="T2" fmla="*/ 43129 w 1049"/>
                <a:gd name="T3" fmla="*/ 7300 h 747"/>
                <a:gd name="T4" fmla="*/ 43931 w 1049"/>
                <a:gd name="T5" fmla="*/ 5219 h 747"/>
                <a:gd name="T6" fmla="*/ 49076 w 1049"/>
                <a:gd name="T7" fmla="*/ 4126 h 747"/>
                <a:gd name="T8" fmla="*/ 3648 w 1049"/>
                <a:gd name="T9" fmla="*/ 0 h 747"/>
                <a:gd name="T10" fmla="*/ 0 w 1049"/>
                <a:gd name="T11" fmla="*/ 1236 h 747"/>
                <a:gd name="T12" fmla="*/ 0 w 1049"/>
                <a:gd name="T13" fmla="*/ 3173 h 747"/>
                <a:gd name="T14" fmla="*/ 0 w 1049"/>
                <a:gd name="T15" fmla="*/ 317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/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/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935 w 150"/>
                  <a:gd name="T1" fmla="*/ 0 h 173"/>
                  <a:gd name="T2" fmla="*/ 1816 w 150"/>
                  <a:gd name="T3" fmla="*/ 689 h 173"/>
                  <a:gd name="T4" fmla="*/ 0 w 150"/>
                  <a:gd name="T5" fmla="*/ 1797 h 173"/>
                  <a:gd name="T6" fmla="*/ 3591 w 150"/>
                  <a:gd name="T7" fmla="*/ 1661 h 173"/>
                  <a:gd name="T8" fmla="*/ 4626 w 150"/>
                  <a:gd name="T9" fmla="*/ 878 h 173"/>
                  <a:gd name="T10" fmla="*/ 6750 w 150"/>
                  <a:gd name="T11" fmla="*/ 278 h 173"/>
                  <a:gd name="T12" fmla="*/ 4935 w 150"/>
                  <a:gd name="T13" fmla="*/ 0 h 173"/>
                  <a:gd name="T14" fmla="*/ 493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/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7203 w 1684"/>
                  <a:gd name="T1" fmla="*/ 0 h 880"/>
                  <a:gd name="T2" fmla="*/ 2913 w 1684"/>
                  <a:gd name="T3" fmla="*/ 501 h 880"/>
                  <a:gd name="T4" fmla="*/ 0 w 1684"/>
                  <a:gd name="T5" fmla="*/ 2000 h 880"/>
                  <a:gd name="T6" fmla="*/ 3106 w 1684"/>
                  <a:gd name="T7" fmla="*/ 3449 h 880"/>
                  <a:gd name="T8" fmla="*/ 54600 w 1684"/>
                  <a:gd name="T9" fmla="*/ 8332 h 880"/>
                  <a:gd name="T10" fmla="*/ 65693 w 1684"/>
                  <a:gd name="T11" fmla="*/ 8028 h 880"/>
                  <a:gd name="T12" fmla="*/ 74682 w 1684"/>
                  <a:gd name="T13" fmla="*/ 8459 h 880"/>
                  <a:gd name="T14" fmla="*/ 77801 w 1684"/>
                  <a:gd name="T15" fmla="*/ 7775 h 880"/>
                  <a:gd name="T16" fmla="*/ 69384 w 1684"/>
                  <a:gd name="T17" fmla="*/ 6380 h 880"/>
                  <a:gd name="T18" fmla="*/ 65965 w 1684"/>
                  <a:gd name="T19" fmla="*/ 4927 h 880"/>
                  <a:gd name="T20" fmla="*/ 63266 w 1684"/>
                  <a:gd name="T21" fmla="*/ 5066 h 880"/>
                  <a:gd name="T22" fmla="*/ 66472 w 1684"/>
                  <a:gd name="T23" fmla="*/ 6380 h 880"/>
                  <a:gd name="T24" fmla="*/ 72901 w 1684"/>
                  <a:gd name="T25" fmla="*/ 7781 h 880"/>
                  <a:gd name="T26" fmla="*/ 65286 w 1684"/>
                  <a:gd name="T27" fmla="*/ 7565 h 880"/>
                  <a:gd name="T28" fmla="*/ 56306 w 1684"/>
                  <a:gd name="T29" fmla="*/ 7816 h 880"/>
                  <a:gd name="T30" fmla="*/ 57968 w 1684"/>
                  <a:gd name="T31" fmla="*/ 6243 h 880"/>
                  <a:gd name="T32" fmla="*/ 61818 w 1684"/>
                  <a:gd name="T33" fmla="*/ 5172 h 880"/>
                  <a:gd name="T34" fmla="*/ 57311 w 1684"/>
                  <a:gd name="T35" fmla="*/ 5305 h 880"/>
                  <a:gd name="T36" fmla="*/ 53817 w 1684"/>
                  <a:gd name="T37" fmla="*/ 6329 h 880"/>
                  <a:gd name="T38" fmla="*/ 52629 w 1684"/>
                  <a:gd name="T39" fmla="*/ 7606 h 880"/>
                  <a:gd name="T40" fmla="*/ 4949 w 1684"/>
                  <a:gd name="T41" fmla="*/ 2979 h 880"/>
                  <a:gd name="T42" fmla="*/ 3685 w 1684"/>
                  <a:gd name="T43" fmla="*/ 2064 h 880"/>
                  <a:gd name="T44" fmla="*/ 4756 w 1684"/>
                  <a:gd name="T45" fmla="*/ 918 h 880"/>
                  <a:gd name="T46" fmla="*/ 10009 w 1684"/>
                  <a:gd name="T47" fmla="*/ 0 h 880"/>
                  <a:gd name="T48" fmla="*/ 7203 w 1684"/>
                  <a:gd name="T49" fmla="*/ 0 h 880"/>
                  <a:gd name="T50" fmla="*/ 720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/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624 w 1190"/>
                  <a:gd name="T1" fmla="*/ 0 h 500"/>
                  <a:gd name="T2" fmla="*/ 54961 w 1190"/>
                  <a:gd name="T3" fmla="*/ 4691 h 500"/>
                  <a:gd name="T4" fmla="*/ 49662 w 1190"/>
                  <a:gd name="T5" fmla="*/ 4787 h 500"/>
                  <a:gd name="T6" fmla="*/ 0 w 1190"/>
                  <a:gd name="T7" fmla="*/ 258 h 500"/>
                  <a:gd name="T8" fmla="*/ 4624 w 1190"/>
                  <a:gd name="T9" fmla="*/ 0 h 500"/>
                  <a:gd name="T10" fmla="*/ 462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/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5449 w 160"/>
                  <a:gd name="T1" fmla="*/ 0 h 335"/>
                  <a:gd name="T2" fmla="*/ 892 w 160"/>
                  <a:gd name="T3" fmla="*/ 984 h 335"/>
                  <a:gd name="T4" fmla="*/ 0 w 160"/>
                  <a:gd name="T5" fmla="*/ 2119 h 335"/>
                  <a:gd name="T6" fmla="*/ 1563 w 160"/>
                  <a:gd name="T7" fmla="*/ 2897 h 335"/>
                  <a:gd name="T8" fmla="*/ 4394 w 160"/>
                  <a:gd name="T9" fmla="*/ 3089 h 335"/>
                  <a:gd name="T10" fmla="*/ 3567 w 160"/>
                  <a:gd name="T11" fmla="*/ 1414 h 335"/>
                  <a:gd name="T12" fmla="*/ 7495 w 160"/>
                  <a:gd name="T13" fmla="*/ 162 h 335"/>
                  <a:gd name="T14" fmla="*/ 5449 w 160"/>
                  <a:gd name="T15" fmla="*/ 0 h 335"/>
                  <a:gd name="T16" fmla="*/ 5449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/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643 w 489"/>
                  <a:gd name="T1" fmla="*/ 334 h 296"/>
                  <a:gd name="T2" fmla="*/ 7164 w 489"/>
                  <a:gd name="T3" fmla="*/ 646 h 296"/>
                  <a:gd name="T4" fmla="*/ 14536 w 489"/>
                  <a:gd name="T5" fmla="*/ 1335 h 296"/>
                  <a:gd name="T6" fmla="*/ 19741 w 489"/>
                  <a:gd name="T7" fmla="*/ 2367 h 296"/>
                  <a:gd name="T8" fmla="*/ 14624 w 489"/>
                  <a:gd name="T9" fmla="*/ 2239 h 296"/>
                  <a:gd name="T10" fmla="*/ 6218 w 489"/>
                  <a:gd name="T11" fmla="*/ 1422 h 296"/>
                  <a:gd name="T12" fmla="*/ 2238 w 489"/>
                  <a:gd name="T13" fmla="*/ 778 h 296"/>
                  <a:gd name="T14" fmla="*/ 4786 w 489"/>
                  <a:gd name="T15" fmla="*/ 1586 h 296"/>
                  <a:gd name="T16" fmla="*/ 12199 w 489"/>
                  <a:gd name="T17" fmla="*/ 2624 h 296"/>
                  <a:gd name="T18" fmla="*/ 20895 w 489"/>
                  <a:gd name="T19" fmla="*/ 2887 h 296"/>
                  <a:gd name="T20" fmla="*/ 21931 w 489"/>
                  <a:gd name="T21" fmla="*/ 2179 h 296"/>
                  <a:gd name="T22" fmla="*/ 17676 w 489"/>
                  <a:gd name="T23" fmla="*/ 1172 h 296"/>
                  <a:gd name="T24" fmla="*/ 7617 w 489"/>
                  <a:gd name="T25" fmla="*/ 168 h 296"/>
                  <a:gd name="T26" fmla="*/ 0 w 489"/>
                  <a:gd name="T27" fmla="*/ 0 h 296"/>
                  <a:gd name="T28" fmla="*/ 643 w 489"/>
                  <a:gd name="T29" fmla="*/ 334 h 296"/>
                  <a:gd name="T30" fmla="*/ 643 w 489"/>
                  <a:gd name="T31" fmla="*/ 3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/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/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1 w 794"/>
                <a:gd name="T1" fmla="*/ 9 h 414"/>
                <a:gd name="T2" fmla="*/ 55 w 794"/>
                <a:gd name="T3" fmla="*/ 7 h 414"/>
                <a:gd name="T4" fmla="*/ 43 w 794"/>
                <a:gd name="T5" fmla="*/ 4 h 414"/>
                <a:gd name="T6" fmla="*/ 5 w 794"/>
                <a:gd name="T7" fmla="*/ 0 h 414"/>
                <a:gd name="T8" fmla="*/ 2 w 794"/>
                <a:gd name="T9" fmla="*/ 1 h 414"/>
                <a:gd name="T10" fmla="*/ 0 w 794"/>
                <a:gd name="T11" fmla="*/ 2 h 414"/>
                <a:gd name="T12" fmla="*/ 2 w 794"/>
                <a:gd name="T13" fmla="*/ 4 h 414"/>
                <a:gd name="T14" fmla="*/ 44 w 794"/>
                <a:gd name="T15" fmla="*/ 9 h 414"/>
                <a:gd name="T16" fmla="*/ 53 w 794"/>
                <a:gd name="T17" fmla="*/ 9 h 414"/>
                <a:gd name="T18" fmla="*/ 61 w 794"/>
                <a:gd name="T19" fmla="*/ 9 h 414"/>
                <a:gd name="T20" fmla="*/ 61 w 794"/>
                <a:gd name="T21" fmla="*/ 9 h 414"/>
                <a:gd name="T22" fmla="*/ 61 w 794"/>
                <a:gd name="T23" fmla="*/ 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/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/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/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/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/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/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/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/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/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/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D0A00C-49DE-408E-BB24-4DD6B63E155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A5894-3A4C-44DC-8CBF-D8E49E39C37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B11A8AF-812D-47F1-AF6F-E666E6CF4D6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E3801D8F-68F8-4104-B8F0-1101E29E22E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6A1C942-8AA7-4D11-A366-C0959B991B2B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97466A84-D3E6-4C77-8842-EA0AE418B122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AB11BDF-B3C7-4B25-A735-9FBC20020923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BCD0B6E2-D2BF-47AD-ADF7-63575FD844DD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44B7371-43A5-4BCB-9DC8-A20032B89130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F80B28D9-61A4-4F60-9D3B-FE4AE01D2089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5BDE8E1-C225-4572-A982-7BB7C31CEFAD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9269F28D-7D38-4B1E-AD70-CB175D6EE2AB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2060C6F-EF0E-41EA-BE56-210299F880C5}" type="datetimeFigureOut">
              <a:rPr lang="vi-VN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4337B9FF-A140-4D27-A03F-74C896389108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C6DD0B2-59D2-414A-B26F-C36843332734}" type="datetimeFigureOut">
              <a:rPr lang="vi-VN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1B5E5B99-88E9-4714-B7CB-D1D88C817432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517B8F8-7BF9-479D-B813-9FE4D7885142}" type="datetimeFigureOut">
              <a:rPr lang="vi-VN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394A4CBA-04E9-4497-AFC0-35C569E90E7D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05DE906-7554-450E-B6C5-9A64321E86F5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B0180E7F-257F-4411-B4D3-FD130723FBCF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A2E5F-60B7-4F85-808C-B2BC9AEBD6A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3B807A9-2BA6-4B3A-A1D8-18B783C7006C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578FACE0-9D7D-4290-97B8-8FF2295F7EE3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01D08C4-ACEC-4A3D-B93D-43735D54C49D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1ED6B04F-3D0C-46D3-8E78-D33D45ABF989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4DAC85F-1B1C-491E-824D-1DBCC25A1D42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D82A366E-49F1-4019-B637-099029BB8EF6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7D56F0A-AD3E-4E26-BB48-1DB6FAB30238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46CD55B6-19AB-41CE-80F2-B207890B9F42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F4B907B-AABA-4740-A818-57558DA2A78C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EA5DC0EF-AB94-4BC4-B15D-BAA2F22DF219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40BB5E7-6197-49FF-AF39-6EE622C9CBFE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FE385B58-92B7-4995-AB09-D7EFD0E5A948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880BD30-CFFD-44FC-86A7-D262F681BCD2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258B8E8E-F316-4074-B937-050FB34C950B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37A8EB9-00E8-4915-9245-C15EFF04B3D6}" type="datetimeFigureOut">
              <a:rPr lang="vi-VN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6C2351C9-ABCE-4C35-AAA1-5330551FD72D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6A942AC-F2D1-4FD3-8D92-409BD68DF83A}" type="datetimeFigureOut">
              <a:rPr lang="vi-VN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718C98C9-1AF1-4D58-8E44-C660EA37439B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276F392-8000-4E1C-85D8-1E3116CA22F1}" type="datetimeFigureOut">
              <a:rPr lang="vi-VN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9C3BF170-B19A-4361-AA79-40F40A8AEC2A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D145C-48B0-4C58-BD75-DFD2BDE71D4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58861B9-22F6-48FF-8847-BF51D04E1452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3DB004EB-2D6B-44DA-9120-327FA2E94C37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3EB36D4-A3BC-4966-AFD3-55472BA4D466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2B2F71B7-4A67-4650-A789-671DC33ED7A7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8571C30-7ACE-47D9-9B05-A021F67E476A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EC63D557-453C-4326-B62A-E586D5D2B4BF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374D9CE-B16A-49FE-B270-A2AAF0A2D306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8F48E1E3-66B5-4FF9-973A-2A8DE23FD8F2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2E4A0A1-ABB8-414F-A90F-65DF913B5D30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A3A78A5E-39BD-4C7C-9927-2E8DC9C09E10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9365353-A5FE-437D-A635-E542A498FDA2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5BDE30C7-46A1-4CE1-B89B-6C4F9DF2B5F4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6124AEE-8B08-4344-8858-3941594B5642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6319A402-CC7D-4135-B52A-C03DC50E0B44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61BD05D-BE8D-49DD-B3A9-97CFD5922641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C8D01051-8814-48C3-923E-AEF4B2890382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F3AC148-6325-45E7-8C1D-1388C7B84BA7}" type="datetimeFigureOut">
              <a:rPr lang="vi-VN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E1F529AC-8D4B-4E73-89D3-05A98BAA5992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D020941-2EEE-4329-9F0C-F9E1E1FF2FCC}" type="datetimeFigureOut">
              <a:rPr lang="vi-VN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2BA563C9-4AB2-492D-9548-1D40415E7C60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20DA2E2-6B6B-47AB-8E91-25838460860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951D223-7A4D-4819-B179-3EC7C7838401}" type="datetimeFigureOut">
              <a:rPr lang="vi-VN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FB5904C8-5B13-4478-8992-F663E5675AC3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8718015-448F-4D54-8933-FEC831440B78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D6E6C3A0-BBBE-46FA-8B2B-E6F80C6D6B2C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22996E1-69E0-46DD-B08B-9369EB322D89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827406DA-1A32-44EB-A9E6-E8749C191724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F813151-A512-48CB-9A71-280307FB7D75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6C37A706-716B-4098-A7E3-39BCB82BA238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5986C8A-8935-4023-AD8C-30CF52DAD220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5A83C823-3E1B-42AB-AE33-B5AD188932C8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307555C-0886-4175-9CF2-92110FA01131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C2FAFEA9-6890-49A9-A0CD-E965F937CC5A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CAD333F-6A64-4ECD-A2E7-1D14E42F87E0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2619F89A-DE74-4657-B393-1248568E98F3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6F74445-5475-4C40-B4D3-B58F03B96B45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1E25C6FB-0126-43D0-AB80-9BA213F9B54B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AF1C2C1-74A7-476C-9C63-22BCABC24893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DC4E6563-AF00-4102-9E22-78FC1A1E1704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2250F28-682A-4A92-8B32-EB580D084344}" type="datetimeFigureOut">
              <a:rPr lang="vi-VN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5FE10190-4863-40D4-9A97-E6F3926B2B33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B11CCE9-54AA-4061-9DDA-93836F3A2B0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5D43953-D542-43EB-B89A-21C76C5D0A7A}" type="datetimeFigureOut">
              <a:rPr lang="vi-VN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9C6A9569-9621-405B-88B0-5F2CE5761DC7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4C75668-9776-469D-857D-FD20E6045178}" type="datetimeFigureOut">
              <a:rPr lang="vi-VN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750788D0-A2A5-4314-B653-9FA3D155BC03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D8587BA-92E9-4913-90A1-1F1C84FB92D4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4707C2B3-E746-46FE-9748-0BB91770921F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ECC5681-DEF3-4F1E-B0D0-4C29D69134F7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0C395AE6-C8AC-4FA0-8E83-3405FAB25545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B5CF34B-2FD2-452D-95C4-2623C81C09FD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CB00E31F-E64B-4483-8F0E-E8B1415391A4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7214BDF-CF0F-4FA9-BA8D-60C2FEC9AD34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3C170C59-5472-4E43-8070-105951B38706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125CFDE-7265-409A-A92C-E929430624CF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A7300A90-8C3A-48F6-9309-45B5667F1EB8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A2C7E30-477C-4C54-8D05-BEB981D85CC0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B43BBD9A-B05E-4BC3-AE42-D075386702D1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F154106-1E97-4B38-99D1-631EAECCB343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A401ECAB-A32A-4213-A869-9B45E35770FD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5516AB5-0187-43D9-9D96-683042DBEA1B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76C14742-AB35-4DAE-8A4B-C27B3CFD1A4C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64B9F77-DCAC-4C92-9A59-7ED1D7528B9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1047D33-1494-48A5-A17C-8FEEC016B8C3}" type="datetimeFigureOut">
              <a:rPr lang="vi-VN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A78027E9-B690-4ABE-A92F-334D60DE5452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8682628-CEB9-43AB-A735-B12E7A2EBDFE}" type="datetimeFigureOut">
              <a:rPr lang="vi-VN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2687B299-384E-4673-A78B-40FDC9E2AFF2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1748F58-DB3D-4FF8-A356-8CC9206B9223}" type="datetimeFigureOut">
              <a:rPr lang="vi-VN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8F0A01A7-1F78-45AD-83FB-4C0253CDDAF7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90D6CD1-D822-4854-BF19-9F993322FF18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A69C4306-368B-4DB6-BCAC-4B33227BCADF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7013DB2-B06D-41BD-A5BE-DCE7C7403F7F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76518566-0B6C-487A-9A06-C0AD57F87191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3E57B86-17E8-4F46-8953-658E03FCADE1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6AE2586E-7349-4594-969B-9C0C13D844ED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F51980A-4A61-4D84-8DFA-9AAD95325224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fld id="{9A4F68A9-058E-420B-ABBB-B0B22B8DCE74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AB6A6C1-78EC-4468-B91D-704AFA644FE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287D836-D6AC-41A0-A7EA-721244090F0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0DEE1FA-5E54-4A23-A557-E5212EFC8B3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85ED195D-0D41-4F36-A729-A77CBB21DC8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0C139-7639-4422-A271-61CCCF98D10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3DBC526-7A0D-4296-BFDB-369F00E9117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43867D6-88C8-40E1-A48B-A82D539C82C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FA9C2A5-8478-4DC7-8B47-0DC0E6B56A7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7416E7F-23AF-447B-9C78-3B8179C8EE4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79741BA-9168-4963-ADE1-81DA7FF4B01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281B54C-499F-4156-BD67-BC76D6EA26C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B8D427D-399C-432E-A883-441F60FD16F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7BA1AB2-BD89-4F6D-B701-6FA984F869C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26475E9-C1EE-4B57-9A6C-1574BBAD605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8FF24A12-8B3D-4D14-8D50-4F8D46C9DE3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C8B8B-D6A4-4679-9373-3DE012E1582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B27A02A-FAFB-4587-90C3-26D25DDE51F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D7A3CEF-C663-4612-98AE-FAC82AF0D51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80CEF3D7-2A89-44AE-9F25-55B2ECA1221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78DA7F5-D554-497C-A0B7-22FF5CFEACD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F0A3C52B-2BF2-47BB-97C6-16EFC8176BA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9D2460D-176C-461E-AD89-19135398385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8C831EE-17F3-46D5-BCF2-09D5DFD2A7A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E6B8C0BB-C2FE-488B-AD54-5122C10287B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88B50B2-3985-422E-9031-2AB1E1CCD41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5D7B66C-F1CA-4BAE-AF26-ACE4EFE6A0B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8420E-DB4B-4B9B-9EB0-CBA01AEE1C6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E074898C-43FE-430D-A6D1-B128A96B7E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12EA1EB-0B95-4849-A1DB-6489B193417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A5013A7-5CAB-4D51-83B2-95C7EA5E53E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3EB7844-A95E-4797-AD40-E969E156292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BCC973D-E4FE-4E0A-8F72-3F2098C98D1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F0D4F35-70E1-4F27-A523-1D9E4D86A83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816A48FD-51B7-4591-ADC5-63A888A6771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281F971-FB17-48A4-9EAF-797E759E6EE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39DFE68-9ECC-4A30-A954-F49123C4816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3B2DAC3-D065-43DA-8265-1D8CBD3D571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1E537-50C4-4A3F-B901-0E3C69D2378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A6847F4-7FD3-40FA-BE99-7AEF63A61AE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AEC2250-A3C9-42C0-B7FE-A5EBFC9830C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E84AA709-397A-427F-993A-90D949340AA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E1AE32D5-E915-4091-A316-2A243D6E51F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AFC9671-2FA8-4D8A-B7FF-FA3DDBB85F4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367F9E0-B813-408C-8C1B-DDB9B520E6F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1F19BDF-01E0-4788-B370-38300A35778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714ED84-E35B-41CD-A5F0-A49BB315F4C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3E9299A-8DE6-4D27-8849-A5AB710E45A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E059A01B-BE14-47F3-B192-09EDBD3BFC0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844ED-A537-48E5-9F76-8C8EB41C883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8A58F9D-78C8-4935-B4C1-73E3B00486C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E073673-E87F-44DE-8FB6-77D0F785F2F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B85317E-343D-4943-814F-5DE034A45D7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93FAD84-DACD-4241-85D2-0752C917A79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E879D631-4DFA-458D-8447-26CD02AD1DD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66F7910-EED2-4116-B53C-98CE8824B4D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C816FCC-71FE-41A2-9A35-D98DF1A317E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EF8C94A-0330-4502-B5DC-CEFA176201A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E51159F4-43CD-42CB-AB97-9BB8D20E2FD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035947A-603D-4277-AC97-14E09CEC0BA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726BE-ABCD-4CDD-823E-11D6EA7F526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541E90D-ECA2-4D24-804D-E57A18BED2E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FEA2DD0B-6463-4944-AED7-21C840E4509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8D86C00-3E57-4267-BB0A-B50D6F8114F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5ACBF0E-223E-45B8-B001-0323C2DE3C4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C331FB5-1178-4C5C-8709-704AB44AED5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05DAD0A-4A49-4A8F-89CE-4343EB46214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D19478C-C743-4724-9ED4-75D748592F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10BB8B6-BABE-4347-BD07-C9561FB6429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89EB023-B783-4688-9444-2C2596C144C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F0B9FE-7CED-492F-8E3D-4D8BFFED8F7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D3937-9DE6-42E3-A470-B0268A8F01B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9FB37E7-9E2B-4A56-AA10-115FAE6731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1250C2B-3F36-4366-B160-5C7C02B071D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D9E5042-DF26-4C9D-876F-01D8B7275F8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70646DA-702B-4E3F-89C9-15F1A58E32B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8CE8866E-2CB7-49F6-B430-2D2C658D29F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61C4ACD-F852-4E43-A686-0A1B855006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80DC92C-7966-4240-A0AE-BAD44E87D7D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9B06234-D970-40B6-9811-2EC096494FE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91FD419-1C3C-4C93-9A7D-E9EE20442CE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2EA2EE8-3B1A-42BC-8AD2-C38ECE2EF12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679EC-6F28-4F7B-BABC-6F807AA4D2A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CF70D11-7F2D-46CC-AF81-DE9349F8F5E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D03F819-2F2A-4270-AE45-AFEA2437BE6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9FA3E0C-92D5-4278-B04D-BAC52486E93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2311573-3330-46F7-A813-C5ADA60AA1A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CF9E141-7DF3-43C9-BBCD-564AF876CF8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BC401A9-28EA-4328-9099-122049FDA81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72DB472-AB86-4F4C-B13F-35471E088AA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BC24805-E5FC-4898-BAED-BA37A058855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4F68FFD-F2F9-4C8A-A9FE-47319B15CE5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AF34CE-3028-43AB-8847-2F727EAA552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3" Type="http://schemas.openxmlformats.org/officeDocument/2006/relationships/theme" Target="../theme/theme10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4.xml"/><Relationship Id="rId13" Type="http://schemas.openxmlformats.org/officeDocument/2006/relationships/theme" Target="../theme/theme1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5.xml"/><Relationship Id="rId13" Type="http://schemas.openxmlformats.org/officeDocument/2006/relationships/theme" Target="../theme/theme1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6.xml"/><Relationship Id="rId13" Type="http://schemas.openxmlformats.org/officeDocument/2006/relationships/theme" Target="../theme/theme1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35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7.xml"/><Relationship Id="rId13" Type="http://schemas.openxmlformats.org/officeDocument/2006/relationships/theme" Target="../theme/theme14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9.xml"/><Relationship Id="rId8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/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4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5CC93992-5F38-40CB-B1B4-E648C9AA04BD}" type="slidenum">
              <a:rPr lang="en-US" altLang="en-US"/>
            </a:fld>
            <a:endParaRPr lang="en-US" altLang="en-US"/>
          </a:p>
        </p:txBody>
      </p:sp>
      <p:sp>
        <p:nvSpPr>
          <p:cNvPr id="1032" name="Freeform 8"/>
          <p:cNvSpPr/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/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" name="Group 10"/>
          <p:cNvGrpSpPr/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/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 w 2177"/>
                <a:gd name="T1" fmla="*/ 1 h 1298"/>
                <a:gd name="T2" fmla="*/ 1 w 2177"/>
                <a:gd name="T3" fmla="*/ 1 h 1298"/>
                <a:gd name="T4" fmla="*/ 1 w 2177"/>
                <a:gd name="T5" fmla="*/ 1 h 1298"/>
                <a:gd name="T6" fmla="*/ 2 w 2177"/>
                <a:gd name="T7" fmla="*/ 1 h 1298"/>
                <a:gd name="T8" fmla="*/ 2 w 2177"/>
                <a:gd name="T9" fmla="*/ 1 h 1298"/>
                <a:gd name="T10" fmla="*/ 2 w 2177"/>
                <a:gd name="T11" fmla="*/ 1 h 1298"/>
                <a:gd name="T12" fmla="*/ 1 w 2177"/>
                <a:gd name="T13" fmla="*/ 1 h 1298"/>
                <a:gd name="T14" fmla="*/ 1 w 2177"/>
                <a:gd name="T15" fmla="*/ 1 h 1298"/>
                <a:gd name="T16" fmla="*/ 1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1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1 w 2177"/>
                <a:gd name="T39" fmla="*/ 1 h 1298"/>
                <a:gd name="T40" fmla="*/ 1 w 2177"/>
                <a:gd name="T41" fmla="*/ 1 h 1298"/>
                <a:gd name="T42" fmla="*/ 1 w 2177"/>
                <a:gd name="T43" fmla="*/ 1 h 1298"/>
                <a:gd name="T44" fmla="*/ 1 w 2177"/>
                <a:gd name="T45" fmla="*/ 1 h 1298"/>
                <a:gd name="T46" fmla="*/ 1 w 2177"/>
                <a:gd name="T47" fmla="*/ 1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/>
            <p:cNvSpPr/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/>
            <p:cNvSpPr/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/>
            <p:cNvSpPr/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1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/>
            <p:cNvSpPr/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/>
            <p:cNvSpPr/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/>
            <p:cNvSpPr/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/>
            <p:cNvSpPr/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/>
            <p:cNvSpPr/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0" name="Group 20"/>
            <p:cNvGrpSpPr/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/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/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23"/>
                <p:cNvSpPr/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"/>
                <p:cNvSpPr/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2" name="Freeform 25"/>
              <p:cNvSpPr/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 w 1190"/>
                  <a:gd name="T3" fmla="*/ 1 h 500"/>
                  <a:gd name="T4" fmla="*/ 1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"/>
              <p:cNvSpPr/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7"/>
              <p:cNvSpPr/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" name="Group 28"/>
              <p:cNvGrpSpPr/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/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0"/>
                <p:cNvSpPr/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1 w 1684"/>
                    <a:gd name="T9" fmla="*/ 1 h 880"/>
                    <a:gd name="T10" fmla="*/ 1 w 1684"/>
                    <a:gd name="T11" fmla="*/ 1 h 880"/>
                    <a:gd name="T12" fmla="*/ 1 w 1684"/>
                    <a:gd name="T13" fmla="*/ 1 h 880"/>
                    <a:gd name="T14" fmla="*/ 1 w 1684"/>
                    <a:gd name="T15" fmla="*/ 1 h 880"/>
                    <a:gd name="T16" fmla="*/ 1 w 1684"/>
                    <a:gd name="T17" fmla="*/ 1 h 880"/>
                    <a:gd name="T18" fmla="*/ 1 w 1684"/>
                    <a:gd name="T19" fmla="*/ 1 h 880"/>
                    <a:gd name="T20" fmla="*/ 1 w 1684"/>
                    <a:gd name="T21" fmla="*/ 1 h 880"/>
                    <a:gd name="T22" fmla="*/ 1 w 1684"/>
                    <a:gd name="T23" fmla="*/ 1 h 880"/>
                    <a:gd name="T24" fmla="*/ 1 w 1684"/>
                    <a:gd name="T25" fmla="*/ 1 h 880"/>
                    <a:gd name="T26" fmla="*/ 1 w 1684"/>
                    <a:gd name="T27" fmla="*/ 1 h 880"/>
                    <a:gd name="T28" fmla="*/ 1 w 1684"/>
                    <a:gd name="T29" fmla="*/ 1 h 880"/>
                    <a:gd name="T30" fmla="*/ 1 w 1684"/>
                    <a:gd name="T31" fmla="*/ 1 h 880"/>
                    <a:gd name="T32" fmla="*/ 1 w 1684"/>
                    <a:gd name="T33" fmla="*/ 1 h 880"/>
                    <a:gd name="T34" fmla="*/ 1 w 1684"/>
                    <a:gd name="T35" fmla="*/ 1 h 880"/>
                    <a:gd name="T36" fmla="*/ 1 w 1684"/>
                    <a:gd name="T37" fmla="*/ 1 h 880"/>
                    <a:gd name="T38" fmla="*/ 1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1"/>
                <p:cNvSpPr/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2"/>
                <p:cNvSpPr/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1 h 1188"/>
                    <a:gd name="T12" fmla="*/ 1 w 642"/>
                    <a:gd name="T13" fmla="*/ 1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3"/>
                <p:cNvSpPr/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"/>
                <p:cNvSpPr/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5"/>
                <p:cNvSpPr/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6"/>
                <p:cNvSpPr/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/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/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"/>
            <p:cNvSpPr/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2 h 3266"/>
                <a:gd name="T2" fmla="*/ 0 w 772"/>
                <a:gd name="T3" fmla="*/ 2 h 3266"/>
                <a:gd name="T4" fmla="*/ 0 w 772"/>
                <a:gd name="T5" fmla="*/ 2 h 3266"/>
                <a:gd name="T6" fmla="*/ 0 w 772"/>
                <a:gd name="T7" fmla="*/ 2 h 3266"/>
                <a:gd name="T8" fmla="*/ 0 w 772"/>
                <a:gd name="T9" fmla="*/ 2 h 3266"/>
                <a:gd name="T10" fmla="*/ 0 w 772"/>
                <a:gd name="T11" fmla="*/ 2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2 h 3266"/>
                <a:gd name="T50" fmla="*/ 0 w 772"/>
                <a:gd name="T51" fmla="*/ 2 h 3266"/>
                <a:gd name="T52" fmla="*/ 0 w 772"/>
                <a:gd name="T53" fmla="*/ 2 h 3266"/>
                <a:gd name="T54" fmla="*/ 0 w 772"/>
                <a:gd name="T55" fmla="*/ 2 h 3266"/>
                <a:gd name="T56" fmla="*/ 0 w 772"/>
                <a:gd name="T57" fmla="*/ 2 h 3266"/>
                <a:gd name="T58" fmla="*/ 0 w 772"/>
                <a:gd name="T59" fmla="*/ 2 h 3266"/>
                <a:gd name="T60" fmla="*/ 0 w 772"/>
                <a:gd name="T61" fmla="*/ 2 h 3266"/>
                <a:gd name="T62" fmla="*/ 0 w 772"/>
                <a:gd name="T63" fmla="*/ 2 h 3266"/>
                <a:gd name="T64" fmla="*/ 0 w 772"/>
                <a:gd name="T65" fmla="*/ 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" name="Group 40"/>
          <p:cNvGrpSpPr/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/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/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0" name="Group 43"/>
              <p:cNvGrpSpPr/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/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5"/>
                <p:cNvSpPr/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6"/>
                <p:cNvSpPr/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"/>
                <p:cNvSpPr/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8"/>
                <p:cNvSpPr/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9"/>
                <p:cNvSpPr/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"/>
                <p:cNvSpPr/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1"/>
                <p:cNvSpPr/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fld id="{8F0514A9-7D8D-4D13-A0F1-C28805856583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C7A14A51-02F6-402D-B632-0563B629BEF6}" type="slidenum">
              <a:rPr lang="vi-VN" altLang="en-US"/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fld id="{28939635-F808-494D-AB21-5FF4AB5ABE1D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35E039D3-07BB-4249-BA93-06C84ED04361}" type="slidenum">
              <a:rPr lang="vi-VN" altLang="en-US"/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fld id="{CB6086AC-3935-43A2-90F8-AB268A9C4CEF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3ADCB2F0-4206-42E3-BD71-0CBB40465D75}" type="slidenum">
              <a:rPr lang="vi-VN" altLang="en-US"/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fld id="{737CAF90-B8AC-4CA7-A48E-59B4C6ADD437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98AA03B0-E3EA-465C-895E-B8F741FA0317}" type="slidenum">
              <a:rPr lang="vi-VN" altLang="en-US"/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fld id="{56646C59-5AE6-4FF4-846E-87F4F817E07F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C3086F27-72C3-4D26-9C10-BB8D426E94D0}" type="slidenum">
              <a:rPr lang="vi-VN" altLang="en-US"/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VNI-Times" pitchFamily="2" charset="0"/>
              </a:defRPr>
            </a:lvl1pPr>
          </a:lstStyle>
          <a:p>
            <a:fld id="{99E315CA-7E6F-4030-A447-AFFB99376997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VNI-Times" pitchFamily="2" charset="0"/>
              </a:defRPr>
            </a:lvl1pPr>
          </a:lstStyle>
          <a:p>
            <a:fld id="{0A70157D-8A95-4808-9FE1-38751034A1A3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VNI-Times" pitchFamily="2" charset="0"/>
              </a:defRPr>
            </a:lvl1pPr>
          </a:lstStyle>
          <a:p>
            <a:fld id="{EB6AEE78-2EBC-47BF-921A-D4A665DEA9E6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VNI-Times" pitchFamily="2" charset="0"/>
              </a:defRPr>
            </a:lvl1pPr>
          </a:lstStyle>
          <a:p>
            <a:fld id="{2A815196-C5F6-4E78-943A-51A2FF1B781A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VNI-Times" pitchFamily="2" charset="0"/>
              </a:defRPr>
            </a:lvl1pPr>
          </a:lstStyle>
          <a:p>
            <a:fld id="{E612221E-794B-4C8A-A5B4-09D18E5A1552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VNI-Times" pitchFamily="2" charset="0"/>
              </a:defRPr>
            </a:lvl1pPr>
          </a:lstStyle>
          <a:p>
            <a:fld id="{E8E9B36B-5BEB-4A73-A8D6-8DA1E2D21201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VNI-Times" pitchFamily="2" charset="0"/>
              </a:defRPr>
            </a:lvl1pPr>
          </a:lstStyle>
          <a:p>
            <a:fld id="{075F0BE2-916F-4935-A10E-3C2C1B976263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VNI-Times" pitchFamily="2" charset="0"/>
              </a:defRPr>
            </a:lvl1pPr>
          </a:lstStyle>
          <a:p>
            <a:fld id="{7A35C0C3-3458-4158-8278-3C7AC1F513CE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8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9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0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1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2.xml"/><Relationship Id="rId1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audio" Target="../media/audio1.wav"/><Relationship Id="rId3" Type="http://schemas.openxmlformats.org/officeDocument/2006/relationships/image" Target="../media/image5.jpeg"/><Relationship Id="rId2" Type="http://schemas.openxmlformats.org/officeDocument/2006/relationships/slide" Target="slide1.xml"/><Relationship Id="rId1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audio" Target="../media/audio1.wav"/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audio" Target="../media/audio1.wav"/><Relationship Id="rId3" Type="http://schemas.openxmlformats.org/officeDocument/2006/relationships/image" Target="../media/image7.jpeg"/><Relationship Id="rId2" Type="http://schemas.openxmlformats.org/officeDocument/2006/relationships/slide" Target="slide1.xml"/><Relationship Id="rId1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WordArt 3"/>
          <p:cNvSpPr>
            <a:spLocks noChangeArrowheads="1" noChangeShapeType="1" noTextEdit="1"/>
          </p:cNvSpPr>
          <p:nvPr/>
        </p:nvSpPr>
        <p:spPr bwMode="auto">
          <a:xfrm rot="251917">
            <a:off x="533400" y="0"/>
            <a:ext cx="8380413" cy="2820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b="1" kern="10" spc="-180">
                <a:solidFill>
                  <a:srgbClr val="FF0000"/>
                </a:solidFill>
                <a:effectLst>
                  <a:prstShdw prst="shdw17" dist="17961" dir="13500000">
                    <a:srgbClr val="999999"/>
                  </a:prst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KÍNH CHÀO QUÝ THẦY CÔ VỀ DỰ GIỜ</a:t>
            </a:r>
            <a:endParaRPr lang="en-US" sz="3600" b="1" kern="10" spc="-180">
              <a:solidFill>
                <a:srgbClr val="FF0000"/>
              </a:solidFill>
              <a:effectLst>
                <a:prstShdw prst="shdw17" dist="17961" dir="13500000">
                  <a:srgbClr val="999999"/>
                </a:prst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43" name="Picture 4" descr="MT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52600" y="3352800"/>
            <a:ext cx="52578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4" name="Text Box 5"/>
          <p:cNvSpPr txBox="1">
            <a:spLocks noChangeArrowheads="1"/>
          </p:cNvSpPr>
          <p:nvPr/>
        </p:nvSpPr>
        <p:spPr bwMode="auto">
          <a:xfrm>
            <a:off x="3276600" y="4876800"/>
            <a:ext cx="2819400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117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6600">
                <a:solidFill>
                  <a:srgbClr val="FF0000"/>
                </a:solidFill>
                <a:latin typeface=".VnTime" pitchFamily="34" charset="0"/>
              </a:rPr>
              <a:t>Lớp</a:t>
            </a:r>
            <a:r>
              <a:rPr lang="en-US" altLang="en-US" sz="6600">
                <a:solidFill>
                  <a:srgbClr val="FF0000"/>
                </a:solidFill>
                <a:latin typeface=".VnTime" pitchFamily="34" charset="0"/>
              </a:rPr>
              <a:t> 2</a:t>
            </a:r>
            <a:endParaRPr lang="en-US" altLang="en-US" sz="66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63845" name="WordArt 6"/>
          <p:cNvSpPr>
            <a:spLocks noChangeArrowheads="1" noChangeShapeType="1" noTextEdit="1"/>
          </p:cNvSpPr>
          <p:nvPr/>
        </p:nvSpPr>
        <p:spPr bwMode="auto">
          <a:xfrm>
            <a:off x="381000" y="6172200"/>
            <a:ext cx="1676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 cap="rnd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</a:t>
            </a:r>
            <a:endParaRPr lang="en-US" sz="3600" b="1" kern="10">
              <a:ln w="12700" cap="rnd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46" name="WordArt 7"/>
          <p:cNvSpPr>
            <a:spLocks noChangeArrowheads="1" noChangeShapeType="1" noTextEdit="1"/>
          </p:cNvSpPr>
          <p:nvPr/>
        </p:nvSpPr>
        <p:spPr bwMode="auto">
          <a:xfrm>
            <a:off x="3733800" y="2362200"/>
            <a:ext cx="220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73"/>
              </a:avLst>
            </a:prstTxWarp>
          </a:bodyPr>
          <a:lstStyle/>
          <a:p>
            <a:pPr algn="ctr"/>
            <a:r>
              <a:rPr lang="en-US" sz="3600" kern="10">
                <a:ln w="38100" cap="rnd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MÔN</a:t>
            </a:r>
            <a:endParaRPr lang="en-US" sz="3600" kern="10">
              <a:ln w="38100" cap="rnd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3000" y="708025"/>
            <a:ext cx="739140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4000">
                <a:latin typeface="Times New Roman" panose="02020603050405020304" pitchFamily="18" charset="0"/>
              </a:rPr>
              <a:t>+B1: Vẽ màu nền trước</a:t>
            </a:r>
            <a:endParaRPr lang="pt-BR" altLang="en-US" sz="4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4000">
                <a:latin typeface="Times New Roman" panose="02020603050405020304" pitchFamily="18" charset="0"/>
              </a:rPr>
              <a:t>+B2: Sắp</a:t>
            </a:r>
            <a:r>
              <a:rPr lang="pt-BR" altLang="en-US" sz="4000">
                <a:latin typeface="Comic Sans MS" panose="030F0702030302020204" pitchFamily="66" charset="0"/>
              </a:rPr>
              <a:t> </a:t>
            </a:r>
            <a:r>
              <a:rPr lang="pt-BR" altLang="en-US" sz="4000">
                <a:latin typeface="Times New Roman" panose="02020603050405020304" pitchFamily="18" charset="0"/>
              </a:rPr>
              <a:t>xếp các con vật</a:t>
            </a:r>
            <a:r>
              <a:rPr lang="pt-BR" altLang="en-US" sz="4000">
                <a:latin typeface="Comic Sans MS" panose="030F0702030302020204" pitchFamily="66" charset="0"/>
              </a:rPr>
              <a:t> </a:t>
            </a:r>
            <a:r>
              <a:rPr lang="pt-BR" altLang="en-US" sz="4000">
                <a:latin typeface="Times New Roman" panose="02020603050405020304" pitchFamily="18" charset="0"/>
              </a:rPr>
              <a:t>đã cắt vào 1 tờ giấy khổ lớn để tạo hình ảnh chính</a:t>
            </a:r>
            <a:endParaRPr lang="pt-BR" altLang="en-US" sz="4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4000">
                <a:latin typeface="Times New Roman" panose="02020603050405020304" pitchFamily="18" charset="0"/>
              </a:rPr>
              <a:t>+B3:Vẽ, cắt dán thêm các hình ảnh phụ ( cây cỏ, rong, rêu..)</a:t>
            </a:r>
            <a:endParaRPr lang="pt-BR" altLang="en-US" sz="4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pt-BR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7"/>
          <p:cNvSpPr txBox="1">
            <a:spLocks noChangeArrowheads="1"/>
          </p:cNvSpPr>
          <p:nvPr/>
        </p:nvSpPr>
        <p:spPr bwMode="auto">
          <a:xfrm>
            <a:off x="1728788" y="381000"/>
            <a:ext cx="55245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Một số bài tham khảo</a:t>
            </a:r>
            <a:endParaRPr lang="en-US" altLang="en-US" sz="4000" b="1">
              <a:latin typeface="Times New Roman" panose="02020603050405020304" pitchFamily="18" charset="0"/>
            </a:endParaRPr>
          </a:p>
        </p:txBody>
      </p:sp>
      <p:pic>
        <p:nvPicPr>
          <p:cNvPr id="172035" name="Picture 1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809875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6" name="Picture 13" descr="dong vat bỉ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28194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7" name="Picture 14" descr="con vat duoi nuoc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3124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8" name="Picture 15" descr="con vat dupi nuioc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2743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9" name="Picture 16" descr="con vat duoi nyic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25146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"/>
          <p:cNvSpPr>
            <a:spLocks noChangeArrowheads="1"/>
          </p:cNvSpPr>
          <p:nvPr/>
        </p:nvSpPr>
        <p:spPr bwMode="auto">
          <a:xfrm>
            <a:off x="298450" y="633413"/>
            <a:ext cx="9523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defRPr/>
            </a:pPr>
            <a:r>
              <a:rPr lang="vi-VN" altLang="en-US" sz="3600" b="1" dirty="0">
                <a:solidFill>
                  <a:srgbClr val="002060"/>
                </a:solidFill>
                <a:latin typeface="+mj-lt"/>
              </a:rPr>
              <a:t>Lợi ích của các loài vật sống dưới nước</a:t>
            </a:r>
            <a:r>
              <a:rPr lang="vi-VN" altLang="en-U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vi-VN" altLang="en-US" sz="3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925638"/>
            <a:ext cx="35877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4203700"/>
            <a:ext cx="38925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94275" y="5013325"/>
            <a:ext cx="414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800" b="1">
                <a:solidFill>
                  <a:srgbClr val="FF0000"/>
                </a:solidFill>
                <a:latin typeface="Arial" panose="020B0604020202020204" pitchFamily="34" charset="0"/>
              </a:rPr>
              <a:t>Làm thức ăn</a:t>
            </a:r>
            <a:endParaRPr lang="vi-VN" altLang="en-US" sz="4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2893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57200"/>
            <a:ext cx="79248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dirty="0">
                <a:latin typeface="+mj-lt"/>
              </a:rPr>
              <a:t>Lợi ích của các loài vật </a:t>
            </a:r>
            <a:endParaRPr lang="en-US" sz="4400" b="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+mj-lt"/>
              </a:rPr>
              <a:t>                         </a:t>
            </a:r>
            <a:r>
              <a:rPr lang="vi-VN" sz="4400" b="1" dirty="0">
                <a:latin typeface="+mj-lt"/>
              </a:rPr>
              <a:t>sống dưới nước.</a:t>
            </a:r>
            <a:endParaRPr lang="vi-VN" sz="44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68563"/>
            <a:ext cx="3492500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8300" y="6019800"/>
            <a:ext cx="15097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latin typeface="+mj-lt"/>
              </a:rPr>
              <a:t>Làm cảnh</a:t>
            </a:r>
            <a:endParaRPr lang="vi-VN" sz="2400" b="1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68563"/>
            <a:ext cx="31242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0263" y="5818188"/>
            <a:ext cx="42195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latin typeface="+mj-lt"/>
              </a:rPr>
              <a:t>Làm thuốc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sụn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914400"/>
            <a:ext cx="36576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2997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62400"/>
            <a:ext cx="37036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5410200"/>
            <a:ext cx="2962275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atin typeface="+mj-lt"/>
              </a:rPr>
              <a:t>Làm trang sức, </a:t>
            </a:r>
            <a:endParaRPr lang="vi-VN" sz="3200" b="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atin typeface="+mj-lt"/>
              </a:rPr>
              <a:t>đồ lưu niệm</a:t>
            </a:r>
            <a:endParaRPr lang="vi-VN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905000"/>
            <a:ext cx="367347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948113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97200" y="5643563"/>
            <a:ext cx="38608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</a:rPr>
              <a:t>Làm xiếc,</a:t>
            </a:r>
            <a:r>
              <a:rPr lang="en-US" sz="2800" b="1" dirty="0">
                <a:latin typeface="+mj-lt"/>
              </a:rPr>
              <a:t> </a:t>
            </a:r>
            <a:r>
              <a:rPr lang="vi-VN" sz="2800" b="1" dirty="0">
                <a:latin typeface="+mj-lt"/>
              </a:rPr>
              <a:t>cứu người</a:t>
            </a:r>
            <a:endParaRPr lang="vi-VN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685800"/>
            <a:ext cx="90614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002060"/>
                </a:solidFill>
                <a:latin typeface="+mj-lt"/>
              </a:rPr>
              <a:t>Chúng ta cần làm gì để bảo vệ các </a:t>
            </a:r>
            <a:endParaRPr lang="vi-VN" sz="3600" b="1" dirty="0">
              <a:solidFill>
                <a:srgbClr val="002060"/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002060"/>
                </a:solidFill>
                <a:latin typeface="+mj-lt"/>
              </a:rPr>
              <a:t>loài vật sống dưới nước?</a:t>
            </a:r>
            <a:endParaRPr lang="vi-VN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Flowchart: Manual Operation 3"/>
          <p:cNvSpPr/>
          <p:nvPr/>
        </p:nvSpPr>
        <p:spPr>
          <a:xfrm>
            <a:off x="539750" y="4953000"/>
            <a:ext cx="3803650" cy="1644650"/>
          </a:xfrm>
          <a:prstGeom prst="flowChartManualOperation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chemeClr val="tx1"/>
                </a:solidFill>
                <a:latin typeface="+mj-lt"/>
              </a:rPr>
              <a:t>Loài vật trong thiên nhiên</a:t>
            </a:r>
            <a:endParaRPr lang="vi-VN" sz="24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H="1" flipV="1">
            <a:off x="1403350" y="4005263"/>
            <a:ext cx="1038225" cy="947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 rot="21044416">
            <a:off x="201613" y="2549525"/>
            <a:ext cx="1730375" cy="2095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prstClr val="black"/>
                </a:solidFill>
                <a:latin typeface="+mj-lt"/>
              </a:rPr>
              <a:t>Giữ sạch nguồn nước</a:t>
            </a:r>
            <a:endParaRPr lang="vi-VN" sz="2400" b="1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9" name="Straight Arrow Connector 8"/>
          <p:cNvCxnSpPr>
            <a:stCxn id="4" idx="0"/>
          </p:cNvCxnSpPr>
          <p:nvPr/>
        </p:nvCxnSpPr>
        <p:spPr>
          <a:xfrm flipV="1">
            <a:off x="2441575" y="3454400"/>
            <a:ext cx="77788" cy="149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19250" y="1981200"/>
            <a:ext cx="1809750" cy="20240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prstClr val="black"/>
                </a:solidFill>
              </a:rPr>
              <a:t>Không xả rác bừa bãi</a:t>
            </a:r>
            <a:endParaRPr lang="vi-VN" sz="2400" b="1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1639534">
            <a:off x="3043238" y="2384425"/>
            <a:ext cx="1771650" cy="2452688"/>
          </a:xfrm>
          <a:prstGeom prst="ellipse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prstClr val="black"/>
                </a:solidFill>
              </a:rPr>
              <a:t>Không đánh bắt bừa bãi</a:t>
            </a:r>
            <a:endParaRPr lang="vi-VN" sz="2400" b="1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481263" y="4545013"/>
            <a:ext cx="1042987" cy="396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Manual Operation 15"/>
          <p:cNvSpPr/>
          <p:nvPr/>
        </p:nvSpPr>
        <p:spPr>
          <a:xfrm>
            <a:off x="5870575" y="5108575"/>
            <a:ext cx="2917825" cy="1331913"/>
          </a:xfrm>
          <a:prstGeom prst="flowChartManualOperation">
            <a:avLst/>
          </a:prstGeom>
          <a:solidFill>
            <a:schemeClr val="accent3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chemeClr val="tx1"/>
                </a:solidFill>
                <a:latin typeface="+mj-lt"/>
              </a:rPr>
              <a:t>Loài vật nuôi</a:t>
            </a:r>
            <a:endParaRPr lang="vi-VN" sz="24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8" name="Straight Arrow Connector 17"/>
          <p:cNvCxnSpPr>
            <a:stCxn id="16" idx="0"/>
          </p:cNvCxnSpPr>
          <p:nvPr/>
        </p:nvCxnSpPr>
        <p:spPr>
          <a:xfrm flipV="1">
            <a:off x="7329488" y="3622675"/>
            <a:ext cx="1062037" cy="148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21124295">
            <a:off x="5727700" y="2913063"/>
            <a:ext cx="1487488" cy="1763712"/>
          </a:xfrm>
          <a:prstGeom prst="ellips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prstClr val="black"/>
                </a:solidFill>
                <a:latin typeface="+mj-lt"/>
              </a:rPr>
              <a:t>Cho ăn</a:t>
            </a:r>
            <a:endParaRPr lang="vi-VN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 rot="549252">
            <a:off x="7056438" y="2484438"/>
            <a:ext cx="1585912" cy="1938337"/>
          </a:xfrm>
          <a:prstGeom prst="ellips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prstClr val="black"/>
                </a:solidFill>
                <a:latin typeface="+mj-lt"/>
              </a:rPr>
              <a:t>Thay nước </a:t>
            </a:r>
            <a:r>
              <a:rPr lang="en-US" sz="2400" b="1" dirty="0" err="1">
                <a:solidFill>
                  <a:prstClr val="black"/>
                </a:solidFill>
                <a:latin typeface="+mj-lt"/>
              </a:rPr>
              <a:t>bể</a:t>
            </a:r>
            <a:r>
              <a:rPr lang="en-US" sz="2400" b="1" dirty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 dirty="0">
                <a:solidFill>
                  <a:prstClr val="black"/>
                </a:solidFill>
                <a:latin typeface="+mj-lt"/>
              </a:rPr>
              <a:t>hồ</a:t>
            </a:r>
            <a:endParaRPr lang="vi-VN" sz="2400" b="1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24" name="Straight Arrow Connector 23"/>
          <p:cNvCxnSpPr>
            <a:stCxn id="16" idx="0"/>
          </p:cNvCxnSpPr>
          <p:nvPr/>
        </p:nvCxnSpPr>
        <p:spPr>
          <a:xfrm flipH="1" flipV="1">
            <a:off x="6734175" y="4568825"/>
            <a:ext cx="595313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12" grpId="0" animBg="1"/>
      <p:bldP spid="13" grpId="0" animBg="1"/>
      <p:bldP spid="16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5107" name="Rectangle 8"/>
          <p:cNvSpPr>
            <a:spLocks noChangeArrowheads="1"/>
          </p:cNvSpPr>
          <p:nvPr/>
        </p:nvSpPr>
        <p:spPr bwMode="auto">
          <a:xfrm>
            <a:off x="2971800" y="1600200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>
                <a:latin typeface="Times New Roman" panose="02020603050405020304" pitchFamily="18" charset="0"/>
              </a:rPr>
              <a:t>- </a:t>
            </a:r>
            <a:r>
              <a:rPr lang="pt-BR" altLang="en-US" sz="3600">
                <a:latin typeface="Times New Roman" panose="02020603050405020304" pitchFamily="18" charset="0"/>
              </a:rPr>
              <a:t>Sắp</a:t>
            </a:r>
            <a:r>
              <a:rPr lang="pt-BR" altLang="en-US" sz="3600"/>
              <a:t> </a:t>
            </a:r>
            <a:r>
              <a:rPr lang="pt-BR" altLang="en-US" sz="3600">
                <a:latin typeface="Times New Roman" panose="02020603050405020304" pitchFamily="18" charset="0"/>
              </a:rPr>
              <a:t>xếp các con vật</a:t>
            </a:r>
            <a:r>
              <a:rPr lang="pt-BR" altLang="en-US" sz="3600"/>
              <a:t> </a:t>
            </a:r>
            <a:r>
              <a:rPr lang="pt-BR" altLang="en-US" sz="3600">
                <a:latin typeface="Times New Roman" panose="02020603050405020304" pitchFamily="18" charset="0"/>
              </a:rPr>
              <a:t>đã cắt vào 1 tờ giấy khổ lớn để tạo hình ảnh chính</a:t>
            </a:r>
            <a:endParaRPr lang="pt-BR" altLang="en-US" sz="36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pt-BR" altLang="en-US" sz="3600">
                <a:latin typeface="Times New Roman" panose="02020603050405020304" pitchFamily="18" charset="0"/>
              </a:rPr>
              <a:t>Vẽ thêm các hình ảnh phụ ( cây cỏ, rong, rêu..</a:t>
            </a:r>
            <a:endParaRPr lang="en-US" altLang="en-US" sz="3300"/>
          </a:p>
        </p:txBody>
      </p:sp>
      <p:pic>
        <p:nvPicPr>
          <p:cNvPr id="175108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83820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3600" b="1">
                <a:latin typeface="Times New Roman" panose="02020603050405020304" pitchFamily="18" charset="0"/>
              </a:rPr>
              <a:t>                             THỰC HÀNH</a:t>
            </a:r>
            <a:endParaRPr lang="pt-BR" altLang="en-US" sz="36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>
                <a:latin typeface="Times New Roman" panose="02020603050405020304" pitchFamily="18" charset="0"/>
              </a:rPr>
              <a:t>- </a:t>
            </a:r>
            <a:r>
              <a:rPr lang="pt-BR" altLang="en-US" sz="3600">
                <a:latin typeface="Times New Roman" panose="02020603050405020304" pitchFamily="18" charset="0"/>
              </a:rPr>
              <a:t>Sắp</a:t>
            </a:r>
            <a:r>
              <a:rPr lang="pt-BR" altLang="en-US" sz="3600"/>
              <a:t> </a:t>
            </a:r>
            <a:r>
              <a:rPr lang="pt-BR" altLang="en-US" sz="3600">
                <a:latin typeface="Times New Roman" panose="02020603050405020304" pitchFamily="18" charset="0"/>
              </a:rPr>
              <a:t>xếp các con vật</a:t>
            </a:r>
            <a:r>
              <a:rPr lang="pt-BR" altLang="en-US" sz="3600"/>
              <a:t> </a:t>
            </a:r>
            <a:r>
              <a:rPr lang="pt-BR" altLang="en-US" sz="3600">
                <a:latin typeface="Times New Roman" panose="02020603050405020304" pitchFamily="18" charset="0"/>
              </a:rPr>
              <a:t>đã cắt vào 1 tờ giấy khổ lớn để tạo hình ảnh chính</a:t>
            </a:r>
            <a:endParaRPr lang="pt-BR" altLang="en-US" sz="36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pt-BR" altLang="en-US" sz="3600">
                <a:latin typeface="Times New Roman" panose="02020603050405020304" pitchFamily="18" charset="0"/>
              </a:rPr>
              <a:t>Vẽ thêm các hình ảnh phụ ( cây cỏ, rong, rêu..</a:t>
            </a:r>
            <a:endParaRPr lang="en-US" altLang="en-US" sz="33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527050" y="1219200"/>
            <a:ext cx="7848600" cy="1384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</a:rPr>
              <a:t>Nêu cảm nhận về sự sống dưới đại dương</a:t>
            </a:r>
            <a:endParaRPr lang="en-US" altLang="en-US" sz="2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</a:rPr>
              <a:t>Chọn con vật yêu thích diễn tả sự di chuyển của con vật bằng động tác cơ thể.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pic>
        <p:nvPicPr>
          <p:cNvPr id="183299" name="Picture 6" descr="images_15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6198818">
            <a:off x="-3968" y="3968"/>
            <a:ext cx="1295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0" name="Picture 7" descr="images_15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2362166">
            <a:off x="7715250" y="0"/>
            <a:ext cx="14287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31" name="TextBox 1"/>
          <p:cNvSpPr txBox="1">
            <a:spLocks noChangeArrowheads="1"/>
          </p:cNvSpPr>
          <p:nvPr/>
        </p:nvSpPr>
        <p:spPr bwMode="auto">
          <a:xfrm>
            <a:off x="1377950" y="347663"/>
            <a:ext cx="6734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Khám phá cuộc sống đai dương</a:t>
            </a:r>
            <a:endParaRPr lang="en-US" altLang="en-US" sz="3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33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0"/>
            <a:ext cx="91440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1" grpId="0" animBg="1"/>
      <p:bldP spid="1802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002108bg3md5rt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63" name="Group 3"/>
          <p:cNvGrpSpPr/>
          <p:nvPr/>
        </p:nvGrpSpPr>
        <p:grpSpPr bwMode="auto">
          <a:xfrm>
            <a:off x="3279775" y="1099820"/>
            <a:ext cx="5396605" cy="3084513"/>
            <a:chOff x="204" y="0"/>
            <a:chExt cx="2451" cy="2087"/>
          </a:xfrm>
        </p:grpSpPr>
        <p:grpSp>
          <p:nvGrpSpPr>
            <p:cNvPr id="184326" name="Group 4"/>
            <p:cNvGrpSpPr/>
            <p:nvPr/>
          </p:nvGrpSpPr>
          <p:grpSpPr bwMode="auto">
            <a:xfrm>
              <a:off x="247" y="0"/>
              <a:ext cx="2408" cy="2073"/>
              <a:chOff x="1644" y="2382"/>
              <a:chExt cx="2340" cy="1774"/>
            </a:xfrm>
          </p:grpSpPr>
          <p:pic>
            <p:nvPicPr>
              <p:cNvPr id="184328" name="Picture 5" descr="BIRTHD~3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4329" name="Group 6"/>
              <p:cNvGrpSpPr/>
              <p:nvPr/>
            </p:nvGrpSpPr>
            <p:grpSpPr bwMode="auto">
              <a:xfrm>
                <a:off x="1644" y="2382"/>
                <a:ext cx="2340" cy="504"/>
                <a:chOff x="1644" y="2406"/>
                <a:chExt cx="2340" cy="504"/>
              </a:xfrm>
            </p:grpSpPr>
            <p:sp>
              <p:nvSpPr>
                <p:cNvPr id="184330" name="AutoShape 7"/>
                <p:cNvSpPr>
                  <a:spLocks noChangeArrowheads="1"/>
                </p:cNvSpPr>
                <p:nvPr/>
              </p:nvSpPr>
              <p:spPr bwMode="auto">
                <a:xfrm>
                  <a:off x="1662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vi-VN" altLang="en-US" b="1" i="1">
                      <a:solidFill>
                        <a:schemeClr val="accent2"/>
                      </a:solidFill>
                      <a:latin typeface=".VnTime" pitchFamily="34" charset="0"/>
                      <a:cs typeface="Arial" panose="020B0604020202020204" pitchFamily="34" charset="0"/>
                    </a:rPr>
                    <a:t>Tiết học kết </a:t>
                  </a:r>
                  <a:r>
                    <a:rPr lang="vi-VN" altLang="en-US" b="1" i="1">
                      <a:solidFill>
                        <a:schemeClr val="accent2"/>
                      </a:solidFill>
                      <a:latin typeface=".VnTime" pitchFamily="34" charset="0"/>
                      <a:cs typeface="Arial" panose="020B0604020202020204" pitchFamily="34" charset="0"/>
                    </a:rPr>
                    <a:t>thúc</a:t>
                  </a:r>
                  <a:endParaRPr lang="vi-VN" altLang="en-US" b="1" i="1">
                    <a:solidFill>
                      <a:schemeClr val="accent2"/>
                    </a:solidFill>
                    <a:latin typeface=".VnTime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331" name="Freeform 8"/>
                <p:cNvSpPr/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84327" name="Rectangle 9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rgbClr val="FF0000"/>
                </a:solidFill>
                <a:latin typeface=".VnTime" pitchFamily="34" charset="0"/>
              </a:endParaRPr>
            </a:p>
          </p:txBody>
        </p:sp>
      </p:grpSp>
      <p:sp>
        <p:nvSpPr>
          <p:cNvPr id="194570" name="WordArt 10"/>
          <p:cNvSpPr>
            <a:spLocks noChangeArrowheads="1" noChangeShapeType="1" noTextEdit="1"/>
          </p:cNvSpPr>
          <p:nvPr/>
        </p:nvSpPr>
        <p:spPr bwMode="auto">
          <a:xfrm>
            <a:off x="381000" y="2971800"/>
            <a:ext cx="7924800" cy="2514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miter lim="800000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mạnh khoẻ</a:t>
            </a:r>
            <a:endParaRPr lang="en-US" sz="3600" kern="10" spc="-360">
              <a:ln w="12700">
                <a:solidFill>
                  <a:srgbClr val="000099"/>
                </a:solidFill>
                <a:miter lim="800000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71" name="WordArt 11" descr="White marble"/>
          <p:cNvSpPr>
            <a:spLocks noChangeArrowheads="1" noChangeShapeType="1" noTextEdit="1"/>
          </p:cNvSpPr>
          <p:nvPr/>
        </p:nvSpPr>
        <p:spPr bwMode="auto">
          <a:xfrm>
            <a:off x="762000" y="4724400"/>
            <a:ext cx="7162800" cy="213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tập tốt</a:t>
            </a:r>
            <a:endParaRPr lang="en-US" sz="3600" kern="10">
              <a:ln w="9525">
                <a:rou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4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153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đặc điểm đoán tên con vật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4867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763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>
            <a:spLocks noChangeArrowheads="1"/>
          </p:cNvSpPr>
          <p:nvPr/>
        </p:nvSpPr>
        <p:spPr bwMode="auto">
          <a:xfrm>
            <a:off x="762000" y="533400"/>
            <a:ext cx="632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0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gì không có cánh</a:t>
            </a:r>
            <a:endParaRPr lang="en-US" altLang="en-US" sz="3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Lại sống được hai nơi</a:t>
            </a:r>
            <a:endParaRPr lang="en-US" altLang="en-US" sz="3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Ngày đội nhà đi chơi</a:t>
            </a:r>
            <a:endParaRPr lang="en-US" altLang="en-US" sz="3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Tối úp nhà nằm ngủ</a:t>
            </a:r>
            <a:endParaRPr lang="en-US" altLang="en-US" sz="3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en-US" sz="3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8917" name="Picture 23" descr="happyface_w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86600" y="2820988"/>
            <a:ext cx="1295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5908675" y="4935538"/>
            <a:ext cx="3200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RÙA</a:t>
            </a:r>
            <a:endParaRPr lang="en-US" alt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6057900" y="4038600"/>
            <a:ext cx="2057400" cy="685800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5367" name="Picture 7" descr="C:\Users\minhlam\Pictures\my thuat\IMG_29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48212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23" descr="happyface_w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99363" y="2513013"/>
            <a:ext cx="1295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5638800" y="5219700"/>
            <a:ext cx="3200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CUA</a:t>
            </a:r>
            <a:endParaRPr lang="en-US" alt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6254750" y="4495800"/>
            <a:ext cx="1670050" cy="533400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57200" y="498475"/>
            <a:ext cx="5562600" cy="3124200"/>
          </a:xfrm>
          <a:prstGeom prst="wedgeEllipseCallou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chemeClr val="tx1"/>
                </a:solidFill>
                <a:latin typeface="+mj-lt"/>
              </a:rPr>
              <a:t>Con gì tám cẳng hai càng</a:t>
            </a:r>
            <a:endParaRPr lang="vi-VN" sz="3600" b="1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chemeClr val="tx1"/>
                </a:solidFill>
                <a:latin typeface="+mj-lt"/>
              </a:rPr>
              <a:t>Chẳng đi mà lại bò ngang cả ngày</a:t>
            </a:r>
            <a:endParaRPr lang="vi-VN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6918" name="Rectangle 1"/>
          <p:cNvSpPr>
            <a:spLocks noChangeArrowheads="1"/>
          </p:cNvSpPr>
          <p:nvPr/>
        </p:nvSpPr>
        <p:spPr bwMode="auto">
          <a:xfrm>
            <a:off x="431800" y="304800"/>
            <a:ext cx="14462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endParaRPr lang="en-US" altLang="en-US" sz="33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69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4062413"/>
            <a:ext cx="34417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23" descr="happyface_w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58000" y="3078163"/>
            <a:ext cx="1295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5024438" y="5159375"/>
            <a:ext cx="3886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 HEO</a:t>
            </a:r>
            <a:endParaRPr lang="en-US" alt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6227763" y="4419600"/>
            <a:ext cx="1479550" cy="498475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7941" name="Rectangle 1"/>
          <p:cNvSpPr>
            <a:spLocks noChangeArrowheads="1"/>
          </p:cNvSpPr>
          <p:nvPr/>
        </p:nvSpPr>
        <p:spPr bwMode="auto">
          <a:xfrm>
            <a:off x="457200" y="685800"/>
            <a:ext cx="11826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endParaRPr lang="en-US" altLang="en-US" sz="33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457200"/>
            <a:ext cx="4572000" cy="3646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r>
              <a:rPr lang="vi-VN" dirty="0">
                <a:latin typeface="+mj-lt"/>
              </a:rPr>
              <a:t> dưới nước</a:t>
            </a:r>
            <a:endParaRPr lang="vi-VN" dirty="0">
              <a:latin typeface="+mj-lt"/>
            </a:endParaRPr>
          </a:p>
          <a:p>
            <a:pPr>
              <a:defRPr/>
            </a:pPr>
            <a:r>
              <a:rPr lang="vi-VN" dirty="0">
                <a:latin typeface="+mj-lt"/>
              </a:rPr>
              <a:t>Tính hài hước</a:t>
            </a:r>
            <a:endParaRPr lang="vi-VN" dirty="0">
              <a:latin typeface="+mj-lt"/>
            </a:endParaRPr>
          </a:p>
          <a:p>
            <a:pPr>
              <a:defRPr/>
            </a:pPr>
            <a:r>
              <a:rPr lang="vi-VN" dirty="0">
                <a:latin typeface="+mj-lt"/>
              </a:rPr>
              <a:t>Thích làm trò</a:t>
            </a:r>
            <a:endParaRPr lang="vi-VN" dirty="0">
              <a:latin typeface="+mj-lt"/>
            </a:endParaRPr>
          </a:p>
          <a:p>
            <a:pPr>
              <a:defRPr/>
            </a:pPr>
            <a:r>
              <a:rPr lang="vi-VN" dirty="0">
                <a:latin typeface="+mj-lt"/>
              </a:rPr>
              <a:t>Đâu phải lợn phì, ngủ kĩ, ăn no</a:t>
            </a:r>
            <a:endParaRPr lang="vi-VN" dirty="0">
              <a:latin typeface="+mj-lt"/>
            </a:endParaRPr>
          </a:p>
          <a:p>
            <a:pPr>
              <a:defRPr/>
            </a:pPr>
            <a:r>
              <a:rPr lang="vi-VN" dirty="0">
                <a:latin typeface="+mj-lt"/>
              </a:rPr>
              <a:t>Sao Trư Bát Giới đến thăm dò bà con?</a:t>
            </a:r>
            <a:endParaRPr lang="en-US" dirty="0">
              <a:latin typeface="+mj-lt"/>
            </a:endParaRPr>
          </a:p>
        </p:txBody>
      </p:sp>
      <p:pic>
        <p:nvPicPr>
          <p:cNvPr id="16794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4217988"/>
            <a:ext cx="3284537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905000"/>
            <a:ext cx="88360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0479" y="228600"/>
            <a:ext cx="9268322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ĐẠI DƯƠNG MÊNH MÔNG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719138"/>
            <a:ext cx="5067300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62200" y="131763"/>
            <a:ext cx="2971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altLang="en-US" sz="3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1139825"/>
            <a:ext cx="4953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-Kể tên các con vật mà nhóm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em đã cắt được từ bài 2?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" y="2514600"/>
            <a:ext cx="54530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-Con vật có hình dáng, màu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sắc,đặc điểm như thế nào?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4114800"/>
            <a:ext cx="4114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-Nhóm em sẽ tạo sản phẩm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mĩ thuật chung về các loài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vật dưới đại dương như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thế nào?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396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733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3733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396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8" name="TextBox 7"/>
          <p:cNvSpPr txBox="1">
            <a:spLocks noChangeArrowheads="1"/>
          </p:cNvSpPr>
          <p:nvPr/>
        </p:nvSpPr>
        <p:spPr bwMode="auto">
          <a:xfrm>
            <a:off x="0" y="15240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+ Các bức tranh này vẽ nội dung gì?</a:t>
            </a:r>
            <a:r>
              <a:rPr lang="en-US" altLang="en-US" b="1">
                <a:latin typeface="Garamond" panose="02020404030301010803" pitchFamily="18" charset="0"/>
              </a:rPr>
              <a:t> </a:t>
            </a:r>
            <a:endParaRPr lang="en-US" altLang="en-US" b="1">
              <a:latin typeface="Garamond" panose="02020404030301010803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+ Màu sắc trong các bức tranh như thế nào?</a:t>
            </a:r>
            <a:endParaRPr lang="en-US" altLang="en-US" sz="3600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33425"/>
            <a:ext cx="5562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223838"/>
            <a:ext cx="6548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BỨC TRANH VỚI HÌNH CÓ SẴN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524000"/>
            <a:ext cx="357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Nêu các bước tạo bức tranh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với hình có sẵn?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0</TotalTime>
  <Words>1850</Words>
  <Application>WPS Presentation</Application>
  <PresentationFormat>Trình chiếu Trên màn hình (4:3)</PresentationFormat>
  <Paragraphs>121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14</vt:i4>
      </vt:variant>
      <vt:variant>
        <vt:lpstr>幻灯片标题</vt:lpstr>
      </vt:variant>
      <vt:variant>
        <vt:i4>19</vt:i4>
      </vt:variant>
    </vt:vector>
  </HeadingPairs>
  <TitlesOfParts>
    <vt:vector size="48" baseType="lpstr">
      <vt:lpstr>Arial</vt:lpstr>
      <vt:lpstr>SimSun</vt:lpstr>
      <vt:lpstr>Wingdings</vt:lpstr>
      <vt:lpstr>Comic Sans MS</vt:lpstr>
      <vt:lpstr>VNI-Times</vt:lpstr>
      <vt:lpstr>Segoe Print</vt:lpstr>
      <vt:lpstr>Calibri</vt:lpstr>
      <vt:lpstr>Arial</vt:lpstr>
      <vt:lpstr>.VnTime</vt:lpstr>
      <vt:lpstr>Times New Roman</vt:lpstr>
      <vt:lpstr>Arial Black</vt:lpstr>
      <vt:lpstr>Garamond</vt:lpstr>
      <vt:lpstr>PMingLiU-ExtB</vt:lpstr>
      <vt:lpstr>Microsoft YaHei</vt:lpstr>
      <vt:lpstr>Arial Unicode MS</vt:lpstr>
      <vt:lpstr>Crayons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Nien</dc:creator>
  <cp:lastModifiedBy>admin</cp:lastModifiedBy>
  <cp:revision>624</cp:revision>
  <dcterms:created xsi:type="dcterms:W3CDTF">2007-11-28T10:47:00Z</dcterms:created>
  <dcterms:modified xsi:type="dcterms:W3CDTF">2021-10-05T07:29:05Z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3963F06DB70A489CA73BF91C9BFC7AF3</vt:lpwstr>
  </property>
  <property fmtid="{D5CDD505-2E9C-101B-9397-08002B2CF9AE}" pid="3" name="KSOProductBuildVer">
    <vt:lpwstr>1033-11.2.0.10323</vt:lpwstr>
  </property>
</Properties>
</file>