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6" r:id="rId5"/>
    <p:sldId id="258" r:id="rId6"/>
    <p:sldId id="267" r:id="rId7"/>
    <p:sldId id="260" r:id="rId8"/>
    <p:sldId id="269" r:id="rId9"/>
    <p:sldId id="261" r:id="rId10"/>
    <p:sldId id="268" r:id="rId11"/>
    <p:sldId id="262" r:id="rId12"/>
    <p:sldId id="263" r:id="rId13"/>
    <p:sldId id="264" r:id="rId14"/>
    <p:sldId id="265" r:id="rId15"/>
    <p:sldId id="27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D3FD-0C1E-4381-8021-806A9D0FC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9460-5E8B-4CD9-A0B2-8F5418EBD5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81" y="116296"/>
            <a:ext cx="9144000" cy="7533455"/>
          </a:xfrm>
        </p:spPr>
      </p:pic>
      <p:sp>
        <p:nvSpPr>
          <p:cNvPr id="5" name="Rectangle 4"/>
          <p:cNvSpPr/>
          <p:nvPr/>
        </p:nvSpPr>
        <p:spPr>
          <a:xfrm>
            <a:off x="-180528" y="1742983"/>
            <a:ext cx="9324528" cy="2122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5301208"/>
            <a:ext cx="5549836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18851" y="332656"/>
            <a:ext cx="878332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CÁT…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036496" cy="4293096"/>
          </a:xfrm>
        </p:spPr>
      </p:pic>
      <p:sp>
        <p:nvSpPr>
          <p:cNvPr id="6" name="Rectangle 5"/>
          <p:cNvSpPr/>
          <p:nvPr/>
        </p:nvSpPr>
        <p:spPr>
          <a:xfrm>
            <a:off x="611560" y="1268760"/>
            <a:ext cx="82060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304256" cy="2859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4" y="684280"/>
            <a:ext cx="3096344" cy="267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7"/>
            <a:ext cx="3456384" cy="2859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2808312" cy="2859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540060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84976" cy="549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XEM TRANH HOẠ SĨ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544616" cy="49872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573735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914400" y="67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039389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108639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669900"/>
                </a:solidFill>
                <a:latin typeface="Arial" panose="020B0604020202020204" pitchFamily="34" charset="0"/>
              </a:rPr>
              <a:t>		</a:t>
            </a:r>
            <a:endParaRPr lang="en-US" altLang="en-US" sz="4000" dirty="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solidFill>
                  <a:srgbClr val="669900"/>
                </a:solidFill>
                <a:latin typeface="Arial" panose="020B0604020202020204" pitchFamily="34" charset="0"/>
              </a:rPr>
              <a:t>                                                        </a:t>
            </a:r>
            <a:endParaRPr lang="en-US" altLang="en-US" sz="4000" dirty="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solidFill>
                  <a:srgbClr val="669900"/>
                </a:solidFill>
                <a:latin typeface="Arial" panose="020B0604020202020204" pitchFamily="34" charset="0"/>
              </a:rPr>
              <a:t>                                                    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5078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KHỞI ĐỘNG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EM YÊU BIỂN LẮM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1"/>
            <a:ext cx="9158452" cy="6822829"/>
          </a:xfrm>
        </p:spPr>
      </p:pic>
      <p:sp>
        <p:nvSpPr>
          <p:cNvPr id="5" name="Rectangle 4"/>
          <p:cNvSpPr/>
          <p:nvPr/>
        </p:nvSpPr>
        <p:spPr>
          <a:xfrm>
            <a:off x="-1332656" y="1268760"/>
            <a:ext cx="1223213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NHỮNG CON VẬT DƯỚI ĐẠI DƯƠNG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505056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717032"/>
            <a:ext cx="3600401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626"/>
            <a:ext cx="2714625" cy="194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71625"/>
            <a:ext cx="288032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71626"/>
            <a:ext cx="2466975" cy="2028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75252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8064896" cy="4536504"/>
          </a:xfrm>
        </p:spPr>
      </p:pic>
      <p:sp>
        <p:nvSpPr>
          <p:cNvPr id="3" name="TextBox 2"/>
          <p:cNvSpPr txBox="1"/>
          <p:nvPr/>
        </p:nvSpPr>
        <p:spPr>
          <a:xfrm>
            <a:off x="871686" y="5645402"/>
            <a:ext cx="737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686" y="5173741"/>
            <a:ext cx="64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496944" cy="6120680"/>
          </a:xfrm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LIÊN HÊ 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8964487" cy="5256584"/>
          </a:xfrm>
        </p:spPr>
      </p:pic>
      <p:sp>
        <p:nvSpPr>
          <p:cNvPr id="7" name="TextBox 6"/>
          <p:cNvSpPr txBox="1"/>
          <p:nvPr/>
        </p:nvSpPr>
        <p:spPr>
          <a:xfrm>
            <a:off x="5580112" y="350100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3892" y="5903893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b="1" dirty="0"/>
              <a:t>CÁC BƯỚC VẼ CON CUA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992888" cy="4763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WPS Presentation</Application>
  <PresentationFormat>Trình chiếu Trên màn hình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ĐỒ DÙNG HỌC TẬP</vt:lpstr>
      <vt:lpstr>PowerPoint 演示文稿</vt:lpstr>
      <vt:lpstr>PowerPoint 演示文稿</vt:lpstr>
      <vt:lpstr>Kể tên các con vật sống trên cạn và dưới nước?</vt:lpstr>
      <vt:lpstr>KHÁM PHÁ</vt:lpstr>
      <vt:lpstr>PowerPoint 演示文稿</vt:lpstr>
      <vt:lpstr>CÁCH VẼ</vt:lpstr>
      <vt:lpstr>CÁC BƯỚC VẼ CON CUA</vt:lpstr>
      <vt:lpstr>THỰC HÀNH</vt:lpstr>
      <vt:lpstr>BÀI THAM KHẢO</vt:lpstr>
      <vt:lpstr>Xem tranh hoạ sĩ</vt:lpstr>
      <vt:lpstr>XEM TRANH HOẠ SĨ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30</cp:revision>
  <dcterms:created xsi:type="dcterms:W3CDTF">2021-07-12T12:47:00Z</dcterms:created>
  <dcterms:modified xsi:type="dcterms:W3CDTF">2021-09-27T07:37:37Z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411BDCB955AC40AB8E0CB67B5F414BE8</vt:lpwstr>
  </property>
  <property fmtid="{D5CDD505-2E9C-101B-9397-08002B2CF9AE}" pid="3" name="KSOProductBuildVer">
    <vt:lpwstr>1033-11.2.0.10323</vt:lpwstr>
  </property>
</Properties>
</file>