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3"/>
    <p:sldId id="296" r:id="rId4"/>
    <p:sldId id="274" r:id="rId5"/>
    <p:sldId id="282" r:id="rId6"/>
    <p:sldId id="275" r:id="rId7"/>
    <p:sldId id="260" r:id="rId8"/>
    <p:sldId id="276" r:id="rId9"/>
    <p:sldId id="279" r:id="rId10"/>
    <p:sldId id="261" r:id="rId11"/>
    <p:sldId id="277" r:id="rId12"/>
    <p:sldId id="280" r:id="rId13"/>
    <p:sldId id="278" r:id="rId14"/>
    <p:sldId id="281" r:id="rId15"/>
    <p:sldId id="262" r:id="rId16"/>
    <p:sldId id="263" r:id="rId17"/>
    <p:sldId id="283" r:id="rId18"/>
    <p:sldId id="26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919"/>
    <a:srgbClr val="6E1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>
      <p:cViewPr varScale="1">
        <p:scale>
          <a:sx n="92" d="100"/>
          <a:sy n="92" d="100"/>
        </p:scale>
        <p:origin x="-306" y="-9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FBE0-311D-4FDE-9F6C-43432FC8E6C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B2CD-F0FA-472F-A85C-F8E33A3B4A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6FD8-7F4C-476C-86BA-8A06759CEF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A22F-4345-432D-8512-B1B25DB72E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233422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085850"/>
            <a:ext cx="6934200" cy="14859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 </a:t>
            </a:r>
            <a:r>
              <a:rPr lang="vi-V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594371"/>
          </a:xfrm>
        </p:spPr>
        <p:txBody>
          <a:bodyPr>
            <a:normAutofit/>
          </a:bodyPr>
          <a:lstStyle/>
          <a:p>
            <a:r>
              <a:rPr lang="vi-VN" sz="3600" dirty="0"/>
              <a:t> </a:t>
            </a:r>
            <a:endParaRPr lang="x-none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" y="967204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Bước 1: Vẽ nét tạo ranh giới trời và biển.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Bước 2: Vẽ hình mặt trời và sóng nước bằng nét màu 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Bước 3:Vẽ màu cho phù hợp với bầu trời và mặt biển. </a:t>
            </a:r>
            <a:endParaRPr lang="vi-VN" sz="3600" dirty="0">
              <a:latin typeface="+mj-lt"/>
            </a:endParaRPr>
          </a:p>
          <a:p>
            <a:br>
              <a:rPr lang="vi-VN" sz="3600" dirty="0">
                <a:latin typeface="+mj-lt"/>
              </a:rPr>
            </a:br>
            <a:br>
              <a:rPr lang="vi-VN" dirty="0"/>
            </a:br>
            <a:endParaRPr lang="x-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026080"/>
            <a:ext cx="922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Bước 1: Vẽ nét tạo ranh giới trời và biển.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Bước 2: Vẽ hình mặt trời và sóng nước bằng nét màu .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Bước 3:Vẽ màu cho phù hợp với bầu trời và mặt biển</a:t>
            </a:r>
            <a:r>
              <a:rPr lang="vi-VN" dirty="0"/>
              <a:t>. 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87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vi-VN" sz="2400" b="1" dirty="0"/>
              <a:t> CẮT DÁN</a:t>
            </a:r>
            <a:r>
              <a:rPr lang="en-US" sz="2400" b="1" dirty="0"/>
              <a:t> </a:t>
            </a:r>
            <a:r>
              <a:rPr lang="vi-VN" sz="2400" b="1" dirty="0"/>
              <a:t>THUYỀN, MÂY VÀO TRANH BẦU TRỜI VÀ BIỂN</a:t>
            </a:r>
            <a:br>
              <a:rPr lang="vi-VN" sz="2400" dirty="0"/>
            </a:br>
            <a:endParaRPr lang="x-non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38414"/>
            <a:ext cx="2895600" cy="3877128"/>
          </a:xfrm>
        </p:spPr>
        <p:txBody>
          <a:bodyPr>
            <a:normAutofit/>
          </a:bodyPr>
          <a:lstStyle/>
          <a:p>
            <a:r>
              <a:rPr lang="vi-VN" sz="2400" dirty="0">
                <a:latin typeface="+mj-lt"/>
              </a:rPr>
              <a:t>Chọn màu vẽ 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Tạo bức tranh bầu trời và biển theo ý thích 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Vẽ cắt dán thuyền mây ...để bức tranh về bầu trời và biển thêm sinh động hơn.</a:t>
            </a:r>
            <a:endParaRPr lang="x-none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7958"/>
            <a:ext cx="5998876" cy="451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92" y="35363"/>
            <a:ext cx="8229600" cy="857250"/>
          </a:xfrm>
        </p:spPr>
        <p:txBody>
          <a:bodyPr/>
          <a:lstStyle/>
          <a:p>
            <a:r>
              <a:rPr lang="vi-VN" dirty="0"/>
              <a:t>Bài tham khảo</a:t>
            </a:r>
            <a:endParaRPr lang="x-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06" y="2238375"/>
            <a:ext cx="2857500" cy="276224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47950"/>
            <a:ext cx="2857500" cy="1981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892613"/>
            <a:ext cx="2867025" cy="1590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7" y="895350"/>
            <a:ext cx="28575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95350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47951"/>
            <a:ext cx="2971800" cy="1943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8" y="57150"/>
            <a:ext cx="4252912" cy="239363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1750"/>
            <a:ext cx="4282683" cy="2614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4" y="-18853"/>
            <a:ext cx="3896922" cy="2614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3" y="2772688"/>
            <a:ext cx="4081463" cy="23240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5" y="0"/>
            <a:ext cx="9148015" cy="5143500"/>
          </a:xfrm>
        </p:spPr>
      </p:pic>
      <p:sp>
        <p:nvSpPr>
          <p:cNvPr id="5" name="TextBox 4"/>
          <p:cNvSpPr txBox="1"/>
          <p:nvPr/>
        </p:nvSpPr>
        <p:spPr>
          <a:xfrm>
            <a:off x="685800" y="914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–SÁNG TẠO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74539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Vẽ và cắt dán tranh về bầu trời và biển.</a:t>
            </a:r>
            <a:endParaRPr lang="x-none" sz="4000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244"/>
            <a:ext cx="9220200" cy="5366743"/>
          </a:xfrm>
        </p:spPr>
      </p:pic>
      <p:sp>
        <p:nvSpPr>
          <p:cNvPr id="5" name="TextBox 4"/>
          <p:cNvSpPr txBox="1"/>
          <p:nvPr/>
        </p:nvSpPr>
        <p:spPr>
          <a:xfrm>
            <a:off x="2438400" y="115194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383031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</a:t>
            </a:r>
            <a:r>
              <a:rPr lang="vi-VN" sz="2400" dirty="0">
                <a:latin typeface="+mj-lt"/>
              </a:rPr>
              <a:t>Nêu cảm nhận của em về sản phẩm mĩ thuật yêu thích.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-Màu đậm, màu nhạt 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-Màu được sử dụng nhiều 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-Vẻ đẹp của sản phẩm mĩ thuật được tạo từ cách phối hợp đậm, nhạt của màu sắc</a:t>
            </a:r>
            <a:endParaRPr lang="x-none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56213"/>
            <a:ext cx="3733800" cy="213723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55" y="2800350"/>
            <a:ext cx="3810000" cy="2187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62768"/>
            <a:ext cx="3810000" cy="1932781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9465"/>
            <a:ext cx="3733800" cy="27622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0800" y="12123"/>
            <a:ext cx="4680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PHÁT TRIỂN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91" y="-15354"/>
            <a:ext cx="9174691" cy="5158854"/>
          </a:xfrm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                        Mĩ thuật </a:t>
            </a:r>
            <a:endParaRPr lang="en-US"/>
          </a:p>
          <a:p>
            <a:r>
              <a:rPr lang="en-US"/>
              <a:t>    Chủ đề :  Đại dương mênh mông</a:t>
            </a:r>
            <a:endParaRPr lang="en-US"/>
          </a:p>
          <a:p>
            <a:r>
              <a:rPr lang="en-US"/>
              <a:t>           Bài 1: Bầu trời và biển (tiết 1)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Kiểm tra đồ dùng học tập</a:t>
            </a:r>
            <a:endParaRPr lang="x-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00150"/>
            <a:ext cx="5943600" cy="3429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0771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5756"/>
            <a:ext cx="8610600" cy="4731541"/>
          </a:xfrm>
        </p:spPr>
      </p:pic>
      <p:sp>
        <p:nvSpPr>
          <p:cNvPr id="3" name="Rectangle 2"/>
          <p:cNvSpPr/>
          <p:nvPr/>
        </p:nvSpPr>
        <p:spPr>
          <a:xfrm flipH="1">
            <a:off x="5791199" y="3181350"/>
            <a:ext cx="3657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KHỞI ĐỘNG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96400" cy="6343650"/>
          </a:xfrm>
        </p:spPr>
      </p:pic>
      <p:sp>
        <p:nvSpPr>
          <p:cNvPr id="6" name="Rectangle 5"/>
          <p:cNvSpPr/>
          <p:nvPr/>
        </p:nvSpPr>
        <p:spPr>
          <a:xfrm>
            <a:off x="1828800" y="2387084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solidFill>
                  <a:schemeClr val="accent4"/>
                </a:solidFill>
                <a:latin typeface="+mj-lt"/>
              </a:rPr>
              <a:t>KHỞI ĐỘNG</a:t>
            </a:r>
            <a:endParaRPr lang="vi-VN" sz="4800" b="1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vi-VN" sz="3600" b="1" dirty="0">
                <a:solidFill>
                  <a:schemeClr val="accent4"/>
                </a:solidFill>
                <a:latin typeface="+mj-lt"/>
              </a:rPr>
              <a:t>TRÒ CHƠI THI GHÉP TRANH</a:t>
            </a:r>
            <a:endParaRPr lang="en-US" sz="3600" b="1" dirty="0">
              <a:solidFill>
                <a:schemeClr val="accent4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49" y="4834"/>
            <a:ext cx="9141158" cy="5143500"/>
          </a:xfrm>
        </p:spPr>
      </p:pic>
      <p:sp>
        <p:nvSpPr>
          <p:cNvPr id="6" name="TextBox 5"/>
          <p:cNvSpPr txBox="1"/>
          <p:nvPr/>
        </p:nvSpPr>
        <p:spPr>
          <a:xfrm>
            <a:off x="685800" y="2857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687" y="475966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087" y="590266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0321" y="361950"/>
            <a:ext cx="410911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Quan sát và chỉ ra màu đậm, màu nhạt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65" y="0"/>
            <a:ext cx="5032044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73357" y="1817942"/>
            <a:ext cx="3743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- Màu đậm: Nâu, đen, tím, xanh, đỏ,...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-Màu nhạt : Trắng , vàng, hồng, ...</a:t>
            </a:r>
            <a:endParaRPr lang="x-none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749" y="3625704"/>
            <a:ext cx="38890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2- </a:t>
            </a:r>
            <a:r>
              <a:rPr lang="vi-VN" sz="3200" dirty="0">
                <a:latin typeface="+mj-lt"/>
              </a:rPr>
              <a:t>Gọi tên cho cô 3 màu cơ bản ?</a:t>
            </a:r>
            <a:endParaRPr lang="vi-VN" sz="3200" dirty="0">
              <a:latin typeface="+mj-lt"/>
            </a:endParaRPr>
          </a:p>
          <a:p>
            <a:endParaRPr lang="x-none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930397" y="42846"/>
            <a:ext cx="58934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>
                <a:solidFill>
                  <a:schemeClr val="accent4"/>
                </a:solidFill>
                <a:latin typeface="+mj-lt"/>
              </a:rPr>
              <a:t>KHÁM PHÁ</a:t>
            </a:r>
            <a:endParaRPr lang="en-US" sz="5400" b="1" cap="none" spc="0" dirty="0">
              <a:solidFill>
                <a:schemeClr val="accent4"/>
              </a:solidFill>
              <a:effectLst/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3 MÀU CƠ BẢN</a:t>
            </a:r>
            <a:endParaRPr lang="x-none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0959" y="4476750"/>
            <a:ext cx="982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C</a:t>
            </a:r>
            <a:r>
              <a:rPr lang="vi-VN" sz="2000" dirty="0">
                <a:latin typeface="+mj-lt"/>
              </a:rPr>
              <a:t>ác màu cơ bản  pha trộn với nhau để tạo ra các màu sắc đậm, nhạt khác nhau</a:t>
            </a:r>
            <a:r>
              <a:rPr lang="vi-VN" dirty="0"/>
              <a:t>.</a:t>
            </a:r>
            <a:endParaRPr lang="x-non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71550"/>
            <a:ext cx="7620000" cy="3394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23" y="-174108"/>
            <a:ext cx="8229600" cy="857250"/>
          </a:xfrm>
        </p:spPr>
        <p:txBody>
          <a:bodyPr>
            <a:normAutofit/>
          </a:bodyPr>
          <a:lstStyle/>
          <a:p>
            <a:r>
              <a:rPr lang="vi-VN" sz="2800" dirty="0"/>
              <a:t>TÌM HIỂU MÀU ĐẬM, NHẠT TRONG TỰ NHIÊN</a:t>
            </a:r>
            <a:endParaRPr lang="x-none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3" y="454973"/>
            <a:ext cx="3800474" cy="1982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49" y="436997"/>
            <a:ext cx="3800474" cy="190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879" y="4758472"/>
            <a:ext cx="764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1.Quan sát và chỉ ra màu đậm, nhạt trong mỗi bức ảnh ? </a:t>
            </a:r>
            <a:endParaRPr lang="x-none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28600" y="447542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2.Nêu cảm nhận của em về thời gian qua mỗi bức ảnh ?</a:t>
            </a:r>
            <a:endParaRPr lang="x-none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18083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dirty="0">
                <a:latin typeface="+mj-lt"/>
              </a:rPr>
              <a:t>3. Những khi trời sắp mưa, khung cảnh thường có màu như thế nào?</a:t>
            </a:r>
            <a:endParaRPr lang="vi-VN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89" y="2419266"/>
            <a:ext cx="3800474" cy="1847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3" y="2543091"/>
            <a:ext cx="3800474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63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3048000" y="47685"/>
            <a:ext cx="499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85586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  Theo em có mấy bước để vẽ tranh bầu trời 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và mặt biển?</a:t>
            </a:r>
            <a:endParaRPr lang="x-none" sz="32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63810"/>
            <a:ext cx="3343274" cy="2047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1854"/>
            <a:ext cx="4114799" cy="3289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5570"/>
            <a:ext cx="3419474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WPS Presentation</Application>
  <PresentationFormat>Trình chiếu Trên màn hình (16:9)</PresentationFormat>
  <Paragraphs>76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Kiểm tra đồ dùng học tập</vt:lpstr>
      <vt:lpstr>PowerPoint 演示文稿</vt:lpstr>
      <vt:lpstr>PowerPoint 演示文稿</vt:lpstr>
      <vt:lpstr>PowerPoint 演示文稿</vt:lpstr>
      <vt:lpstr>3 MÀU CƠ BẢN</vt:lpstr>
      <vt:lpstr>TÌM HIỂU MÀU ĐẬM, NHẠT TRONG TỰ NHIÊN</vt:lpstr>
      <vt:lpstr>PowerPoint 演示文稿</vt:lpstr>
      <vt:lpstr> </vt:lpstr>
      <vt:lpstr> CẮT DÁN THUYỀN, MÂY VÀO TRANH BẦU TRỜI VÀ BIỂN </vt:lpstr>
      <vt:lpstr>Bài tham khảo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95</cp:revision>
  <dcterms:created xsi:type="dcterms:W3CDTF">2015-07-31T00:43:00Z</dcterms:created>
  <dcterms:modified xsi:type="dcterms:W3CDTF">2022-09-06T02:06:08Z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2A60FF92631741D6BC12FA0EDBD29452</vt:lpwstr>
  </property>
  <property fmtid="{D5CDD505-2E9C-101B-9397-08002B2CF9AE}" pid="3" name="KSOProductBuildVer">
    <vt:lpwstr>1033-11.2.0.11254</vt:lpwstr>
  </property>
</Properties>
</file>