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268" r:id="rId2"/>
    <p:sldId id="263" r:id="rId3"/>
    <p:sldId id="271" r:id="rId4"/>
    <p:sldId id="257" r:id="rId5"/>
    <p:sldId id="258" r:id="rId6"/>
    <p:sldId id="272" r:id="rId7"/>
    <p:sldId id="298" r:id="rId8"/>
    <p:sldId id="299" r:id="rId9"/>
    <p:sldId id="300" r:id="rId10"/>
    <p:sldId id="314" r:id="rId11"/>
    <p:sldId id="315" r:id="rId12"/>
    <p:sldId id="316" r:id="rId13"/>
    <p:sldId id="317" r:id="rId14"/>
    <p:sldId id="301" r:id="rId15"/>
    <p:sldId id="318" r:id="rId16"/>
    <p:sldId id="319" r:id="rId17"/>
    <p:sldId id="320" r:id="rId18"/>
    <p:sldId id="321" r:id="rId19"/>
    <p:sldId id="256" r:id="rId20"/>
    <p:sldId id="297" r:id="rId21"/>
  </p:sldIdLst>
  <p:sldSz cx="18288000" cy="10287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13240EC-DE11-4CBD-9189-CCA67FA22240}">
          <p14:sldIdLst>
            <p14:sldId id="268"/>
            <p14:sldId id="263"/>
            <p14:sldId id="271"/>
            <p14:sldId id="257"/>
            <p14:sldId id="258"/>
            <p14:sldId id="272"/>
            <p14:sldId id="298"/>
            <p14:sldId id="299"/>
            <p14:sldId id="300"/>
            <p14:sldId id="314"/>
            <p14:sldId id="315"/>
            <p14:sldId id="316"/>
            <p14:sldId id="317"/>
            <p14:sldId id="301"/>
            <p14:sldId id="318"/>
            <p14:sldId id="319"/>
            <p14:sldId id="320"/>
            <p14:sldId id="321"/>
            <p14:sldId id="256"/>
            <p14:sldId id="297"/>
          </p14:sldIdLst>
        </p14:section>
        <p14:section name="Untitled Section" id="{589F5BFB-443C-4D84-A9D7-BEAD07A9ED9F}">
          <p14:sldIdLst/>
        </p14:section>
        <p14:section name="Untitled Section" id="{407BA6E4-8F8F-4113-8028-F14E4B7B4B4B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AB2"/>
    <a:srgbClr val="FFFF66"/>
    <a:srgbClr val="99FFCC"/>
    <a:srgbClr val="BEE2F9"/>
    <a:srgbClr val="F9C8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56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A77D81-0B29-4C50-8D21-17553FB37665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4339A0-19DA-4A0C-9204-F201D34462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6536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30.svg"/><Relationship Id="rId3" Type="http://schemas.openxmlformats.org/officeDocument/2006/relationships/image" Target="../media/image53.svg"/><Relationship Id="rId7" Type="http://schemas.openxmlformats.org/officeDocument/2006/relationships/image" Target="../media/image57.svg"/><Relationship Id="rId12" Type="http://schemas.openxmlformats.org/officeDocument/2006/relationships/image" Target="../media/image29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8.svg"/><Relationship Id="rId5" Type="http://schemas.openxmlformats.org/officeDocument/2006/relationships/image" Target="../media/image55.svg"/><Relationship Id="rId15" Type="http://schemas.openxmlformats.org/officeDocument/2006/relationships/image" Target="../media/image61.svg"/><Relationship Id="rId10" Type="http://schemas.openxmlformats.org/officeDocument/2006/relationships/image" Target="../media/image7.png"/><Relationship Id="rId4" Type="http://schemas.openxmlformats.org/officeDocument/2006/relationships/image" Target="../media/image54.png"/><Relationship Id="rId9" Type="http://schemas.openxmlformats.org/officeDocument/2006/relationships/image" Target="../media/image59.svg"/><Relationship Id="rId1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3" Type="http://schemas.openxmlformats.org/officeDocument/2006/relationships/image" Target="../media/image14.svg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2.svg"/><Relationship Id="rId10" Type="http://schemas.openxmlformats.org/officeDocument/2006/relationships/image" Target="../media/image19.png"/><Relationship Id="rId4" Type="http://schemas.openxmlformats.org/officeDocument/2006/relationships/image" Target="../media/image11.png"/><Relationship Id="rId9" Type="http://schemas.openxmlformats.org/officeDocument/2006/relationships/image" Target="../media/image1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svg"/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12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svg"/><Relationship Id="rId5" Type="http://schemas.openxmlformats.org/officeDocument/2006/relationships/image" Target="../media/image26.sv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sv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10853" y="8443161"/>
            <a:ext cx="21930915" cy="4205999"/>
            <a:chOff x="0" y="0"/>
            <a:chExt cx="6350000" cy="1217828"/>
          </a:xfrm>
        </p:grpSpPr>
        <p:sp>
          <p:nvSpPr>
            <p:cNvPr id="3" name="Freeform 3"/>
            <p:cNvSpPr/>
            <p:nvPr/>
          </p:nvSpPr>
          <p:spPr>
            <a:xfrm>
              <a:off x="0" y="82550"/>
              <a:ext cx="6350000" cy="1134008"/>
            </a:xfrm>
            <a:custGeom>
              <a:avLst/>
              <a:gdLst/>
              <a:ahLst/>
              <a:cxnLst/>
              <a:rect l="l" t="t" r="r" b="b"/>
              <a:pathLst>
                <a:path w="6350000" h="1134008">
                  <a:moveTo>
                    <a:pt x="5877560" y="149860"/>
                  </a:moveTo>
                  <a:cubicBezTo>
                    <a:pt x="5786120" y="208280"/>
                    <a:pt x="5713730" y="255270"/>
                    <a:pt x="5556250" y="255270"/>
                  </a:cubicBezTo>
                  <a:cubicBezTo>
                    <a:pt x="5398770" y="255270"/>
                    <a:pt x="5326380" y="209550"/>
                    <a:pt x="5234940" y="149860"/>
                  </a:cubicBezTo>
                  <a:cubicBezTo>
                    <a:pt x="5130800" y="82550"/>
                    <a:pt x="5001260" y="0"/>
                    <a:pt x="4762500" y="0"/>
                  </a:cubicBezTo>
                  <a:cubicBezTo>
                    <a:pt x="4523740" y="0"/>
                    <a:pt x="4394200" y="82550"/>
                    <a:pt x="4290060" y="148590"/>
                  </a:cubicBezTo>
                  <a:cubicBezTo>
                    <a:pt x="4198620" y="207010"/>
                    <a:pt x="4126230" y="254000"/>
                    <a:pt x="3968750" y="254000"/>
                  </a:cubicBezTo>
                  <a:cubicBezTo>
                    <a:pt x="3811270" y="254000"/>
                    <a:pt x="3738880" y="208280"/>
                    <a:pt x="3647440" y="148590"/>
                  </a:cubicBezTo>
                  <a:cubicBezTo>
                    <a:pt x="3543300" y="82550"/>
                    <a:pt x="3413760" y="0"/>
                    <a:pt x="3175000" y="0"/>
                  </a:cubicBezTo>
                  <a:cubicBezTo>
                    <a:pt x="2936240" y="0"/>
                    <a:pt x="2806700" y="82550"/>
                    <a:pt x="2702560" y="148590"/>
                  </a:cubicBezTo>
                  <a:cubicBezTo>
                    <a:pt x="2611120" y="207010"/>
                    <a:pt x="2538730" y="254000"/>
                    <a:pt x="2381250" y="254000"/>
                  </a:cubicBezTo>
                  <a:cubicBezTo>
                    <a:pt x="2223770" y="254000"/>
                    <a:pt x="2151380" y="208280"/>
                    <a:pt x="2059940" y="148590"/>
                  </a:cubicBezTo>
                  <a:cubicBezTo>
                    <a:pt x="1955800" y="82550"/>
                    <a:pt x="1826260" y="0"/>
                    <a:pt x="1587500" y="0"/>
                  </a:cubicBezTo>
                  <a:cubicBezTo>
                    <a:pt x="1348740" y="0"/>
                    <a:pt x="1219200" y="82550"/>
                    <a:pt x="1115060" y="148590"/>
                  </a:cubicBezTo>
                  <a:cubicBezTo>
                    <a:pt x="1023620" y="207010"/>
                    <a:pt x="951230" y="254000"/>
                    <a:pt x="793750" y="254000"/>
                  </a:cubicBezTo>
                  <a:cubicBezTo>
                    <a:pt x="636270" y="254000"/>
                    <a:pt x="563880" y="208280"/>
                    <a:pt x="472440" y="148590"/>
                  </a:cubicBezTo>
                  <a:cubicBezTo>
                    <a:pt x="368300" y="82550"/>
                    <a:pt x="238760" y="0"/>
                    <a:pt x="0" y="0"/>
                  </a:cubicBezTo>
                  <a:lnTo>
                    <a:pt x="0" y="1134008"/>
                  </a:lnTo>
                  <a:lnTo>
                    <a:pt x="6350000" y="1134008"/>
                  </a:lnTo>
                  <a:lnTo>
                    <a:pt x="6350000" y="0"/>
                  </a:lnTo>
                  <a:cubicBezTo>
                    <a:pt x="6111240" y="0"/>
                    <a:pt x="5981700" y="82550"/>
                    <a:pt x="5877560" y="149860"/>
                  </a:cubicBezTo>
                  <a:close/>
                </a:path>
              </a:pathLst>
            </a:custGeom>
            <a:solidFill>
              <a:srgbClr val="ADDFB8">
                <a:alpha val="80000"/>
              </a:srgbClr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1221"/>
          <a:stretch>
            <a:fillRect/>
          </a:stretch>
        </p:blipFill>
        <p:spPr>
          <a:xfrm rot="-7383210">
            <a:off x="15931041" y="30135"/>
            <a:ext cx="3446899" cy="209485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491045">
            <a:off x="-1440277" y="-1039874"/>
            <a:ext cx="3764424" cy="3607003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931800" flipH="1">
            <a:off x="317345" y="7835026"/>
            <a:ext cx="2183352" cy="1877683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07524">
            <a:off x="14909327" y="7443139"/>
            <a:ext cx="2857207" cy="200004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762000" y="1948434"/>
            <a:ext cx="1633609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>
                <a:latin typeface="Arial" panose="020B0604020202020204" pitchFamily="34" charset="0"/>
                <a:cs typeface="Arial" panose="020B0604020202020204" pitchFamily="34" charset="0"/>
              </a:rPr>
              <a:t>XIN CHÀO CÁC EM!</a:t>
            </a:r>
          </a:p>
          <a:p>
            <a:pPr algn="ctr">
              <a:lnSpc>
                <a:spcPct val="150000"/>
              </a:lnSpc>
            </a:pPr>
            <a:r>
              <a:rPr lang="en-US" sz="7200" b="1"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</a:t>
            </a:r>
          </a:p>
          <a:p>
            <a:pPr algn="ctr">
              <a:lnSpc>
                <a:spcPct val="150000"/>
              </a:lnSpc>
            </a:pPr>
            <a:r>
              <a:rPr lang="en-US" sz="7200" b="1">
                <a:latin typeface="Arial" panose="020B0604020202020204" pitchFamily="34" charset="0"/>
                <a:cs typeface="Arial" panose="020B0604020202020204" pitchFamily="34" charset="0"/>
              </a:rPr>
              <a:t>TIẾT HỌC NGÀY HÔM NAY!</a:t>
            </a:r>
          </a:p>
        </p:txBody>
      </p:sp>
    </p:spTree>
    <p:extLst>
      <p:ext uri="{BB962C8B-B14F-4D97-AF65-F5344CB8AC3E}">
        <p14:creationId xmlns:p14="http://schemas.microsoft.com/office/powerpoint/2010/main" val="10721594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6773" y="4457664"/>
            <a:ext cx="5108027" cy="3834204"/>
          </a:xfrm>
          <a:prstGeom prst="round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34636" y="421698"/>
            <a:ext cx="18288001" cy="115927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LOÀI VẬT EM YÊU THÍCH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-255966" y="9258300"/>
            <a:ext cx="18417041" cy="3532094"/>
            <a:chOff x="0" y="0"/>
            <a:chExt cx="6350000" cy="1217828"/>
          </a:xfrm>
        </p:grpSpPr>
        <p:sp>
          <p:nvSpPr>
            <p:cNvPr id="4" name="Freeform 4"/>
            <p:cNvSpPr/>
            <p:nvPr/>
          </p:nvSpPr>
          <p:spPr>
            <a:xfrm>
              <a:off x="0" y="82550"/>
              <a:ext cx="6350000" cy="1134008"/>
            </a:xfrm>
            <a:custGeom>
              <a:avLst/>
              <a:gdLst/>
              <a:ahLst/>
              <a:cxnLst/>
              <a:rect l="l" t="t" r="r" b="b"/>
              <a:pathLst>
                <a:path w="6350000" h="1134008">
                  <a:moveTo>
                    <a:pt x="5877560" y="149860"/>
                  </a:moveTo>
                  <a:cubicBezTo>
                    <a:pt x="5786120" y="208280"/>
                    <a:pt x="5713730" y="255270"/>
                    <a:pt x="5556250" y="255270"/>
                  </a:cubicBezTo>
                  <a:cubicBezTo>
                    <a:pt x="5398770" y="255270"/>
                    <a:pt x="5326380" y="209550"/>
                    <a:pt x="5234940" y="149860"/>
                  </a:cubicBezTo>
                  <a:cubicBezTo>
                    <a:pt x="5130800" y="82550"/>
                    <a:pt x="5001260" y="0"/>
                    <a:pt x="4762500" y="0"/>
                  </a:cubicBezTo>
                  <a:cubicBezTo>
                    <a:pt x="4523740" y="0"/>
                    <a:pt x="4394200" y="82550"/>
                    <a:pt x="4290060" y="148590"/>
                  </a:cubicBezTo>
                  <a:cubicBezTo>
                    <a:pt x="4198620" y="207010"/>
                    <a:pt x="4126230" y="254000"/>
                    <a:pt x="3968750" y="254000"/>
                  </a:cubicBezTo>
                  <a:cubicBezTo>
                    <a:pt x="3811270" y="254000"/>
                    <a:pt x="3738880" y="208280"/>
                    <a:pt x="3647440" y="148590"/>
                  </a:cubicBezTo>
                  <a:cubicBezTo>
                    <a:pt x="3543300" y="82550"/>
                    <a:pt x="3413760" y="0"/>
                    <a:pt x="3175000" y="0"/>
                  </a:cubicBezTo>
                  <a:cubicBezTo>
                    <a:pt x="2936240" y="0"/>
                    <a:pt x="2806700" y="82550"/>
                    <a:pt x="2702560" y="148590"/>
                  </a:cubicBezTo>
                  <a:cubicBezTo>
                    <a:pt x="2611120" y="207010"/>
                    <a:pt x="2538730" y="254000"/>
                    <a:pt x="2381250" y="254000"/>
                  </a:cubicBezTo>
                  <a:cubicBezTo>
                    <a:pt x="2223770" y="254000"/>
                    <a:pt x="2151380" y="208280"/>
                    <a:pt x="2059940" y="148590"/>
                  </a:cubicBezTo>
                  <a:cubicBezTo>
                    <a:pt x="1955800" y="82550"/>
                    <a:pt x="1826260" y="0"/>
                    <a:pt x="1587500" y="0"/>
                  </a:cubicBezTo>
                  <a:cubicBezTo>
                    <a:pt x="1348740" y="0"/>
                    <a:pt x="1219200" y="82550"/>
                    <a:pt x="1115060" y="148590"/>
                  </a:cubicBezTo>
                  <a:cubicBezTo>
                    <a:pt x="1023620" y="207010"/>
                    <a:pt x="951230" y="254000"/>
                    <a:pt x="793750" y="254000"/>
                  </a:cubicBezTo>
                  <a:cubicBezTo>
                    <a:pt x="636270" y="254000"/>
                    <a:pt x="563880" y="208280"/>
                    <a:pt x="472440" y="148590"/>
                  </a:cubicBezTo>
                  <a:cubicBezTo>
                    <a:pt x="368300" y="82550"/>
                    <a:pt x="238760" y="0"/>
                    <a:pt x="0" y="0"/>
                  </a:cubicBezTo>
                  <a:lnTo>
                    <a:pt x="0" y="1134008"/>
                  </a:lnTo>
                  <a:lnTo>
                    <a:pt x="6350000" y="1134008"/>
                  </a:lnTo>
                  <a:lnTo>
                    <a:pt x="6350000" y="0"/>
                  </a:lnTo>
                  <a:cubicBezTo>
                    <a:pt x="6111240" y="0"/>
                    <a:pt x="5981700" y="82550"/>
                    <a:pt x="5877560" y="149860"/>
                  </a:cubicBezTo>
                  <a:close/>
                </a:path>
              </a:pathLst>
            </a:custGeom>
            <a:solidFill>
              <a:srgbClr val="58A268">
                <a:alpha val="80000"/>
              </a:srgbClr>
            </a:solidFill>
          </p:spPr>
        </p:sp>
      </p:grpSp>
      <p:sp>
        <p:nvSpPr>
          <p:cNvPr id="12" name="Rounded Rectangular Callout 11"/>
          <p:cNvSpPr/>
          <p:nvPr/>
        </p:nvSpPr>
        <p:spPr>
          <a:xfrm>
            <a:off x="404334" y="3086100"/>
            <a:ext cx="6192313" cy="5619932"/>
          </a:xfrm>
          <a:prstGeom prst="wedgeRoundRectCallout">
            <a:avLst>
              <a:gd name="adj1" fmla="val 51925"/>
              <a:gd name="adj2" fmla="val 1692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dắt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dạo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8" name="Rounded Rectangular Callout 17"/>
          <p:cNvSpPr/>
          <p:nvPr/>
        </p:nvSpPr>
        <p:spPr>
          <a:xfrm>
            <a:off x="11734800" y="3060970"/>
            <a:ext cx="6192313" cy="5794804"/>
          </a:xfrm>
          <a:prstGeom prst="wedgeRoundRectCallout">
            <a:avLst>
              <a:gd name="adj1" fmla="val -52816"/>
              <a:gd name="adj2" fmla="val 4539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ảnh trong bài: </a:t>
            </a:r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em có thể chọn các hình ảnh liên quan đến chủ đề.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 người trình bày: </a:t>
            </a:r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hoặc cá nhân thực hiện bài thuyết trình. </a:t>
            </a:r>
          </a:p>
        </p:txBody>
      </p:sp>
    </p:spTree>
    <p:extLst>
      <p:ext uri="{BB962C8B-B14F-4D97-AF65-F5344CB8AC3E}">
        <p14:creationId xmlns:p14="http://schemas.microsoft.com/office/powerpoint/2010/main" val="90434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" y="754900"/>
            <a:ext cx="18288001" cy="1159270"/>
          </a:xfrm>
          <a:prstGeom prst="rect">
            <a:avLst/>
          </a:prstGeom>
          <a:solidFill>
            <a:srgbClr val="FFFF66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 HỌC, LỚP HỌC 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-255966" y="9258300"/>
            <a:ext cx="18417041" cy="3532094"/>
            <a:chOff x="0" y="0"/>
            <a:chExt cx="6350000" cy="1217828"/>
          </a:xfrm>
        </p:grpSpPr>
        <p:sp>
          <p:nvSpPr>
            <p:cNvPr id="4" name="Freeform 4"/>
            <p:cNvSpPr/>
            <p:nvPr/>
          </p:nvSpPr>
          <p:spPr>
            <a:xfrm>
              <a:off x="0" y="82550"/>
              <a:ext cx="6350000" cy="1134008"/>
            </a:xfrm>
            <a:custGeom>
              <a:avLst/>
              <a:gdLst/>
              <a:ahLst/>
              <a:cxnLst/>
              <a:rect l="l" t="t" r="r" b="b"/>
              <a:pathLst>
                <a:path w="6350000" h="1134008">
                  <a:moveTo>
                    <a:pt x="5877560" y="149860"/>
                  </a:moveTo>
                  <a:cubicBezTo>
                    <a:pt x="5786120" y="208280"/>
                    <a:pt x="5713730" y="255270"/>
                    <a:pt x="5556250" y="255270"/>
                  </a:cubicBezTo>
                  <a:cubicBezTo>
                    <a:pt x="5398770" y="255270"/>
                    <a:pt x="5326380" y="209550"/>
                    <a:pt x="5234940" y="149860"/>
                  </a:cubicBezTo>
                  <a:cubicBezTo>
                    <a:pt x="5130800" y="82550"/>
                    <a:pt x="5001260" y="0"/>
                    <a:pt x="4762500" y="0"/>
                  </a:cubicBezTo>
                  <a:cubicBezTo>
                    <a:pt x="4523740" y="0"/>
                    <a:pt x="4394200" y="82550"/>
                    <a:pt x="4290060" y="148590"/>
                  </a:cubicBezTo>
                  <a:cubicBezTo>
                    <a:pt x="4198620" y="207010"/>
                    <a:pt x="4126230" y="254000"/>
                    <a:pt x="3968750" y="254000"/>
                  </a:cubicBezTo>
                  <a:cubicBezTo>
                    <a:pt x="3811270" y="254000"/>
                    <a:pt x="3738880" y="208280"/>
                    <a:pt x="3647440" y="148590"/>
                  </a:cubicBezTo>
                  <a:cubicBezTo>
                    <a:pt x="3543300" y="82550"/>
                    <a:pt x="3413760" y="0"/>
                    <a:pt x="3175000" y="0"/>
                  </a:cubicBezTo>
                  <a:cubicBezTo>
                    <a:pt x="2936240" y="0"/>
                    <a:pt x="2806700" y="82550"/>
                    <a:pt x="2702560" y="148590"/>
                  </a:cubicBezTo>
                  <a:cubicBezTo>
                    <a:pt x="2611120" y="207010"/>
                    <a:pt x="2538730" y="254000"/>
                    <a:pt x="2381250" y="254000"/>
                  </a:cubicBezTo>
                  <a:cubicBezTo>
                    <a:pt x="2223770" y="254000"/>
                    <a:pt x="2151380" y="208280"/>
                    <a:pt x="2059940" y="148590"/>
                  </a:cubicBezTo>
                  <a:cubicBezTo>
                    <a:pt x="1955800" y="82550"/>
                    <a:pt x="1826260" y="0"/>
                    <a:pt x="1587500" y="0"/>
                  </a:cubicBezTo>
                  <a:cubicBezTo>
                    <a:pt x="1348740" y="0"/>
                    <a:pt x="1219200" y="82550"/>
                    <a:pt x="1115060" y="148590"/>
                  </a:cubicBezTo>
                  <a:cubicBezTo>
                    <a:pt x="1023620" y="207010"/>
                    <a:pt x="951230" y="254000"/>
                    <a:pt x="793750" y="254000"/>
                  </a:cubicBezTo>
                  <a:cubicBezTo>
                    <a:pt x="636270" y="254000"/>
                    <a:pt x="563880" y="208280"/>
                    <a:pt x="472440" y="148590"/>
                  </a:cubicBezTo>
                  <a:cubicBezTo>
                    <a:pt x="368300" y="82550"/>
                    <a:pt x="238760" y="0"/>
                    <a:pt x="0" y="0"/>
                  </a:cubicBezTo>
                  <a:lnTo>
                    <a:pt x="0" y="1134008"/>
                  </a:lnTo>
                  <a:lnTo>
                    <a:pt x="6350000" y="1134008"/>
                  </a:lnTo>
                  <a:lnTo>
                    <a:pt x="6350000" y="0"/>
                  </a:lnTo>
                  <a:cubicBezTo>
                    <a:pt x="6111240" y="0"/>
                    <a:pt x="5981700" y="82550"/>
                    <a:pt x="5877560" y="149860"/>
                  </a:cubicBezTo>
                  <a:close/>
                </a:path>
              </a:pathLst>
            </a:custGeom>
            <a:solidFill>
              <a:srgbClr val="58A268">
                <a:alpha val="80000"/>
              </a:srgbClr>
            </a:solidFill>
          </p:spPr>
        </p:sp>
      </p:grpSp>
      <p:sp>
        <p:nvSpPr>
          <p:cNvPr id="12" name="Rounded Rectangular Callout 11"/>
          <p:cNvSpPr/>
          <p:nvPr/>
        </p:nvSpPr>
        <p:spPr>
          <a:xfrm>
            <a:off x="411261" y="3394601"/>
            <a:ext cx="6192313" cy="5603964"/>
          </a:xfrm>
          <a:prstGeom prst="wedgeRoundRectCallout">
            <a:avLst>
              <a:gd name="adj1" fmla="val 51925"/>
              <a:gd name="adj2" fmla="val 1692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ai?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8" name="Rounded Rectangular Callout 17"/>
          <p:cNvSpPr/>
          <p:nvPr/>
        </p:nvSpPr>
        <p:spPr>
          <a:xfrm>
            <a:off x="11727873" y="3394601"/>
            <a:ext cx="6192313" cy="5778340"/>
          </a:xfrm>
          <a:prstGeom prst="wedgeRoundRectCallout">
            <a:avLst>
              <a:gd name="adj1" fmla="val -52816"/>
              <a:gd name="adj2" fmla="val 4539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thuyết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884" y="4543321"/>
            <a:ext cx="5743679" cy="5743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27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5893"/>
          <a:stretch/>
        </p:blipFill>
        <p:spPr>
          <a:xfrm>
            <a:off x="6477462" y="4631876"/>
            <a:ext cx="5351713" cy="3336038"/>
          </a:xfrm>
          <a:prstGeom prst="round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27709" y="421698"/>
            <a:ext cx="18288001" cy="115927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 ĐẸP QUÊ HƯƠNG 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-255966" y="9258300"/>
            <a:ext cx="18417041" cy="3532094"/>
            <a:chOff x="0" y="0"/>
            <a:chExt cx="6350000" cy="1217828"/>
          </a:xfrm>
        </p:grpSpPr>
        <p:sp>
          <p:nvSpPr>
            <p:cNvPr id="4" name="Freeform 4"/>
            <p:cNvSpPr/>
            <p:nvPr/>
          </p:nvSpPr>
          <p:spPr>
            <a:xfrm>
              <a:off x="0" y="82550"/>
              <a:ext cx="6350000" cy="1134008"/>
            </a:xfrm>
            <a:custGeom>
              <a:avLst/>
              <a:gdLst/>
              <a:ahLst/>
              <a:cxnLst/>
              <a:rect l="l" t="t" r="r" b="b"/>
              <a:pathLst>
                <a:path w="6350000" h="1134008">
                  <a:moveTo>
                    <a:pt x="5877560" y="149860"/>
                  </a:moveTo>
                  <a:cubicBezTo>
                    <a:pt x="5786120" y="208280"/>
                    <a:pt x="5713730" y="255270"/>
                    <a:pt x="5556250" y="255270"/>
                  </a:cubicBezTo>
                  <a:cubicBezTo>
                    <a:pt x="5398770" y="255270"/>
                    <a:pt x="5326380" y="209550"/>
                    <a:pt x="5234940" y="149860"/>
                  </a:cubicBezTo>
                  <a:cubicBezTo>
                    <a:pt x="5130800" y="82550"/>
                    <a:pt x="5001260" y="0"/>
                    <a:pt x="4762500" y="0"/>
                  </a:cubicBezTo>
                  <a:cubicBezTo>
                    <a:pt x="4523740" y="0"/>
                    <a:pt x="4394200" y="82550"/>
                    <a:pt x="4290060" y="148590"/>
                  </a:cubicBezTo>
                  <a:cubicBezTo>
                    <a:pt x="4198620" y="207010"/>
                    <a:pt x="4126230" y="254000"/>
                    <a:pt x="3968750" y="254000"/>
                  </a:cubicBezTo>
                  <a:cubicBezTo>
                    <a:pt x="3811270" y="254000"/>
                    <a:pt x="3738880" y="208280"/>
                    <a:pt x="3647440" y="148590"/>
                  </a:cubicBezTo>
                  <a:cubicBezTo>
                    <a:pt x="3543300" y="82550"/>
                    <a:pt x="3413760" y="0"/>
                    <a:pt x="3175000" y="0"/>
                  </a:cubicBezTo>
                  <a:cubicBezTo>
                    <a:pt x="2936240" y="0"/>
                    <a:pt x="2806700" y="82550"/>
                    <a:pt x="2702560" y="148590"/>
                  </a:cubicBezTo>
                  <a:cubicBezTo>
                    <a:pt x="2611120" y="207010"/>
                    <a:pt x="2538730" y="254000"/>
                    <a:pt x="2381250" y="254000"/>
                  </a:cubicBezTo>
                  <a:cubicBezTo>
                    <a:pt x="2223770" y="254000"/>
                    <a:pt x="2151380" y="208280"/>
                    <a:pt x="2059940" y="148590"/>
                  </a:cubicBezTo>
                  <a:cubicBezTo>
                    <a:pt x="1955800" y="82550"/>
                    <a:pt x="1826260" y="0"/>
                    <a:pt x="1587500" y="0"/>
                  </a:cubicBezTo>
                  <a:cubicBezTo>
                    <a:pt x="1348740" y="0"/>
                    <a:pt x="1219200" y="82550"/>
                    <a:pt x="1115060" y="148590"/>
                  </a:cubicBezTo>
                  <a:cubicBezTo>
                    <a:pt x="1023620" y="207010"/>
                    <a:pt x="951230" y="254000"/>
                    <a:pt x="793750" y="254000"/>
                  </a:cubicBezTo>
                  <a:cubicBezTo>
                    <a:pt x="636270" y="254000"/>
                    <a:pt x="563880" y="208280"/>
                    <a:pt x="472440" y="148590"/>
                  </a:cubicBezTo>
                  <a:cubicBezTo>
                    <a:pt x="368300" y="82550"/>
                    <a:pt x="238760" y="0"/>
                    <a:pt x="0" y="0"/>
                  </a:cubicBezTo>
                  <a:lnTo>
                    <a:pt x="0" y="1134008"/>
                  </a:lnTo>
                  <a:lnTo>
                    <a:pt x="6350000" y="1134008"/>
                  </a:lnTo>
                  <a:lnTo>
                    <a:pt x="6350000" y="0"/>
                  </a:lnTo>
                  <a:cubicBezTo>
                    <a:pt x="6111240" y="0"/>
                    <a:pt x="5981700" y="82550"/>
                    <a:pt x="5877560" y="149860"/>
                  </a:cubicBezTo>
                  <a:close/>
                </a:path>
              </a:pathLst>
            </a:custGeom>
            <a:solidFill>
              <a:srgbClr val="58A268">
                <a:alpha val="80000"/>
              </a:srgbClr>
            </a:solidFill>
          </p:spPr>
        </p:sp>
      </p:grpSp>
      <p:sp>
        <p:nvSpPr>
          <p:cNvPr id="12" name="Rounded Rectangular Callout 11"/>
          <p:cNvSpPr/>
          <p:nvPr/>
        </p:nvSpPr>
        <p:spPr>
          <a:xfrm>
            <a:off x="404334" y="3110776"/>
            <a:ext cx="6192313" cy="5595256"/>
          </a:xfrm>
          <a:prstGeom prst="wedgeRoundRectCallout">
            <a:avLst>
              <a:gd name="adj1" fmla="val 51925"/>
              <a:gd name="adj2" fmla="val 1692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nét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trưng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8" name="Rounded Rectangular Callout 17"/>
          <p:cNvSpPr/>
          <p:nvPr/>
        </p:nvSpPr>
        <p:spPr>
          <a:xfrm>
            <a:off x="11734800" y="3086412"/>
            <a:ext cx="6192313" cy="5769361"/>
          </a:xfrm>
          <a:prstGeom prst="wedgeRoundRectCallout">
            <a:avLst>
              <a:gd name="adj1" fmla="val -52816"/>
              <a:gd name="adj2" fmla="val 4539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ảnh trong bài: </a:t>
            </a:r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em có thể chọn các hình ảnh liên quan đến chủ đề.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 người trình bày: </a:t>
            </a:r>
            <a:r>
              <a:rPr lang="en-US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hoặc cá nhân thực hiện bài thuyết trình. </a:t>
            </a:r>
          </a:p>
        </p:txBody>
      </p:sp>
    </p:spTree>
    <p:extLst>
      <p:ext uri="{BB962C8B-B14F-4D97-AF65-F5344CB8AC3E}">
        <p14:creationId xmlns:p14="http://schemas.microsoft.com/office/powerpoint/2010/main" val="13207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Callout 5"/>
          <p:cNvSpPr/>
          <p:nvPr/>
        </p:nvSpPr>
        <p:spPr>
          <a:xfrm>
            <a:off x="7696200" y="1957585"/>
            <a:ext cx="10134600" cy="5103884"/>
          </a:xfrm>
          <a:prstGeom prst="cloudCallout">
            <a:avLst>
              <a:gd name="adj1" fmla="val -56677"/>
              <a:gd name="adj2" fmla="val 51045"/>
            </a:avLst>
          </a:prstGeom>
          <a:solidFill>
            <a:schemeClr val="accent2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 khi tạo bài trình chiếu, em cần lựa chọn chủ đề và chuẩn bị những nội dung phù hợp.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04800" y="3622781"/>
            <a:ext cx="7924800" cy="581482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-1" y="606367"/>
            <a:ext cx="1828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-255966" y="9258300"/>
            <a:ext cx="18417041" cy="3532094"/>
            <a:chOff x="0" y="0"/>
            <a:chExt cx="6350000" cy="1217828"/>
          </a:xfrm>
        </p:grpSpPr>
        <p:sp>
          <p:nvSpPr>
            <p:cNvPr id="4" name="Freeform 4"/>
            <p:cNvSpPr/>
            <p:nvPr/>
          </p:nvSpPr>
          <p:spPr>
            <a:xfrm>
              <a:off x="0" y="82550"/>
              <a:ext cx="6350000" cy="1134008"/>
            </a:xfrm>
            <a:custGeom>
              <a:avLst/>
              <a:gdLst/>
              <a:ahLst/>
              <a:cxnLst/>
              <a:rect l="l" t="t" r="r" b="b"/>
              <a:pathLst>
                <a:path w="6350000" h="1134008">
                  <a:moveTo>
                    <a:pt x="5877560" y="149860"/>
                  </a:moveTo>
                  <a:cubicBezTo>
                    <a:pt x="5786120" y="208280"/>
                    <a:pt x="5713730" y="255270"/>
                    <a:pt x="5556250" y="255270"/>
                  </a:cubicBezTo>
                  <a:cubicBezTo>
                    <a:pt x="5398770" y="255270"/>
                    <a:pt x="5326380" y="209550"/>
                    <a:pt x="5234940" y="149860"/>
                  </a:cubicBezTo>
                  <a:cubicBezTo>
                    <a:pt x="5130800" y="82550"/>
                    <a:pt x="5001260" y="0"/>
                    <a:pt x="4762500" y="0"/>
                  </a:cubicBezTo>
                  <a:cubicBezTo>
                    <a:pt x="4523740" y="0"/>
                    <a:pt x="4394200" y="82550"/>
                    <a:pt x="4290060" y="148590"/>
                  </a:cubicBezTo>
                  <a:cubicBezTo>
                    <a:pt x="4198620" y="207010"/>
                    <a:pt x="4126230" y="254000"/>
                    <a:pt x="3968750" y="254000"/>
                  </a:cubicBezTo>
                  <a:cubicBezTo>
                    <a:pt x="3811270" y="254000"/>
                    <a:pt x="3738880" y="208280"/>
                    <a:pt x="3647440" y="148590"/>
                  </a:cubicBezTo>
                  <a:cubicBezTo>
                    <a:pt x="3543300" y="82550"/>
                    <a:pt x="3413760" y="0"/>
                    <a:pt x="3175000" y="0"/>
                  </a:cubicBezTo>
                  <a:cubicBezTo>
                    <a:pt x="2936240" y="0"/>
                    <a:pt x="2806700" y="82550"/>
                    <a:pt x="2702560" y="148590"/>
                  </a:cubicBezTo>
                  <a:cubicBezTo>
                    <a:pt x="2611120" y="207010"/>
                    <a:pt x="2538730" y="254000"/>
                    <a:pt x="2381250" y="254000"/>
                  </a:cubicBezTo>
                  <a:cubicBezTo>
                    <a:pt x="2223770" y="254000"/>
                    <a:pt x="2151380" y="208280"/>
                    <a:pt x="2059940" y="148590"/>
                  </a:cubicBezTo>
                  <a:cubicBezTo>
                    <a:pt x="1955800" y="82550"/>
                    <a:pt x="1826260" y="0"/>
                    <a:pt x="1587500" y="0"/>
                  </a:cubicBezTo>
                  <a:cubicBezTo>
                    <a:pt x="1348740" y="0"/>
                    <a:pt x="1219200" y="82550"/>
                    <a:pt x="1115060" y="148590"/>
                  </a:cubicBezTo>
                  <a:cubicBezTo>
                    <a:pt x="1023620" y="207010"/>
                    <a:pt x="951230" y="254000"/>
                    <a:pt x="793750" y="254000"/>
                  </a:cubicBezTo>
                  <a:cubicBezTo>
                    <a:pt x="636270" y="254000"/>
                    <a:pt x="563880" y="208280"/>
                    <a:pt x="472440" y="148590"/>
                  </a:cubicBezTo>
                  <a:cubicBezTo>
                    <a:pt x="368300" y="82550"/>
                    <a:pt x="238760" y="0"/>
                    <a:pt x="0" y="0"/>
                  </a:cubicBezTo>
                  <a:lnTo>
                    <a:pt x="0" y="1134008"/>
                  </a:lnTo>
                  <a:lnTo>
                    <a:pt x="6350000" y="1134008"/>
                  </a:lnTo>
                  <a:lnTo>
                    <a:pt x="6350000" y="0"/>
                  </a:lnTo>
                  <a:cubicBezTo>
                    <a:pt x="6111240" y="0"/>
                    <a:pt x="5981700" y="82550"/>
                    <a:pt x="5877560" y="149860"/>
                  </a:cubicBezTo>
                  <a:close/>
                </a:path>
              </a:pathLst>
            </a:custGeom>
            <a:solidFill>
              <a:srgbClr val="58A268">
                <a:alpha val="80000"/>
              </a:srgbClr>
            </a:solidFill>
          </p:spPr>
        </p:sp>
      </p:grpSp>
      <p:pic>
        <p:nvPicPr>
          <p:cNvPr id="13" name="Picture 5"/>
          <p:cNvPicPr>
            <a:picLocks noChangeAspect="1"/>
          </p:cNvPicPr>
          <p:nvPr/>
        </p:nvPicPr>
        <p:blipFill rotWithShape="1">
          <a:blip r:embed="rId3"/>
          <a:srcRect t="56553" r="21423"/>
          <a:stretch/>
        </p:blipFill>
        <p:spPr>
          <a:xfrm>
            <a:off x="11658600" y="7302504"/>
            <a:ext cx="5918791" cy="298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65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255966" y="9258300"/>
            <a:ext cx="18417041" cy="3532094"/>
            <a:chOff x="0" y="0"/>
            <a:chExt cx="6350000" cy="1217828"/>
          </a:xfrm>
        </p:grpSpPr>
        <p:sp>
          <p:nvSpPr>
            <p:cNvPr id="4" name="Freeform 4"/>
            <p:cNvSpPr/>
            <p:nvPr/>
          </p:nvSpPr>
          <p:spPr>
            <a:xfrm>
              <a:off x="0" y="82550"/>
              <a:ext cx="6350000" cy="1134008"/>
            </a:xfrm>
            <a:custGeom>
              <a:avLst/>
              <a:gdLst/>
              <a:ahLst/>
              <a:cxnLst/>
              <a:rect l="l" t="t" r="r" b="b"/>
              <a:pathLst>
                <a:path w="6350000" h="1134008">
                  <a:moveTo>
                    <a:pt x="5877560" y="149860"/>
                  </a:moveTo>
                  <a:cubicBezTo>
                    <a:pt x="5786120" y="208280"/>
                    <a:pt x="5713730" y="255270"/>
                    <a:pt x="5556250" y="255270"/>
                  </a:cubicBezTo>
                  <a:cubicBezTo>
                    <a:pt x="5398770" y="255270"/>
                    <a:pt x="5326380" y="209550"/>
                    <a:pt x="5234940" y="149860"/>
                  </a:cubicBezTo>
                  <a:cubicBezTo>
                    <a:pt x="5130800" y="82550"/>
                    <a:pt x="5001260" y="0"/>
                    <a:pt x="4762500" y="0"/>
                  </a:cubicBezTo>
                  <a:cubicBezTo>
                    <a:pt x="4523740" y="0"/>
                    <a:pt x="4394200" y="82550"/>
                    <a:pt x="4290060" y="148590"/>
                  </a:cubicBezTo>
                  <a:cubicBezTo>
                    <a:pt x="4198620" y="207010"/>
                    <a:pt x="4126230" y="254000"/>
                    <a:pt x="3968750" y="254000"/>
                  </a:cubicBezTo>
                  <a:cubicBezTo>
                    <a:pt x="3811270" y="254000"/>
                    <a:pt x="3738880" y="208280"/>
                    <a:pt x="3647440" y="148590"/>
                  </a:cubicBezTo>
                  <a:cubicBezTo>
                    <a:pt x="3543300" y="82550"/>
                    <a:pt x="3413760" y="0"/>
                    <a:pt x="3175000" y="0"/>
                  </a:cubicBezTo>
                  <a:cubicBezTo>
                    <a:pt x="2936240" y="0"/>
                    <a:pt x="2806700" y="82550"/>
                    <a:pt x="2702560" y="148590"/>
                  </a:cubicBezTo>
                  <a:cubicBezTo>
                    <a:pt x="2611120" y="207010"/>
                    <a:pt x="2538730" y="254000"/>
                    <a:pt x="2381250" y="254000"/>
                  </a:cubicBezTo>
                  <a:cubicBezTo>
                    <a:pt x="2223770" y="254000"/>
                    <a:pt x="2151380" y="208280"/>
                    <a:pt x="2059940" y="148590"/>
                  </a:cubicBezTo>
                  <a:cubicBezTo>
                    <a:pt x="1955800" y="82550"/>
                    <a:pt x="1826260" y="0"/>
                    <a:pt x="1587500" y="0"/>
                  </a:cubicBezTo>
                  <a:cubicBezTo>
                    <a:pt x="1348740" y="0"/>
                    <a:pt x="1219200" y="82550"/>
                    <a:pt x="1115060" y="148590"/>
                  </a:cubicBezTo>
                  <a:cubicBezTo>
                    <a:pt x="1023620" y="207010"/>
                    <a:pt x="951230" y="254000"/>
                    <a:pt x="793750" y="254000"/>
                  </a:cubicBezTo>
                  <a:cubicBezTo>
                    <a:pt x="636270" y="254000"/>
                    <a:pt x="563880" y="208280"/>
                    <a:pt x="472440" y="148590"/>
                  </a:cubicBezTo>
                  <a:cubicBezTo>
                    <a:pt x="368300" y="82550"/>
                    <a:pt x="238760" y="0"/>
                    <a:pt x="0" y="0"/>
                  </a:cubicBezTo>
                  <a:lnTo>
                    <a:pt x="0" y="1134008"/>
                  </a:lnTo>
                  <a:lnTo>
                    <a:pt x="6350000" y="1134008"/>
                  </a:lnTo>
                  <a:lnTo>
                    <a:pt x="6350000" y="0"/>
                  </a:lnTo>
                  <a:cubicBezTo>
                    <a:pt x="6111240" y="0"/>
                    <a:pt x="5981700" y="82550"/>
                    <a:pt x="5877560" y="149860"/>
                  </a:cubicBezTo>
                  <a:close/>
                </a:path>
              </a:pathLst>
            </a:custGeom>
            <a:solidFill>
              <a:srgbClr val="58A268">
                <a:alpha val="80000"/>
              </a:srgbClr>
            </a:solidFill>
          </p:spPr>
        </p:sp>
      </p:grpSp>
      <p:sp>
        <p:nvSpPr>
          <p:cNvPr id="8" name="TextBox 7"/>
          <p:cNvSpPr txBox="1"/>
          <p:nvPr/>
        </p:nvSpPr>
        <p:spPr>
          <a:xfrm>
            <a:off x="381000" y="233544"/>
            <a:ext cx="18135600" cy="1002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2. </a:t>
            </a:r>
            <a:r>
              <a:rPr lang="en-US" sz="45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4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4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4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4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952499" y="2400301"/>
            <a:ext cx="16383000" cy="414243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chemeClr val="tx1"/>
                </a:solidFill>
              </a:rPr>
              <a:t>Sau khi chuẩn bị được nội dung, em và các bạn hãy cùng tạo bài trình chiếu về chủ đề đã lựa chọn. Bài trình chiếu đó cần có 4 trang hoặc nhiều trang hơn.</a:t>
            </a:r>
            <a:endParaRPr lang="en-US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77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255966" y="9258300"/>
            <a:ext cx="18417041" cy="3532094"/>
            <a:chOff x="0" y="0"/>
            <a:chExt cx="6350000" cy="1217828"/>
          </a:xfrm>
        </p:grpSpPr>
        <p:sp>
          <p:nvSpPr>
            <p:cNvPr id="4" name="Freeform 4"/>
            <p:cNvSpPr/>
            <p:nvPr/>
          </p:nvSpPr>
          <p:spPr>
            <a:xfrm>
              <a:off x="0" y="82550"/>
              <a:ext cx="6350000" cy="1134008"/>
            </a:xfrm>
            <a:custGeom>
              <a:avLst/>
              <a:gdLst/>
              <a:ahLst/>
              <a:cxnLst/>
              <a:rect l="l" t="t" r="r" b="b"/>
              <a:pathLst>
                <a:path w="6350000" h="1134008">
                  <a:moveTo>
                    <a:pt x="5877560" y="149860"/>
                  </a:moveTo>
                  <a:cubicBezTo>
                    <a:pt x="5786120" y="208280"/>
                    <a:pt x="5713730" y="255270"/>
                    <a:pt x="5556250" y="255270"/>
                  </a:cubicBezTo>
                  <a:cubicBezTo>
                    <a:pt x="5398770" y="255270"/>
                    <a:pt x="5326380" y="209550"/>
                    <a:pt x="5234940" y="149860"/>
                  </a:cubicBezTo>
                  <a:cubicBezTo>
                    <a:pt x="5130800" y="82550"/>
                    <a:pt x="5001260" y="0"/>
                    <a:pt x="4762500" y="0"/>
                  </a:cubicBezTo>
                  <a:cubicBezTo>
                    <a:pt x="4523740" y="0"/>
                    <a:pt x="4394200" y="82550"/>
                    <a:pt x="4290060" y="148590"/>
                  </a:cubicBezTo>
                  <a:cubicBezTo>
                    <a:pt x="4198620" y="207010"/>
                    <a:pt x="4126230" y="254000"/>
                    <a:pt x="3968750" y="254000"/>
                  </a:cubicBezTo>
                  <a:cubicBezTo>
                    <a:pt x="3811270" y="254000"/>
                    <a:pt x="3738880" y="208280"/>
                    <a:pt x="3647440" y="148590"/>
                  </a:cubicBezTo>
                  <a:cubicBezTo>
                    <a:pt x="3543300" y="82550"/>
                    <a:pt x="3413760" y="0"/>
                    <a:pt x="3175000" y="0"/>
                  </a:cubicBezTo>
                  <a:cubicBezTo>
                    <a:pt x="2936240" y="0"/>
                    <a:pt x="2806700" y="82550"/>
                    <a:pt x="2702560" y="148590"/>
                  </a:cubicBezTo>
                  <a:cubicBezTo>
                    <a:pt x="2611120" y="207010"/>
                    <a:pt x="2538730" y="254000"/>
                    <a:pt x="2381250" y="254000"/>
                  </a:cubicBezTo>
                  <a:cubicBezTo>
                    <a:pt x="2223770" y="254000"/>
                    <a:pt x="2151380" y="208280"/>
                    <a:pt x="2059940" y="148590"/>
                  </a:cubicBezTo>
                  <a:cubicBezTo>
                    <a:pt x="1955800" y="82550"/>
                    <a:pt x="1826260" y="0"/>
                    <a:pt x="1587500" y="0"/>
                  </a:cubicBezTo>
                  <a:cubicBezTo>
                    <a:pt x="1348740" y="0"/>
                    <a:pt x="1219200" y="82550"/>
                    <a:pt x="1115060" y="148590"/>
                  </a:cubicBezTo>
                  <a:cubicBezTo>
                    <a:pt x="1023620" y="207010"/>
                    <a:pt x="951230" y="254000"/>
                    <a:pt x="793750" y="254000"/>
                  </a:cubicBezTo>
                  <a:cubicBezTo>
                    <a:pt x="636270" y="254000"/>
                    <a:pt x="563880" y="208280"/>
                    <a:pt x="472440" y="148590"/>
                  </a:cubicBezTo>
                  <a:cubicBezTo>
                    <a:pt x="368300" y="82550"/>
                    <a:pt x="238760" y="0"/>
                    <a:pt x="0" y="0"/>
                  </a:cubicBezTo>
                  <a:lnTo>
                    <a:pt x="0" y="1134008"/>
                  </a:lnTo>
                  <a:lnTo>
                    <a:pt x="6350000" y="1134008"/>
                  </a:lnTo>
                  <a:lnTo>
                    <a:pt x="6350000" y="0"/>
                  </a:lnTo>
                  <a:cubicBezTo>
                    <a:pt x="6111240" y="0"/>
                    <a:pt x="5981700" y="82550"/>
                    <a:pt x="5877560" y="149860"/>
                  </a:cubicBezTo>
                  <a:close/>
                </a:path>
              </a:pathLst>
            </a:custGeom>
            <a:solidFill>
              <a:srgbClr val="58A268">
                <a:alpha val="80000"/>
              </a:srgbClr>
            </a:solidFill>
          </p:spPr>
        </p:sp>
      </p:grpSp>
      <p:sp>
        <p:nvSpPr>
          <p:cNvPr id="8" name="TextBox 7"/>
          <p:cNvSpPr txBox="1"/>
          <p:nvPr/>
        </p:nvSpPr>
        <p:spPr>
          <a:xfrm>
            <a:off x="951554" y="717306"/>
            <a:ext cx="16002000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370654" y="3087281"/>
            <a:ext cx="15163800" cy="147151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b="1" dirty="0">
                <a:solidFill>
                  <a:schemeClr val="tx1"/>
                </a:solidFill>
              </a:rPr>
              <a:t>Bước 1: </a:t>
            </a:r>
            <a:r>
              <a:rPr lang="vi-VN" sz="4000" dirty="0">
                <a:solidFill>
                  <a:schemeClr val="tx1"/>
                </a:solidFill>
              </a:rPr>
              <a:t>Kích hoạt phần mềm trình chiếu.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370654" y="5089447"/>
            <a:ext cx="15163800" cy="147151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b="1" dirty="0">
                <a:solidFill>
                  <a:schemeClr val="tx1"/>
                </a:solidFill>
              </a:rPr>
              <a:t>Bước 2: </a:t>
            </a:r>
            <a:r>
              <a:rPr lang="vi-VN" sz="4000" dirty="0">
                <a:solidFill>
                  <a:schemeClr val="tx1"/>
                </a:solidFill>
              </a:rPr>
              <a:t>Tạo tệp trình chiếu và lưu với tên phù hợp.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370654" y="7073982"/>
            <a:ext cx="15163800" cy="192230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000" b="1" dirty="0">
                <a:solidFill>
                  <a:schemeClr val="tx1"/>
                </a:solidFill>
              </a:rPr>
              <a:t>Bước 3: </a:t>
            </a:r>
            <a:r>
              <a:rPr lang="vi-VN" sz="4000" dirty="0">
                <a:solidFill>
                  <a:schemeClr val="tx1"/>
                </a:solidFill>
              </a:rPr>
              <a:t>Lần lượt nhập nội dung và thêm ảnh cho từng trang trình chiếu như các em đã chuẩn bị.</a:t>
            </a:r>
            <a:endParaRPr lang="en-US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723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255966" y="9258300"/>
            <a:ext cx="18417041" cy="3532094"/>
            <a:chOff x="0" y="0"/>
            <a:chExt cx="6350000" cy="1217828"/>
          </a:xfrm>
        </p:grpSpPr>
        <p:sp>
          <p:nvSpPr>
            <p:cNvPr id="4" name="Freeform 4"/>
            <p:cNvSpPr/>
            <p:nvPr/>
          </p:nvSpPr>
          <p:spPr>
            <a:xfrm>
              <a:off x="0" y="82550"/>
              <a:ext cx="6350000" cy="1134008"/>
            </a:xfrm>
            <a:custGeom>
              <a:avLst/>
              <a:gdLst/>
              <a:ahLst/>
              <a:cxnLst/>
              <a:rect l="l" t="t" r="r" b="b"/>
              <a:pathLst>
                <a:path w="6350000" h="1134008">
                  <a:moveTo>
                    <a:pt x="5877560" y="149860"/>
                  </a:moveTo>
                  <a:cubicBezTo>
                    <a:pt x="5786120" y="208280"/>
                    <a:pt x="5713730" y="255270"/>
                    <a:pt x="5556250" y="255270"/>
                  </a:cubicBezTo>
                  <a:cubicBezTo>
                    <a:pt x="5398770" y="255270"/>
                    <a:pt x="5326380" y="209550"/>
                    <a:pt x="5234940" y="149860"/>
                  </a:cubicBezTo>
                  <a:cubicBezTo>
                    <a:pt x="5130800" y="82550"/>
                    <a:pt x="5001260" y="0"/>
                    <a:pt x="4762500" y="0"/>
                  </a:cubicBezTo>
                  <a:cubicBezTo>
                    <a:pt x="4523740" y="0"/>
                    <a:pt x="4394200" y="82550"/>
                    <a:pt x="4290060" y="148590"/>
                  </a:cubicBezTo>
                  <a:cubicBezTo>
                    <a:pt x="4198620" y="207010"/>
                    <a:pt x="4126230" y="254000"/>
                    <a:pt x="3968750" y="254000"/>
                  </a:cubicBezTo>
                  <a:cubicBezTo>
                    <a:pt x="3811270" y="254000"/>
                    <a:pt x="3738880" y="208280"/>
                    <a:pt x="3647440" y="148590"/>
                  </a:cubicBezTo>
                  <a:cubicBezTo>
                    <a:pt x="3543300" y="82550"/>
                    <a:pt x="3413760" y="0"/>
                    <a:pt x="3175000" y="0"/>
                  </a:cubicBezTo>
                  <a:cubicBezTo>
                    <a:pt x="2936240" y="0"/>
                    <a:pt x="2806700" y="82550"/>
                    <a:pt x="2702560" y="148590"/>
                  </a:cubicBezTo>
                  <a:cubicBezTo>
                    <a:pt x="2611120" y="207010"/>
                    <a:pt x="2538730" y="254000"/>
                    <a:pt x="2381250" y="254000"/>
                  </a:cubicBezTo>
                  <a:cubicBezTo>
                    <a:pt x="2223770" y="254000"/>
                    <a:pt x="2151380" y="208280"/>
                    <a:pt x="2059940" y="148590"/>
                  </a:cubicBezTo>
                  <a:cubicBezTo>
                    <a:pt x="1955800" y="82550"/>
                    <a:pt x="1826260" y="0"/>
                    <a:pt x="1587500" y="0"/>
                  </a:cubicBezTo>
                  <a:cubicBezTo>
                    <a:pt x="1348740" y="0"/>
                    <a:pt x="1219200" y="82550"/>
                    <a:pt x="1115060" y="148590"/>
                  </a:cubicBezTo>
                  <a:cubicBezTo>
                    <a:pt x="1023620" y="207010"/>
                    <a:pt x="951230" y="254000"/>
                    <a:pt x="793750" y="254000"/>
                  </a:cubicBezTo>
                  <a:cubicBezTo>
                    <a:pt x="636270" y="254000"/>
                    <a:pt x="563880" y="208280"/>
                    <a:pt x="472440" y="148590"/>
                  </a:cubicBezTo>
                  <a:cubicBezTo>
                    <a:pt x="368300" y="82550"/>
                    <a:pt x="238760" y="0"/>
                    <a:pt x="0" y="0"/>
                  </a:cubicBezTo>
                  <a:lnTo>
                    <a:pt x="0" y="1134008"/>
                  </a:lnTo>
                  <a:lnTo>
                    <a:pt x="6350000" y="1134008"/>
                  </a:lnTo>
                  <a:lnTo>
                    <a:pt x="6350000" y="0"/>
                  </a:lnTo>
                  <a:cubicBezTo>
                    <a:pt x="6111240" y="0"/>
                    <a:pt x="5981700" y="82550"/>
                    <a:pt x="5877560" y="149860"/>
                  </a:cubicBezTo>
                  <a:close/>
                </a:path>
              </a:pathLst>
            </a:custGeom>
            <a:solidFill>
              <a:srgbClr val="58A268">
                <a:alpha val="80000"/>
              </a:srgbClr>
            </a:solidFill>
          </p:spPr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85" t="56939" r="21764"/>
          <a:stretch/>
        </p:blipFill>
        <p:spPr>
          <a:xfrm>
            <a:off x="10088447" y="2447787"/>
            <a:ext cx="8072628" cy="683819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0" y="1198995"/>
            <a:ext cx="10410736" cy="6640218"/>
            <a:chOff x="79186" y="2225877"/>
            <a:chExt cx="10410736" cy="6640218"/>
          </a:xfrm>
        </p:grpSpPr>
        <p:sp>
          <p:nvSpPr>
            <p:cNvPr id="6" name="TextBox 5"/>
            <p:cNvSpPr txBox="1"/>
            <p:nvPr/>
          </p:nvSpPr>
          <p:spPr>
            <a:xfrm>
              <a:off x="1066800" y="2440472"/>
              <a:ext cx="8839200" cy="6231493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Hướng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dẫn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lắng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nghe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trình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bày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marL="571500" indent="-57150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chú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ý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lắng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nghe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phần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trình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bày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marL="571500" indent="-571500">
                <a:lnSpc>
                  <a:spcPct val="150000"/>
                </a:lnSpc>
                <a:buFont typeface="Wingdings" panose="05000000000000000000" pitchFamily="2" charset="2"/>
                <a:buChar char="§"/>
              </a:pP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ra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mạnh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đưa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ra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xét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góp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ý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</p:txBody>
        </p:sp>
        <p:pic>
          <p:nvPicPr>
            <p:cNvPr id="13" name="Picture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20842483">
              <a:off x="7415185" y="8078569"/>
              <a:ext cx="3074737" cy="787526"/>
            </a:xfrm>
            <a:prstGeom prst="rect">
              <a:avLst/>
            </a:prstGeom>
          </p:spPr>
        </p:pic>
        <p:pic>
          <p:nvPicPr>
            <p:cNvPr id="14" name="Picture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20842483">
              <a:off x="79186" y="2225877"/>
              <a:ext cx="3074737" cy="7875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7825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-1" y="606367"/>
            <a:ext cx="1828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 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-255966" y="9258300"/>
            <a:ext cx="18417041" cy="3532094"/>
            <a:chOff x="0" y="0"/>
            <a:chExt cx="6350000" cy="1217828"/>
          </a:xfrm>
        </p:grpSpPr>
        <p:sp>
          <p:nvSpPr>
            <p:cNvPr id="4" name="Freeform 4"/>
            <p:cNvSpPr/>
            <p:nvPr/>
          </p:nvSpPr>
          <p:spPr>
            <a:xfrm>
              <a:off x="0" y="82550"/>
              <a:ext cx="6350000" cy="1134008"/>
            </a:xfrm>
            <a:custGeom>
              <a:avLst/>
              <a:gdLst/>
              <a:ahLst/>
              <a:cxnLst/>
              <a:rect l="l" t="t" r="r" b="b"/>
              <a:pathLst>
                <a:path w="6350000" h="1134008">
                  <a:moveTo>
                    <a:pt x="5877560" y="149860"/>
                  </a:moveTo>
                  <a:cubicBezTo>
                    <a:pt x="5786120" y="208280"/>
                    <a:pt x="5713730" y="255270"/>
                    <a:pt x="5556250" y="255270"/>
                  </a:cubicBezTo>
                  <a:cubicBezTo>
                    <a:pt x="5398770" y="255270"/>
                    <a:pt x="5326380" y="209550"/>
                    <a:pt x="5234940" y="149860"/>
                  </a:cubicBezTo>
                  <a:cubicBezTo>
                    <a:pt x="5130800" y="82550"/>
                    <a:pt x="5001260" y="0"/>
                    <a:pt x="4762500" y="0"/>
                  </a:cubicBezTo>
                  <a:cubicBezTo>
                    <a:pt x="4523740" y="0"/>
                    <a:pt x="4394200" y="82550"/>
                    <a:pt x="4290060" y="148590"/>
                  </a:cubicBezTo>
                  <a:cubicBezTo>
                    <a:pt x="4198620" y="207010"/>
                    <a:pt x="4126230" y="254000"/>
                    <a:pt x="3968750" y="254000"/>
                  </a:cubicBezTo>
                  <a:cubicBezTo>
                    <a:pt x="3811270" y="254000"/>
                    <a:pt x="3738880" y="208280"/>
                    <a:pt x="3647440" y="148590"/>
                  </a:cubicBezTo>
                  <a:cubicBezTo>
                    <a:pt x="3543300" y="82550"/>
                    <a:pt x="3413760" y="0"/>
                    <a:pt x="3175000" y="0"/>
                  </a:cubicBezTo>
                  <a:cubicBezTo>
                    <a:pt x="2936240" y="0"/>
                    <a:pt x="2806700" y="82550"/>
                    <a:pt x="2702560" y="148590"/>
                  </a:cubicBezTo>
                  <a:cubicBezTo>
                    <a:pt x="2611120" y="207010"/>
                    <a:pt x="2538730" y="254000"/>
                    <a:pt x="2381250" y="254000"/>
                  </a:cubicBezTo>
                  <a:cubicBezTo>
                    <a:pt x="2223770" y="254000"/>
                    <a:pt x="2151380" y="208280"/>
                    <a:pt x="2059940" y="148590"/>
                  </a:cubicBezTo>
                  <a:cubicBezTo>
                    <a:pt x="1955800" y="82550"/>
                    <a:pt x="1826260" y="0"/>
                    <a:pt x="1587500" y="0"/>
                  </a:cubicBezTo>
                  <a:cubicBezTo>
                    <a:pt x="1348740" y="0"/>
                    <a:pt x="1219200" y="82550"/>
                    <a:pt x="1115060" y="148590"/>
                  </a:cubicBezTo>
                  <a:cubicBezTo>
                    <a:pt x="1023620" y="207010"/>
                    <a:pt x="951230" y="254000"/>
                    <a:pt x="793750" y="254000"/>
                  </a:cubicBezTo>
                  <a:cubicBezTo>
                    <a:pt x="636270" y="254000"/>
                    <a:pt x="563880" y="208280"/>
                    <a:pt x="472440" y="148590"/>
                  </a:cubicBezTo>
                  <a:cubicBezTo>
                    <a:pt x="368300" y="82550"/>
                    <a:pt x="238760" y="0"/>
                    <a:pt x="0" y="0"/>
                  </a:cubicBezTo>
                  <a:lnTo>
                    <a:pt x="0" y="1134008"/>
                  </a:lnTo>
                  <a:lnTo>
                    <a:pt x="6350000" y="1134008"/>
                  </a:lnTo>
                  <a:lnTo>
                    <a:pt x="6350000" y="0"/>
                  </a:lnTo>
                  <a:cubicBezTo>
                    <a:pt x="6111240" y="0"/>
                    <a:pt x="5981700" y="82550"/>
                    <a:pt x="5877560" y="149860"/>
                  </a:cubicBezTo>
                  <a:close/>
                </a:path>
              </a:pathLst>
            </a:custGeom>
            <a:solidFill>
              <a:srgbClr val="58A268">
                <a:alpha val="80000"/>
              </a:srgbClr>
            </a:solidFill>
          </p:spPr>
        </p:sp>
      </p:grpSp>
      <p:sp>
        <p:nvSpPr>
          <p:cNvPr id="2" name="Rounded Rectangle 1"/>
          <p:cNvSpPr/>
          <p:nvPr/>
        </p:nvSpPr>
        <p:spPr>
          <a:xfrm>
            <a:off x="625146" y="1938287"/>
            <a:ext cx="17037706" cy="147369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4000">
                <a:solidFill>
                  <a:schemeClr val="tx1"/>
                </a:solidFill>
              </a:rPr>
              <a:t>Em hãy sắp xếp các bước sau để có thứ tự đúng khi tạo bài trình chiếu:</a:t>
            </a:r>
            <a:endParaRPr lang="en-US" sz="4000">
              <a:solidFill>
                <a:schemeClr val="tx1"/>
              </a:solidFill>
            </a:endParaRPr>
          </a:p>
        </p:txBody>
      </p:sp>
      <p:sp>
        <p:nvSpPr>
          <p:cNvPr id="8" name="Flowchart: Terminator 7"/>
          <p:cNvSpPr/>
          <p:nvPr/>
        </p:nvSpPr>
        <p:spPr>
          <a:xfrm>
            <a:off x="2323382" y="7136268"/>
            <a:ext cx="11430000" cy="1143000"/>
          </a:xfrm>
          <a:prstGeom prst="flowChartTerminator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4) Nhập nội dung cho từng trang trình chiếu.</a:t>
            </a:r>
          </a:p>
        </p:txBody>
      </p:sp>
      <p:sp>
        <p:nvSpPr>
          <p:cNvPr id="15" name="Flowchart: Terminator 14"/>
          <p:cNvSpPr/>
          <p:nvPr/>
        </p:nvSpPr>
        <p:spPr>
          <a:xfrm>
            <a:off x="2323382" y="5843003"/>
            <a:ext cx="11430000" cy="1143000"/>
          </a:xfrm>
          <a:prstGeom prst="flowChartTerminator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3) Kích hoạt phần mềm trình chiếu.</a:t>
            </a:r>
          </a:p>
        </p:txBody>
      </p:sp>
      <p:sp>
        <p:nvSpPr>
          <p:cNvPr id="16" name="Flowchart: Terminator 15"/>
          <p:cNvSpPr/>
          <p:nvPr/>
        </p:nvSpPr>
        <p:spPr>
          <a:xfrm>
            <a:off x="2348191" y="4662276"/>
            <a:ext cx="11430000" cy="1143000"/>
          </a:xfrm>
          <a:prstGeom prst="flowChartTerminator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>
                <a:solidFill>
                  <a:schemeClr val="tx1"/>
                </a:solidFill>
                <a:cs typeface="Arial" panose="020B0604020202020204" pitchFamily="34" charset="0"/>
              </a:rPr>
              <a:t>2) Lưu tệp trình chiếu.</a:t>
            </a:r>
            <a:endParaRPr lang="en-US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Flowchart: Terminator 16"/>
          <p:cNvSpPr/>
          <p:nvPr/>
        </p:nvSpPr>
        <p:spPr>
          <a:xfrm>
            <a:off x="2348191" y="3481549"/>
            <a:ext cx="11430000" cy="1143000"/>
          </a:xfrm>
          <a:prstGeom prst="flowChartTerminator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Tạo tệp trình chiếu mới.</a:t>
            </a:r>
          </a:p>
        </p:txBody>
      </p:sp>
      <p:sp>
        <p:nvSpPr>
          <p:cNvPr id="9" name="Right Arrow 8"/>
          <p:cNvSpPr/>
          <p:nvPr/>
        </p:nvSpPr>
        <p:spPr>
          <a:xfrm>
            <a:off x="990600" y="8477673"/>
            <a:ext cx="1051254" cy="762000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348191" y="8484913"/>
            <a:ext cx="122568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 tự đúng khi tạo bài trình chiếu là 3 – 1 – 4 – 2</a:t>
            </a:r>
          </a:p>
        </p:txBody>
      </p:sp>
      <p:pic>
        <p:nvPicPr>
          <p:cNvPr id="22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4557844" y="3682158"/>
            <a:ext cx="3730155" cy="511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38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" grpId="0" animBg="1"/>
      <p:bldP spid="8" grpId="0"/>
      <p:bldP spid="15" grpId="0"/>
      <p:bldP spid="16" grpId="0"/>
      <p:bldP spid="17" grpId="0"/>
      <p:bldP spid="9" grpId="0" animBg="1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-1" y="606367"/>
            <a:ext cx="1828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 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-255966" y="9258300"/>
            <a:ext cx="18417041" cy="3532094"/>
            <a:chOff x="0" y="0"/>
            <a:chExt cx="6350000" cy="1217828"/>
          </a:xfrm>
        </p:grpSpPr>
        <p:sp>
          <p:nvSpPr>
            <p:cNvPr id="4" name="Freeform 4"/>
            <p:cNvSpPr/>
            <p:nvPr/>
          </p:nvSpPr>
          <p:spPr>
            <a:xfrm>
              <a:off x="0" y="82550"/>
              <a:ext cx="6350000" cy="1134008"/>
            </a:xfrm>
            <a:custGeom>
              <a:avLst/>
              <a:gdLst/>
              <a:ahLst/>
              <a:cxnLst/>
              <a:rect l="l" t="t" r="r" b="b"/>
              <a:pathLst>
                <a:path w="6350000" h="1134008">
                  <a:moveTo>
                    <a:pt x="5877560" y="149860"/>
                  </a:moveTo>
                  <a:cubicBezTo>
                    <a:pt x="5786120" y="208280"/>
                    <a:pt x="5713730" y="255270"/>
                    <a:pt x="5556250" y="255270"/>
                  </a:cubicBezTo>
                  <a:cubicBezTo>
                    <a:pt x="5398770" y="255270"/>
                    <a:pt x="5326380" y="209550"/>
                    <a:pt x="5234940" y="149860"/>
                  </a:cubicBezTo>
                  <a:cubicBezTo>
                    <a:pt x="5130800" y="82550"/>
                    <a:pt x="5001260" y="0"/>
                    <a:pt x="4762500" y="0"/>
                  </a:cubicBezTo>
                  <a:cubicBezTo>
                    <a:pt x="4523740" y="0"/>
                    <a:pt x="4394200" y="82550"/>
                    <a:pt x="4290060" y="148590"/>
                  </a:cubicBezTo>
                  <a:cubicBezTo>
                    <a:pt x="4198620" y="207010"/>
                    <a:pt x="4126230" y="254000"/>
                    <a:pt x="3968750" y="254000"/>
                  </a:cubicBezTo>
                  <a:cubicBezTo>
                    <a:pt x="3811270" y="254000"/>
                    <a:pt x="3738880" y="208280"/>
                    <a:pt x="3647440" y="148590"/>
                  </a:cubicBezTo>
                  <a:cubicBezTo>
                    <a:pt x="3543300" y="82550"/>
                    <a:pt x="3413760" y="0"/>
                    <a:pt x="3175000" y="0"/>
                  </a:cubicBezTo>
                  <a:cubicBezTo>
                    <a:pt x="2936240" y="0"/>
                    <a:pt x="2806700" y="82550"/>
                    <a:pt x="2702560" y="148590"/>
                  </a:cubicBezTo>
                  <a:cubicBezTo>
                    <a:pt x="2611120" y="207010"/>
                    <a:pt x="2538730" y="254000"/>
                    <a:pt x="2381250" y="254000"/>
                  </a:cubicBezTo>
                  <a:cubicBezTo>
                    <a:pt x="2223770" y="254000"/>
                    <a:pt x="2151380" y="208280"/>
                    <a:pt x="2059940" y="148590"/>
                  </a:cubicBezTo>
                  <a:cubicBezTo>
                    <a:pt x="1955800" y="82550"/>
                    <a:pt x="1826260" y="0"/>
                    <a:pt x="1587500" y="0"/>
                  </a:cubicBezTo>
                  <a:cubicBezTo>
                    <a:pt x="1348740" y="0"/>
                    <a:pt x="1219200" y="82550"/>
                    <a:pt x="1115060" y="148590"/>
                  </a:cubicBezTo>
                  <a:cubicBezTo>
                    <a:pt x="1023620" y="207010"/>
                    <a:pt x="951230" y="254000"/>
                    <a:pt x="793750" y="254000"/>
                  </a:cubicBezTo>
                  <a:cubicBezTo>
                    <a:pt x="636270" y="254000"/>
                    <a:pt x="563880" y="208280"/>
                    <a:pt x="472440" y="148590"/>
                  </a:cubicBezTo>
                  <a:cubicBezTo>
                    <a:pt x="368300" y="82550"/>
                    <a:pt x="238760" y="0"/>
                    <a:pt x="0" y="0"/>
                  </a:cubicBezTo>
                  <a:lnTo>
                    <a:pt x="0" y="1134008"/>
                  </a:lnTo>
                  <a:lnTo>
                    <a:pt x="6350000" y="1134008"/>
                  </a:lnTo>
                  <a:lnTo>
                    <a:pt x="6350000" y="0"/>
                  </a:lnTo>
                  <a:cubicBezTo>
                    <a:pt x="6111240" y="0"/>
                    <a:pt x="5981700" y="82550"/>
                    <a:pt x="5877560" y="149860"/>
                  </a:cubicBezTo>
                  <a:close/>
                </a:path>
              </a:pathLst>
            </a:custGeom>
            <a:solidFill>
              <a:srgbClr val="58A268">
                <a:alpha val="80000"/>
              </a:srgbClr>
            </a:solidFill>
          </p:spPr>
        </p:sp>
      </p:grpSp>
      <p:sp>
        <p:nvSpPr>
          <p:cNvPr id="5" name="Cloud 4"/>
          <p:cNvSpPr/>
          <p:nvPr/>
        </p:nvSpPr>
        <p:spPr>
          <a:xfrm>
            <a:off x="960424" y="2029268"/>
            <a:ext cx="8458200" cy="4191000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 i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hãy tạo một bài trình chiếu về chủ đề em yêu thích.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390271" y="3544782"/>
            <a:ext cx="859005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Gợi ý các bước làm bài: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Kích hoạt phần mềm trình chiếu.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Tạo tệp với tiêu đề “Con vật yêu thích của em”.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Thêm nội dung cho bài trình chiếu.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Lưu lại bản trình chiếu. </a:t>
            </a:r>
          </a:p>
        </p:txBody>
      </p:sp>
    </p:spTree>
    <p:extLst>
      <p:ext uri="{BB962C8B-B14F-4D97-AF65-F5344CB8AC3E}">
        <p14:creationId xmlns:p14="http://schemas.microsoft.com/office/powerpoint/2010/main" val="413257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" grpId="0" animBg="1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1113" b="34661"/>
          <a:stretch>
            <a:fillRect/>
          </a:stretch>
        </p:blipFill>
        <p:spPr>
          <a:xfrm rot="5639570">
            <a:off x="-4927424" y="2671337"/>
            <a:ext cx="12595565" cy="591798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821" r="56483" b="56933"/>
          <a:stretch>
            <a:fillRect/>
          </a:stretch>
        </p:blipFill>
        <p:spPr>
          <a:xfrm rot="-5400000">
            <a:off x="12503632" y="1303331"/>
            <a:ext cx="7228987" cy="433974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717947" flipH="1">
            <a:off x="15406711" y="599143"/>
            <a:ext cx="2061147" cy="177258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16323" y="590552"/>
            <a:ext cx="1789768" cy="178976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45326" y="7236415"/>
            <a:ext cx="3531762" cy="247223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321561">
            <a:off x="15046834" y="7674835"/>
            <a:ext cx="5033394" cy="41148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3065848" y="5090192"/>
            <a:ext cx="4716635" cy="451081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745456" y="977604"/>
            <a:ext cx="84618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00338" y="2679974"/>
            <a:ext cx="10544218" cy="5286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nay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đầy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500" b="1" i="1" dirty="0">
                <a:latin typeface="Arial" panose="020B0604020202020204" pitchFamily="34" charset="0"/>
                <a:cs typeface="Arial" panose="020B0604020202020204" pitchFamily="34" charset="0"/>
              </a:rPr>
              <a:t> 1. </a:t>
            </a:r>
            <a:r>
              <a:rPr lang="en-US" sz="45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5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5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quen</a:t>
            </a:r>
            <a:r>
              <a:rPr lang="en-US" sz="45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5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5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mềm</a:t>
            </a:r>
            <a:r>
              <a:rPr lang="en-US" sz="4500" b="1" i="1" dirty="0">
                <a:latin typeface="Arial" panose="020B0604020202020204" pitchFamily="34" charset="0"/>
                <a:cs typeface="Arial" panose="020B0604020202020204" pitchFamily="34" charset="0"/>
              </a:rPr>
              <a:t> mouse skills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958109" y="4363176"/>
            <a:ext cx="3960857" cy="5529991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255966" y="9258300"/>
            <a:ext cx="18417041" cy="3532094"/>
            <a:chOff x="0" y="0"/>
            <a:chExt cx="6350000" cy="1217828"/>
          </a:xfrm>
        </p:grpSpPr>
        <p:sp>
          <p:nvSpPr>
            <p:cNvPr id="4" name="Freeform 4"/>
            <p:cNvSpPr/>
            <p:nvPr/>
          </p:nvSpPr>
          <p:spPr>
            <a:xfrm>
              <a:off x="0" y="82550"/>
              <a:ext cx="6350000" cy="1134008"/>
            </a:xfrm>
            <a:custGeom>
              <a:avLst/>
              <a:gdLst/>
              <a:ahLst/>
              <a:cxnLst/>
              <a:rect l="l" t="t" r="r" b="b"/>
              <a:pathLst>
                <a:path w="6350000" h="1134008">
                  <a:moveTo>
                    <a:pt x="5877560" y="149860"/>
                  </a:moveTo>
                  <a:cubicBezTo>
                    <a:pt x="5786120" y="208280"/>
                    <a:pt x="5713730" y="255270"/>
                    <a:pt x="5556250" y="255270"/>
                  </a:cubicBezTo>
                  <a:cubicBezTo>
                    <a:pt x="5398770" y="255270"/>
                    <a:pt x="5326380" y="209550"/>
                    <a:pt x="5234940" y="149860"/>
                  </a:cubicBezTo>
                  <a:cubicBezTo>
                    <a:pt x="5130800" y="82550"/>
                    <a:pt x="5001260" y="0"/>
                    <a:pt x="4762500" y="0"/>
                  </a:cubicBezTo>
                  <a:cubicBezTo>
                    <a:pt x="4523740" y="0"/>
                    <a:pt x="4394200" y="82550"/>
                    <a:pt x="4290060" y="148590"/>
                  </a:cubicBezTo>
                  <a:cubicBezTo>
                    <a:pt x="4198620" y="207010"/>
                    <a:pt x="4126230" y="254000"/>
                    <a:pt x="3968750" y="254000"/>
                  </a:cubicBezTo>
                  <a:cubicBezTo>
                    <a:pt x="3811270" y="254000"/>
                    <a:pt x="3738880" y="208280"/>
                    <a:pt x="3647440" y="148590"/>
                  </a:cubicBezTo>
                  <a:cubicBezTo>
                    <a:pt x="3543300" y="82550"/>
                    <a:pt x="3413760" y="0"/>
                    <a:pt x="3175000" y="0"/>
                  </a:cubicBezTo>
                  <a:cubicBezTo>
                    <a:pt x="2936240" y="0"/>
                    <a:pt x="2806700" y="82550"/>
                    <a:pt x="2702560" y="148590"/>
                  </a:cubicBezTo>
                  <a:cubicBezTo>
                    <a:pt x="2611120" y="207010"/>
                    <a:pt x="2538730" y="254000"/>
                    <a:pt x="2381250" y="254000"/>
                  </a:cubicBezTo>
                  <a:cubicBezTo>
                    <a:pt x="2223770" y="254000"/>
                    <a:pt x="2151380" y="208280"/>
                    <a:pt x="2059940" y="148590"/>
                  </a:cubicBezTo>
                  <a:cubicBezTo>
                    <a:pt x="1955800" y="82550"/>
                    <a:pt x="1826260" y="0"/>
                    <a:pt x="1587500" y="0"/>
                  </a:cubicBezTo>
                  <a:cubicBezTo>
                    <a:pt x="1348740" y="0"/>
                    <a:pt x="1219200" y="82550"/>
                    <a:pt x="1115060" y="148590"/>
                  </a:cubicBezTo>
                  <a:cubicBezTo>
                    <a:pt x="1023620" y="207010"/>
                    <a:pt x="951230" y="254000"/>
                    <a:pt x="793750" y="254000"/>
                  </a:cubicBezTo>
                  <a:cubicBezTo>
                    <a:pt x="636270" y="254000"/>
                    <a:pt x="563880" y="208280"/>
                    <a:pt x="472440" y="148590"/>
                  </a:cubicBezTo>
                  <a:cubicBezTo>
                    <a:pt x="368300" y="82550"/>
                    <a:pt x="238760" y="0"/>
                    <a:pt x="0" y="0"/>
                  </a:cubicBezTo>
                  <a:lnTo>
                    <a:pt x="0" y="1134008"/>
                  </a:lnTo>
                  <a:lnTo>
                    <a:pt x="6350000" y="1134008"/>
                  </a:lnTo>
                  <a:lnTo>
                    <a:pt x="6350000" y="0"/>
                  </a:lnTo>
                  <a:cubicBezTo>
                    <a:pt x="6111240" y="0"/>
                    <a:pt x="5981700" y="82550"/>
                    <a:pt x="5877560" y="149860"/>
                  </a:cubicBezTo>
                  <a:close/>
                </a:path>
              </a:pathLst>
            </a:custGeom>
            <a:solidFill>
              <a:srgbClr val="58A268">
                <a:alpha val="80000"/>
              </a:srgbClr>
            </a:solidFill>
          </p:spPr>
        </p:sp>
      </p:grpSp>
      <p:sp>
        <p:nvSpPr>
          <p:cNvPr id="21" name="TextBox 20"/>
          <p:cNvSpPr txBox="1"/>
          <p:nvPr/>
        </p:nvSpPr>
        <p:spPr>
          <a:xfrm>
            <a:off x="-24810" y="896188"/>
            <a:ext cx="1828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12995" y="2104853"/>
            <a:ext cx="1401238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5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5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5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5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5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5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sz="5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5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66800" y="2942081"/>
            <a:ext cx="126492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LUẬT CHƠI: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Các em thực hiện trò chơi theo nhóm.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Trên bảng là thứ tự của bài trình chiếu.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Khi giáo viên hô “Chuẩn bị/đánh” các em hãy nhanh chóng đập tay vào một bước để làm bài thuyết trình. 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Mỗi lần đập trúng nhóm sẽ được cộng điểm, nhóm nào nhiều điểm nhất sẽ chiến thắng.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10853" y="8443161"/>
            <a:ext cx="21930915" cy="4205999"/>
            <a:chOff x="0" y="0"/>
            <a:chExt cx="6350000" cy="1217828"/>
          </a:xfrm>
        </p:grpSpPr>
        <p:sp>
          <p:nvSpPr>
            <p:cNvPr id="3" name="Freeform 3"/>
            <p:cNvSpPr/>
            <p:nvPr/>
          </p:nvSpPr>
          <p:spPr>
            <a:xfrm>
              <a:off x="0" y="82550"/>
              <a:ext cx="6350000" cy="1134008"/>
            </a:xfrm>
            <a:custGeom>
              <a:avLst/>
              <a:gdLst/>
              <a:ahLst/>
              <a:cxnLst/>
              <a:rect l="l" t="t" r="r" b="b"/>
              <a:pathLst>
                <a:path w="6350000" h="1134008">
                  <a:moveTo>
                    <a:pt x="5877560" y="149860"/>
                  </a:moveTo>
                  <a:cubicBezTo>
                    <a:pt x="5786120" y="208280"/>
                    <a:pt x="5713730" y="255270"/>
                    <a:pt x="5556250" y="255270"/>
                  </a:cubicBezTo>
                  <a:cubicBezTo>
                    <a:pt x="5398770" y="255270"/>
                    <a:pt x="5326380" y="209550"/>
                    <a:pt x="5234940" y="149860"/>
                  </a:cubicBezTo>
                  <a:cubicBezTo>
                    <a:pt x="5130800" y="82550"/>
                    <a:pt x="5001260" y="0"/>
                    <a:pt x="4762500" y="0"/>
                  </a:cubicBezTo>
                  <a:cubicBezTo>
                    <a:pt x="4523740" y="0"/>
                    <a:pt x="4394200" y="82550"/>
                    <a:pt x="4290060" y="148590"/>
                  </a:cubicBezTo>
                  <a:cubicBezTo>
                    <a:pt x="4198620" y="207010"/>
                    <a:pt x="4126230" y="254000"/>
                    <a:pt x="3968750" y="254000"/>
                  </a:cubicBezTo>
                  <a:cubicBezTo>
                    <a:pt x="3811270" y="254000"/>
                    <a:pt x="3738880" y="208280"/>
                    <a:pt x="3647440" y="148590"/>
                  </a:cubicBezTo>
                  <a:cubicBezTo>
                    <a:pt x="3543300" y="82550"/>
                    <a:pt x="3413760" y="0"/>
                    <a:pt x="3175000" y="0"/>
                  </a:cubicBezTo>
                  <a:cubicBezTo>
                    <a:pt x="2936240" y="0"/>
                    <a:pt x="2806700" y="82550"/>
                    <a:pt x="2702560" y="148590"/>
                  </a:cubicBezTo>
                  <a:cubicBezTo>
                    <a:pt x="2611120" y="207010"/>
                    <a:pt x="2538730" y="254000"/>
                    <a:pt x="2381250" y="254000"/>
                  </a:cubicBezTo>
                  <a:cubicBezTo>
                    <a:pt x="2223770" y="254000"/>
                    <a:pt x="2151380" y="208280"/>
                    <a:pt x="2059940" y="148590"/>
                  </a:cubicBezTo>
                  <a:cubicBezTo>
                    <a:pt x="1955800" y="82550"/>
                    <a:pt x="1826260" y="0"/>
                    <a:pt x="1587500" y="0"/>
                  </a:cubicBezTo>
                  <a:cubicBezTo>
                    <a:pt x="1348740" y="0"/>
                    <a:pt x="1219200" y="82550"/>
                    <a:pt x="1115060" y="148590"/>
                  </a:cubicBezTo>
                  <a:cubicBezTo>
                    <a:pt x="1023620" y="207010"/>
                    <a:pt x="951230" y="254000"/>
                    <a:pt x="793750" y="254000"/>
                  </a:cubicBezTo>
                  <a:cubicBezTo>
                    <a:pt x="636270" y="254000"/>
                    <a:pt x="563880" y="208280"/>
                    <a:pt x="472440" y="148590"/>
                  </a:cubicBezTo>
                  <a:cubicBezTo>
                    <a:pt x="368300" y="82550"/>
                    <a:pt x="238760" y="0"/>
                    <a:pt x="0" y="0"/>
                  </a:cubicBezTo>
                  <a:lnTo>
                    <a:pt x="0" y="1134008"/>
                  </a:lnTo>
                  <a:lnTo>
                    <a:pt x="6350000" y="1134008"/>
                  </a:lnTo>
                  <a:lnTo>
                    <a:pt x="6350000" y="0"/>
                  </a:lnTo>
                  <a:cubicBezTo>
                    <a:pt x="6111240" y="0"/>
                    <a:pt x="5981700" y="82550"/>
                    <a:pt x="5877560" y="149860"/>
                  </a:cubicBezTo>
                  <a:close/>
                </a:path>
              </a:pathLst>
            </a:custGeom>
            <a:solidFill>
              <a:srgbClr val="ADDFB8">
                <a:alpha val="80000"/>
              </a:srgbClr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1221"/>
          <a:stretch>
            <a:fillRect/>
          </a:stretch>
        </p:blipFill>
        <p:spPr>
          <a:xfrm rot="-7383210">
            <a:off x="15931041" y="30135"/>
            <a:ext cx="3446899" cy="209485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491045">
            <a:off x="-1440277" y="-1039874"/>
            <a:ext cx="3764424" cy="3607003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931800" flipH="1">
            <a:off x="317345" y="7835026"/>
            <a:ext cx="2183352" cy="1877683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07524">
            <a:off x="14909327" y="7443139"/>
            <a:ext cx="2857207" cy="200004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990600" y="2257672"/>
            <a:ext cx="16336092" cy="4873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TẠM BIỆT CÁC EM!</a:t>
            </a:r>
          </a:p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CHÚ Ý </a:t>
            </a:r>
          </a:p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LẮNG NGHE BÀI GIẢNG!</a:t>
            </a:r>
          </a:p>
        </p:txBody>
      </p:sp>
    </p:spTree>
    <p:extLst>
      <p:ext uri="{BB962C8B-B14F-4D97-AF65-F5344CB8AC3E}">
        <p14:creationId xmlns:p14="http://schemas.microsoft.com/office/powerpoint/2010/main" val="40347264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255966" y="9258300"/>
            <a:ext cx="18417041" cy="3532094"/>
            <a:chOff x="0" y="0"/>
            <a:chExt cx="6350000" cy="1217828"/>
          </a:xfrm>
        </p:grpSpPr>
        <p:sp>
          <p:nvSpPr>
            <p:cNvPr id="4" name="Freeform 4"/>
            <p:cNvSpPr/>
            <p:nvPr/>
          </p:nvSpPr>
          <p:spPr>
            <a:xfrm>
              <a:off x="0" y="82550"/>
              <a:ext cx="6350000" cy="1134008"/>
            </a:xfrm>
            <a:custGeom>
              <a:avLst/>
              <a:gdLst/>
              <a:ahLst/>
              <a:cxnLst/>
              <a:rect l="l" t="t" r="r" b="b"/>
              <a:pathLst>
                <a:path w="6350000" h="1134008">
                  <a:moveTo>
                    <a:pt x="5877560" y="149860"/>
                  </a:moveTo>
                  <a:cubicBezTo>
                    <a:pt x="5786120" y="208280"/>
                    <a:pt x="5713730" y="255270"/>
                    <a:pt x="5556250" y="255270"/>
                  </a:cubicBezTo>
                  <a:cubicBezTo>
                    <a:pt x="5398770" y="255270"/>
                    <a:pt x="5326380" y="209550"/>
                    <a:pt x="5234940" y="149860"/>
                  </a:cubicBezTo>
                  <a:cubicBezTo>
                    <a:pt x="5130800" y="82550"/>
                    <a:pt x="5001260" y="0"/>
                    <a:pt x="4762500" y="0"/>
                  </a:cubicBezTo>
                  <a:cubicBezTo>
                    <a:pt x="4523740" y="0"/>
                    <a:pt x="4394200" y="82550"/>
                    <a:pt x="4290060" y="148590"/>
                  </a:cubicBezTo>
                  <a:cubicBezTo>
                    <a:pt x="4198620" y="207010"/>
                    <a:pt x="4126230" y="254000"/>
                    <a:pt x="3968750" y="254000"/>
                  </a:cubicBezTo>
                  <a:cubicBezTo>
                    <a:pt x="3811270" y="254000"/>
                    <a:pt x="3738880" y="208280"/>
                    <a:pt x="3647440" y="148590"/>
                  </a:cubicBezTo>
                  <a:cubicBezTo>
                    <a:pt x="3543300" y="82550"/>
                    <a:pt x="3413760" y="0"/>
                    <a:pt x="3175000" y="0"/>
                  </a:cubicBezTo>
                  <a:cubicBezTo>
                    <a:pt x="2936240" y="0"/>
                    <a:pt x="2806700" y="82550"/>
                    <a:pt x="2702560" y="148590"/>
                  </a:cubicBezTo>
                  <a:cubicBezTo>
                    <a:pt x="2611120" y="207010"/>
                    <a:pt x="2538730" y="254000"/>
                    <a:pt x="2381250" y="254000"/>
                  </a:cubicBezTo>
                  <a:cubicBezTo>
                    <a:pt x="2223770" y="254000"/>
                    <a:pt x="2151380" y="208280"/>
                    <a:pt x="2059940" y="148590"/>
                  </a:cubicBezTo>
                  <a:cubicBezTo>
                    <a:pt x="1955800" y="82550"/>
                    <a:pt x="1826260" y="0"/>
                    <a:pt x="1587500" y="0"/>
                  </a:cubicBezTo>
                  <a:cubicBezTo>
                    <a:pt x="1348740" y="0"/>
                    <a:pt x="1219200" y="82550"/>
                    <a:pt x="1115060" y="148590"/>
                  </a:cubicBezTo>
                  <a:cubicBezTo>
                    <a:pt x="1023620" y="207010"/>
                    <a:pt x="951230" y="254000"/>
                    <a:pt x="793750" y="254000"/>
                  </a:cubicBezTo>
                  <a:cubicBezTo>
                    <a:pt x="636270" y="254000"/>
                    <a:pt x="563880" y="208280"/>
                    <a:pt x="472440" y="148590"/>
                  </a:cubicBezTo>
                  <a:cubicBezTo>
                    <a:pt x="368300" y="82550"/>
                    <a:pt x="238760" y="0"/>
                    <a:pt x="0" y="0"/>
                  </a:cubicBezTo>
                  <a:lnTo>
                    <a:pt x="0" y="1134008"/>
                  </a:lnTo>
                  <a:lnTo>
                    <a:pt x="6350000" y="1134008"/>
                  </a:lnTo>
                  <a:lnTo>
                    <a:pt x="6350000" y="0"/>
                  </a:lnTo>
                  <a:cubicBezTo>
                    <a:pt x="6111240" y="0"/>
                    <a:pt x="5981700" y="82550"/>
                    <a:pt x="5877560" y="149860"/>
                  </a:cubicBezTo>
                  <a:close/>
                </a:path>
              </a:pathLst>
            </a:custGeom>
            <a:solidFill>
              <a:srgbClr val="58A268">
                <a:alpha val="80000"/>
              </a:srgbClr>
            </a:solidFill>
          </p:spPr>
        </p:sp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3842122">
            <a:off x="-2147192" y="-1160326"/>
            <a:ext cx="4294383" cy="41148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-24810" y="896188"/>
            <a:ext cx="1828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KHỞI ĐỘNG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12995" y="2104853"/>
            <a:ext cx="1401238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trò chơi “Đánh nhanh thắng nhanh” </a:t>
            </a:r>
          </a:p>
        </p:txBody>
      </p:sp>
      <p:sp>
        <p:nvSpPr>
          <p:cNvPr id="15" name="Flowchart: Terminator 14"/>
          <p:cNvSpPr/>
          <p:nvPr/>
        </p:nvSpPr>
        <p:spPr>
          <a:xfrm>
            <a:off x="9397411" y="4330274"/>
            <a:ext cx="8305800" cy="1371600"/>
          </a:xfrm>
          <a:prstGeom prst="flowChartTermina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Thêm ảnh vào bài trình chiếu</a:t>
            </a:r>
          </a:p>
        </p:txBody>
      </p:sp>
      <p:sp>
        <p:nvSpPr>
          <p:cNvPr id="16" name="Flowchart: Terminator 15"/>
          <p:cNvSpPr/>
          <p:nvPr/>
        </p:nvSpPr>
        <p:spPr>
          <a:xfrm>
            <a:off x="533400" y="4330274"/>
            <a:ext cx="8305800" cy="1371600"/>
          </a:xfrm>
          <a:prstGeom prst="flowChartTermina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Tạo bài trình chiếu mới </a:t>
            </a:r>
          </a:p>
        </p:txBody>
      </p:sp>
      <p:sp>
        <p:nvSpPr>
          <p:cNvPr id="17" name="Flowchart: Terminator 16"/>
          <p:cNvSpPr/>
          <p:nvPr/>
        </p:nvSpPr>
        <p:spPr>
          <a:xfrm>
            <a:off x="533400" y="6753615"/>
            <a:ext cx="8305800" cy="1371600"/>
          </a:xfrm>
          <a:prstGeom prst="flowChartTermina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Chỉnh sửa kích thước ảnh</a:t>
            </a:r>
          </a:p>
        </p:txBody>
      </p:sp>
      <p:sp>
        <p:nvSpPr>
          <p:cNvPr id="18" name="Flowchart: Terminator 17"/>
          <p:cNvSpPr/>
          <p:nvPr/>
        </p:nvSpPr>
        <p:spPr>
          <a:xfrm>
            <a:off x="9397411" y="6753615"/>
            <a:ext cx="8305800" cy="1371600"/>
          </a:xfrm>
          <a:prstGeom prst="flowChartTerminator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Lưu bài trình chiếu </a:t>
            </a:r>
          </a:p>
        </p:txBody>
      </p:sp>
    </p:spTree>
    <p:extLst>
      <p:ext uri="{BB962C8B-B14F-4D97-AF65-F5344CB8AC3E}">
        <p14:creationId xmlns:p14="http://schemas.microsoft.com/office/powerpoint/2010/main" val="331045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2" grpId="0"/>
      <p:bldP spid="15" grpId="0" animBg="1"/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30833">
            <a:off x="3454904" y="2735693"/>
            <a:ext cx="10318010" cy="3067833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0" y="8695994"/>
            <a:ext cx="18288000" cy="3507346"/>
            <a:chOff x="0" y="0"/>
            <a:chExt cx="6350000" cy="1217828"/>
          </a:xfrm>
        </p:grpSpPr>
        <p:sp>
          <p:nvSpPr>
            <p:cNvPr id="3" name="Freeform 3"/>
            <p:cNvSpPr/>
            <p:nvPr/>
          </p:nvSpPr>
          <p:spPr>
            <a:xfrm>
              <a:off x="0" y="82550"/>
              <a:ext cx="6350000" cy="1134008"/>
            </a:xfrm>
            <a:custGeom>
              <a:avLst/>
              <a:gdLst/>
              <a:ahLst/>
              <a:cxnLst/>
              <a:rect l="l" t="t" r="r" b="b"/>
              <a:pathLst>
                <a:path w="6350000" h="1134008">
                  <a:moveTo>
                    <a:pt x="5877560" y="149860"/>
                  </a:moveTo>
                  <a:cubicBezTo>
                    <a:pt x="5786120" y="208280"/>
                    <a:pt x="5713730" y="255270"/>
                    <a:pt x="5556250" y="255270"/>
                  </a:cubicBezTo>
                  <a:cubicBezTo>
                    <a:pt x="5398770" y="255270"/>
                    <a:pt x="5326380" y="209550"/>
                    <a:pt x="5234940" y="149860"/>
                  </a:cubicBezTo>
                  <a:cubicBezTo>
                    <a:pt x="5130800" y="82550"/>
                    <a:pt x="5001260" y="0"/>
                    <a:pt x="4762500" y="0"/>
                  </a:cubicBezTo>
                  <a:cubicBezTo>
                    <a:pt x="4523740" y="0"/>
                    <a:pt x="4394200" y="82550"/>
                    <a:pt x="4290060" y="148590"/>
                  </a:cubicBezTo>
                  <a:cubicBezTo>
                    <a:pt x="4198620" y="207010"/>
                    <a:pt x="4126230" y="254000"/>
                    <a:pt x="3968750" y="254000"/>
                  </a:cubicBezTo>
                  <a:cubicBezTo>
                    <a:pt x="3811270" y="254000"/>
                    <a:pt x="3738880" y="208280"/>
                    <a:pt x="3647440" y="148590"/>
                  </a:cubicBezTo>
                  <a:cubicBezTo>
                    <a:pt x="3543300" y="82550"/>
                    <a:pt x="3413760" y="0"/>
                    <a:pt x="3175000" y="0"/>
                  </a:cubicBezTo>
                  <a:cubicBezTo>
                    <a:pt x="2936240" y="0"/>
                    <a:pt x="2806700" y="82550"/>
                    <a:pt x="2702560" y="148590"/>
                  </a:cubicBezTo>
                  <a:cubicBezTo>
                    <a:pt x="2611120" y="207010"/>
                    <a:pt x="2538730" y="254000"/>
                    <a:pt x="2381250" y="254000"/>
                  </a:cubicBezTo>
                  <a:cubicBezTo>
                    <a:pt x="2223770" y="254000"/>
                    <a:pt x="2151380" y="208280"/>
                    <a:pt x="2059940" y="148590"/>
                  </a:cubicBezTo>
                  <a:cubicBezTo>
                    <a:pt x="1955800" y="82550"/>
                    <a:pt x="1826260" y="0"/>
                    <a:pt x="1587500" y="0"/>
                  </a:cubicBezTo>
                  <a:cubicBezTo>
                    <a:pt x="1348740" y="0"/>
                    <a:pt x="1219200" y="82550"/>
                    <a:pt x="1115060" y="148590"/>
                  </a:cubicBezTo>
                  <a:cubicBezTo>
                    <a:pt x="1023620" y="207010"/>
                    <a:pt x="951230" y="254000"/>
                    <a:pt x="793750" y="254000"/>
                  </a:cubicBezTo>
                  <a:cubicBezTo>
                    <a:pt x="636270" y="254000"/>
                    <a:pt x="563880" y="208280"/>
                    <a:pt x="472440" y="148590"/>
                  </a:cubicBezTo>
                  <a:cubicBezTo>
                    <a:pt x="368300" y="82550"/>
                    <a:pt x="238760" y="0"/>
                    <a:pt x="0" y="0"/>
                  </a:cubicBezTo>
                  <a:lnTo>
                    <a:pt x="0" y="1134008"/>
                  </a:lnTo>
                  <a:lnTo>
                    <a:pt x="6350000" y="1134008"/>
                  </a:lnTo>
                  <a:lnTo>
                    <a:pt x="6350000" y="0"/>
                  </a:lnTo>
                  <a:cubicBezTo>
                    <a:pt x="6111240" y="0"/>
                    <a:pt x="5981700" y="82550"/>
                    <a:pt x="5877560" y="149860"/>
                  </a:cubicBezTo>
                  <a:close/>
                </a:path>
              </a:pathLst>
            </a:custGeom>
            <a:solidFill>
              <a:srgbClr val="73C4D4">
                <a:alpha val="80000"/>
              </a:srgbClr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848860">
            <a:off x="-1251847" y="-1276961"/>
            <a:ext cx="4294383" cy="41148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29845">
            <a:off x="88381" y="116080"/>
            <a:ext cx="2914096" cy="203986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0958">
            <a:off x="14801284" y="4708289"/>
            <a:ext cx="3100177" cy="606796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23526" y="4261741"/>
            <a:ext cx="743636" cy="83908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4688828" y="1519823"/>
            <a:ext cx="613671" cy="692436"/>
          </a:xfrm>
          <a:prstGeom prst="rect">
            <a:avLst/>
          </a:prstGeom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09600" y="5590733"/>
            <a:ext cx="3067396" cy="41148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311436" y="2466467"/>
            <a:ext cx="13182600" cy="3211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3: </a:t>
            </a:r>
          </a:p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TRÌNH CHIẾU CỦA EM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1025" t="73237"/>
          <a:stretch>
            <a:fillRect/>
          </a:stretch>
        </p:blipFill>
        <p:spPr>
          <a:xfrm rot="-1602916">
            <a:off x="-1437522" y="-515839"/>
            <a:ext cx="5488788" cy="299934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11484" b="13215"/>
          <a:stretch>
            <a:fillRect/>
          </a:stretch>
        </p:blipFill>
        <p:spPr>
          <a:xfrm>
            <a:off x="13029431" y="6096006"/>
            <a:ext cx="5504339" cy="539670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31221"/>
          <a:stretch>
            <a:fillRect/>
          </a:stretch>
        </p:blipFill>
        <p:spPr>
          <a:xfrm rot="-6640818">
            <a:off x="15585460" y="277223"/>
            <a:ext cx="4201873" cy="255369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400000">
            <a:off x="-2278046" y="7755457"/>
            <a:ext cx="5033394" cy="4114800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0497573">
            <a:off x="-1001464" y="-2485116"/>
            <a:ext cx="3905581" cy="655023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407094" y="1333500"/>
            <a:ext cx="1203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NỘI DUNG BÀI HỌC 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4693847" y="3684303"/>
            <a:ext cx="12382551" cy="1348978"/>
            <a:chOff x="4658405" y="3039180"/>
            <a:chExt cx="12382551" cy="1348978"/>
          </a:xfrm>
        </p:grpSpPr>
        <p:sp>
          <p:nvSpPr>
            <p:cNvPr id="14" name="Flowchart: Connector 13"/>
            <p:cNvSpPr/>
            <p:nvPr/>
          </p:nvSpPr>
          <p:spPr>
            <a:xfrm>
              <a:off x="4658405" y="3039180"/>
              <a:ext cx="1398172" cy="1348978"/>
            </a:xfrm>
            <a:prstGeom prst="flowChartConnector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5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524847" y="3153261"/>
              <a:ext cx="10516109" cy="901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000" b="1">
                  <a:latin typeface="Arial" panose="020B0604020202020204" pitchFamily="34" charset="0"/>
                  <a:cs typeface="Arial" panose="020B0604020202020204" pitchFamily="34" charset="0"/>
                </a:rPr>
                <a:t>CHUẨN BỊ CHO BÀI TRÌNH CHIẾU 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693847" y="6586394"/>
            <a:ext cx="12394956" cy="1348978"/>
            <a:chOff x="4658405" y="3039180"/>
            <a:chExt cx="12394956" cy="1348978"/>
          </a:xfrm>
        </p:grpSpPr>
        <p:sp>
          <p:nvSpPr>
            <p:cNvPr id="18" name="Flowchart: Connector 17"/>
            <p:cNvSpPr/>
            <p:nvPr/>
          </p:nvSpPr>
          <p:spPr>
            <a:xfrm>
              <a:off x="4658405" y="3039180"/>
              <a:ext cx="1398172" cy="1348978"/>
            </a:xfrm>
            <a:prstGeom prst="flowChartConnector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5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537252" y="3359726"/>
              <a:ext cx="1051610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latin typeface="Arial" panose="020B0604020202020204" pitchFamily="34" charset="0"/>
                  <a:cs typeface="Arial" panose="020B0604020202020204" pitchFamily="34" charset="0"/>
                </a:rPr>
                <a:t>TẠO VÀ TRÌNH DIỄN BÀI TRÌNH CHIẾU </a:t>
              </a:r>
            </a:p>
          </p:txBody>
        </p:sp>
      </p:grpSp>
      <p:pic>
        <p:nvPicPr>
          <p:cNvPr id="20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996150" y="5491984"/>
            <a:ext cx="5539899" cy="51267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255966" y="9258300"/>
            <a:ext cx="18417041" cy="3532094"/>
            <a:chOff x="0" y="0"/>
            <a:chExt cx="6350000" cy="1217828"/>
          </a:xfrm>
        </p:grpSpPr>
        <p:sp>
          <p:nvSpPr>
            <p:cNvPr id="4" name="Freeform 4"/>
            <p:cNvSpPr/>
            <p:nvPr/>
          </p:nvSpPr>
          <p:spPr>
            <a:xfrm>
              <a:off x="0" y="82550"/>
              <a:ext cx="6350000" cy="1134008"/>
            </a:xfrm>
            <a:custGeom>
              <a:avLst/>
              <a:gdLst/>
              <a:ahLst/>
              <a:cxnLst/>
              <a:rect l="l" t="t" r="r" b="b"/>
              <a:pathLst>
                <a:path w="6350000" h="1134008">
                  <a:moveTo>
                    <a:pt x="5877560" y="149860"/>
                  </a:moveTo>
                  <a:cubicBezTo>
                    <a:pt x="5786120" y="208280"/>
                    <a:pt x="5713730" y="255270"/>
                    <a:pt x="5556250" y="255270"/>
                  </a:cubicBezTo>
                  <a:cubicBezTo>
                    <a:pt x="5398770" y="255270"/>
                    <a:pt x="5326380" y="209550"/>
                    <a:pt x="5234940" y="149860"/>
                  </a:cubicBezTo>
                  <a:cubicBezTo>
                    <a:pt x="5130800" y="82550"/>
                    <a:pt x="5001260" y="0"/>
                    <a:pt x="4762500" y="0"/>
                  </a:cubicBezTo>
                  <a:cubicBezTo>
                    <a:pt x="4523740" y="0"/>
                    <a:pt x="4394200" y="82550"/>
                    <a:pt x="4290060" y="148590"/>
                  </a:cubicBezTo>
                  <a:cubicBezTo>
                    <a:pt x="4198620" y="207010"/>
                    <a:pt x="4126230" y="254000"/>
                    <a:pt x="3968750" y="254000"/>
                  </a:cubicBezTo>
                  <a:cubicBezTo>
                    <a:pt x="3811270" y="254000"/>
                    <a:pt x="3738880" y="208280"/>
                    <a:pt x="3647440" y="148590"/>
                  </a:cubicBezTo>
                  <a:cubicBezTo>
                    <a:pt x="3543300" y="82550"/>
                    <a:pt x="3413760" y="0"/>
                    <a:pt x="3175000" y="0"/>
                  </a:cubicBezTo>
                  <a:cubicBezTo>
                    <a:pt x="2936240" y="0"/>
                    <a:pt x="2806700" y="82550"/>
                    <a:pt x="2702560" y="148590"/>
                  </a:cubicBezTo>
                  <a:cubicBezTo>
                    <a:pt x="2611120" y="207010"/>
                    <a:pt x="2538730" y="254000"/>
                    <a:pt x="2381250" y="254000"/>
                  </a:cubicBezTo>
                  <a:cubicBezTo>
                    <a:pt x="2223770" y="254000"/>
                    <a:pt x="2151380" y="208280"/>
                    <a:pt x="2059940" y="148590"/>
                  </a:cubicBezTo>
                  <a:cubicBezTo>
                    <a:pt x="1955800" y="82550"/>
                    <a:pt x="1826260" y="0"/>
                    <a:pt x="1587500" y="0"/>
                  </a:cubicBezTo>
                  <a:cubicBezTo>
                    <a:pt x="1348740" y="0"/>
                    <a:pt x="1219200" y="82550"/>
                    <a:pt x="1115060" y="148590"/>
                  </a:cubicBezTo>
                  <a:cubicBezTo>
                    <a:pt x="1023620" y="207010"/>
                    <a:pt x="951230" y="254000"/>
                    <a:pt x="793750" y="254000"/>
                  </a:cubicBezTo>
                  <a:cubicBezTo>
                    <a:pt x="636270" y="254000"/>
                    <a:pt x="563880" y="208280"/>
                    <a:pt x="472440" y="148590"/>
                  </a:cubicBezTo>
                  <a:cubicBezTo>
                    <a:pt x="368300" y="82550"/>
                    <a:pt x="238760" y="0"/>
                    <a:pt x="0" y="0"/>
                  </a:cubicBezTo>
                  <a:lnTo>
                    <a:pt x="0" y="1134008"/>
                  </a:lnTo>
                  <a:lnTo>
                    <a:pt x="6350000" y="1134008"/>
                  </a:lnTo>
                  <a:lnTo>
                    <a:pt x="6350000" y="0"/>
                  </a:lnTo>
                  <a:cubicBezTo>
                    <a:pt x="6111240" y="0"/>
                    <a:pt x="5981700" y="82550"/>
                    <a:pt x="5877560" y="149860"/>
                  </a:cubicBezTo>
                  <a:close/>
                </a:path>
              </a:pathLst>
            </a:custGeom>
            <a:solidFill>
              <a:srgbClr val="58A268">
                <a:alpha val="80000"/>
              </a:srgbClr>
            </a:solidFill>
          </p:spPr>
        </p:sp>
      </p:grpSp>
      <p:sp>
        <p:nvSpPr>
          <p:cNvPr id="21" name="TextBox 20"/>
          <p:cNvSpPr txBox="1"/>
          <p:nvPr/>
        </p:nvSpPr>
        <p:spPr>
          <a:xfrm>
            <a:off x="0" y="255377"/>
            <a:ext cx="1828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1118998"/>
            <a:ext cx="16687800" cy="1002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1. </a:t>
            </a:r>
            <a:r>
              <a:rPr lang="en-US" sz="45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4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45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90600" y="2502430"/>
            <a:ext cx="8610600" cy="2019064"/>
          </a:xfrm>
          <a:prstGeom prst="roundRect">
            <a:avLst/>
          </a:prstGeom>
          <a:solidFill>
            <a:srgbClr val="FFFF66"/>
          </a:solidFill>
          <a:ln>
            <a:solidFill>
              <a:srgbClr val="FFFF66"/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1" i="1" dirty="0">
                <a:cs typeface="Arial" panose="020B0604020202020204" pitchFamily="34" charset="0"/>
              </a:rPr>
              <a:t>Bài trình chiếu thường có chủ đề nhất định.</a:t>
            </a:r>
            <a:endParaRPr lang="en-US" sz="4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1822960" y="2321791"/>
            <a:ext cx="6517322" cy="3554815"/>
            <a:chOff x="11822960" y="2321791"/>
            <a:chExt cx="6517322" cy="355481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822960" y="2321791"/>
              <a:ext cx="5862528" cy="3333766"/>
            </a:xfrm>
            <a:prstGeom prst="roundRect">
              <a:avLst/>
            </a:prstGeom>
            <a:ln w="57150">
              <a:solidFill>
                <a:srgbClr val="00B050"/>
              </a:solidFill>
            </a:ln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20650427">
              <a:off x="15521685" y="5154684"/>
              <a:ext cx="2818597" cy="721922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1524000" y="5972594"/>
            <a:ext cx="13226278" cy="3943744"/>
            <a:chOff x="1524000" y="5972594"/>
            <a:chExt cx="13226278" cy="3943744"/>
          </a:xfrm>
        </p:grpSpPr>
        <p:pic>
          <p:nvPicPr>
            <p:cNvPr id="1026" name="Picture 2" descr="Tiết lộ 10 phương pháp học tập hiệu quả không phải ai cũng biết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6070110"/>
              <a:ext cx="6019800" cy="3613687"/>
            </a:xfrm>
            <a:prstGeom prst="roundRect">
              <a:avLst/>
            </a:prstGeom>
            <a:noFill/>
            <a:ln w="57150">
              <a:solidFill>
                <a:srgbClr val="00B05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458200" y="5972594"/>
              <a:ext cx="5334000" cy="3758282"/>
            </a:xfrm>
            <a:prstGeom prst="roundRect">
              <a:avLst/>
            </a:prstGeom>
            <a:ln w="57150">
              <a:solidFill>
                <a:srgbClr val="00B050"/>
              </a:solidFill>
            </a:ln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20650427">
              <a:off x="11931681" y="9136761"/>
              <a:ext cx="2818597" cy="721922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20650427">
              <a:off x="5522416" y="9194416"/>
              <a:ext cx="2818597" cy="7219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7568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" grpId="0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6112" y="69699"/>
            <a:ext cx="16687800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-255966" y="9573038"/>
            <a:ext cx="18417041" cy="3217356"/>
            <a:chOff x="0" y="0"/>
            <a:chExt cx="6350000" cy="1217828"/>
          </a:xfrm>
        </p:grpSpPr>
        <p:sp>
          <p:nvSpPr>
            <p:cNvPr id="4" name="Freeform 4"/>
            <p:cNvSpPr/>
            <p:nvPr/>
          </p:nvSpPr>
          <p:spPr>
            <a:xfrm>
              <a:off x="0" y="82550"/>
              <a:ext cx="6350000" cy="1134008"/>
            </a:xfrm>
            <a:custGeom>
              <a:avLst/>
              <a:gdLst/>
              <a:ahLst/>
              <a:cxnLst/>
              <a:rect l="l" t="t" r="r" b="b"/>
              <a:pathLst>
                <a:path w="6350000" h="1134008">
                  <a:moveTo>
                    <a:pt x="5877560" y="149860"/>
                  </a:moveTo>
                  <a:cubicBezTo>
                    <a:pt x="5786120" y="208280"/>
                    <a:pt x="5713730" y="255270"/>
                    <a:pt x="5556250" y="255270"/>
                  </a:cubicBezTo>
                  <a:cubicBezTo>
                    <a:pt x="5398770" y="255270"/>
                    <a:pt x="5326380" y="209550"/>
                    <a:pt x="5234940" y="149860"/>
                  </a:cubicBezTo>
                  <a:cubicBezTo>
                    <a:pt x="5130800" y="82550"/>
                    <a:pt x="5001260" y="0"/>
                    <a:pt x="4762500" y="0"/>
                  </a:cubicBezTo>
                  <a:cubicBezTo>
                    <a:pt x="4523740" y="0"/>
                    <a:pt x="4394200" y="82550"/>
                    <a:pt x="4290060" y="148590"/>
                  </a:cubicBezTo>
                  <a:cubicBezTo>
                    <a:pt x="4198620" y="207010"/>
                    <a:pt x="4126230" y="254000"/>
                    <a:pt x="3968750" y="254000"/>
                  </a:cubicBezTo>
                  <a:cubicBezTo>
                    <a:pt x="3811270" y="254000"/>
                    <a:pt x="3738880" y="208280"/>
                    <a:pt x="3647440" y="148590"/>
                  </a:cubicBezTo>
                  <a:cubicBezTo>
                    <a:pt x="3543300" y="82550"/>
                    <a:pt x="3413760" y="0"/>
                    <a:pt x="3175000" y="0"/>
                  </a:cubicBezTo>
                  <a:cubicBezTo>
                    <a:pt x="2936240" y="0"/>
                    <a:pt x="2806700" y="82550"/>
                    <a:pt x="2702560" y="148590"/>
                  </a:cubicBezTo>
                  <a:cubicBezTo>
                    <a:pt x="2611120" y="207010"/>
                    <a:pt x="2538730" y="254000"/>
                    <a:pt x="2381250" y="254000"/>
                  </a:cubicBezTo>
                  <a:cubicBezTo>
                    <a:pt x="2223770" y="254000"/>
                    <a:pt x="2151380" y="208280"/>
                    <a:pt x="2059940" y="148590"/>
                  </a:cubicBezTo>
                  <a:cubicBezTo>
                    <a:pt x="1955800" y="82550"/>
                    <a:pt x="1826260" y="0"/>
                    <a:pt x="1587500" y="0"/>
                  </a:cubicBezTo>
                  <a:cubicBezTo>
                    <a:pt x="1348740" y="0"/>
                    <a:pt x="1219200" y="82550"/>
                    <a:pt x="1115060" y="148590"/>
                  </a:cubicBezTo>
                  <a:cubicBezTo>
                    <a:pt x="1023620" y="207010"/>
                    <a:pt x="951230" y="254000"/>
                    <a:pt x="793750" y="254000"/>
                  </a:cubicBezTo>
                  <a:cubicBezTo>
                    <a:pt x="636270" y="254000"/>
                    <a:pt x="563880" y="208280"/>
                    <a:pt x="472440" y="148590"/>
                  </a:cubicBezTo>
                  <a:cubicBezTo>
                    <a:pt x="368300" y="82550"/>
                    <a:pt x="238760" y="0"/>
                    <a:pt x="0" y="0"/>
                  </a:cubicBezTo>
                  <a:lnTo>
                    <a:pt x="0" y="1134008"/>
                  </a:lnTo>
                  <a:lnTo>
                    <a:pt x="6350000" y="1134008"/>
                  </a:lnTo>
                  <a:lnTo>
                    <a:pt x="6350000" y="0"/>
                  </a:lnTo>
                  <a:cubicBezTo>
                    <a:pt x="6111240" y="0"/>
                    <a:pt x="5981700" y="82550"/>
                    <a:pt x="5877560" y="149860"/>
                  </a:cubicBezTo>
                  <a:close/>
                </a:path>
              </a:pathLst>
            </a:custGeom>
            <a:solidFill>
              <a:srgbClr val="58A268">
                <a:alpha val="80000"/>
              </a:srgbClr>
            </a:solidFill>
          </p:spPr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23078" r="7576" b="11378"/>
          <a:stretch/>
        </p:blipFill>
        <p:spPr>
          <a:xfrm>
            <a:off x="650431" y="2140604"/>
            <a:ext cx="16987137" cy="64977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52054" y="8926707"/>
            <a:ext cx="95259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 </a:t>
            </a:r>
            <a:r>
              <a:rPr lang="en-US" sz="36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thuyết</a:t>
            </a:r>
            <a:r>
              <a:rPr lang="en-US" sz="3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3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8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011400" y="8226005"/>
            <a:ext cx="1568484" cy="156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9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255966" y="9258300"/>
            <a:ext cx="18417041" cy="3532094"/>
            <a:chOff x="0" y="0"/>
            <a:chExt cx="6350000" cy="1217828"/>
          </a:xfrm>
        </p:grpSpPr>
        <p:sp>
          <p:nvSpPr>
            <p:cNvPr id="4" name="Freeform 4"/>
            <p:cNvSpPr/>
            <p:nvPr/>
          </p:nvSpPr>
          <p:spPr>
            <a:xfrm>
              <a:off x="0" y="82550"/>
              <a:ext cx="6350000" cy="1134008"/>
            </a:xfrm>
            <a:custGeom>
              <a:avLst/>
              <a:gdLst/>
              <a:ahLst/>
              <a:cxnLst/>
              <a:rect l="l" t="t" r="r" b="b"/>
              <a:pathLst>
                <a:path w="6350000" h="1134008">
                  <a:moveTo>
                    <a:pt x="5877560" y="149860"/>
                  </a:moveTo>
                  <a:cubicBezTo>
                    <a:pt x="5786120" y="208280"/>
                    <a:pt x="5713730" y="255270"/>
                    <a:pt x="5556250" y="255270"/>
                  </a:cubicBezTo>
                  <a:cubicBezTo>
                    <a:pt x="5398770" y="255270"/>
                    <a:pt x="5326380" y="209550"/>
                    <a:pt x="5234940" y="149860"/>
                  </a:cubicBezTo>
                  <a:cubicBezTo>
                    <a:pt x="5130800" y="82550"/>
                    <a:pt x="5001260" y="0"/>
                    <a:pt x="4762500" y="0"/>
                  </a:cubicBezTo>
                  <a:cubicBezTo>
                    <a:pt x="4523740" y="0"/>
                    <a:pt x="4394200" y="82550"/>
                    <a:pt x="4290060" y="148590"/>
                  </a:cubicBezTo>
                  <a:cubicBezTo>
                    <a:pt x="4198620" y="207010"/>
                    <a:pt x="4126230" y="254000"/>
                    <a:pt x="3968750" y="254000"/>
                  </a:cubicBezTo>
                  <a:cubicBezTo>
                    <a:pt x="3811270" y="254000"/>
                    <a:pt x="3738880" y="208280"/>
                    <a:pt x="3647440" y="148590"/>
                  </a:cubicBezTo>
                  <a:cubicBezTo>
                    <a:pt x="3543300" y="82550"/>
                    <a:pt x="3413760" y="0"/>
                    <a:pt x="3175000" y="0"/>
                  </a:cubicBezTo>
                  <a:cubicBezTo>
                    <a:pt x="2936240" y="0"/>
                    <a:pt x="2806700" y="82550"/>
                    <a:pt x="2702560" y="148590"/>
                  </a:cubicBezTo>
                  <a:cubicBezTo>
                    <a:pt x="2611120" y="207010"/>
                    <a:pt x="2538730" y="254000"/>
                    <a:pt x="2381250" y="254000"/>
                  </a:cubicBezTo>
                  <a:cubicBezTo>
                    <a:pt x="2223770" y="254000"/>
                    <a:pt x="2151380" y="208280"/>
                    <a:pt x="2059940" y="148590"/>
                  </a:cubicBezTo>
                  <a:cubicBezTo>
                    <a:pt x="1955800" y="82550"/>
                    <a:pt x="1826260" y="0"/>
                    <a:pt x="1587500" y="0"/>
                  </a:cubicBezTo>
                  <a:cubicBezTo>
                    <a:pt x="1348740" y="0"/>
                    <a:pt x="1219200" y="82550"/>
                    <a:pt x="1115060" y="148590"/>
                  </a:cubicBezTo>
                  <a:cubicBezTo>
                    <a:pt x="1023620" y="207010"/>
                    <a:pt x="951230" y="254000"/>
                    <a:pt x="793750" y="254000"/>
                  </a:cubicBezTo>
                  <a:cubicBezTo>
                    <a:pt x="636270" y="254000"/>
                    <a:pt x="563880" y="208280"/>
                    <a:pt x="472440" y="148590"/>
                  </a:cubicBezTo>
                  <a:cubicBezTo>
                    <a:pt x="368300" y="82550"/>
                    <a:pt x="238760" y="0"/>
                    <a:pt x="0" y="0"/>
                  </a:cubicBezTo>
                  <a:lnTo>
                    <a:pt x="0" y="1134008"/>
                  </a:lnTo>
                  <a:lnTo>
                    <a:pt x="6350000" y="1134008"/>
                  </a:lnTo>
                  <a:lnTo>
                    <a:pt x="6350000" y="0"/>
                  </a:lnTo>
                  <a:cubicBezTo>
                    <a:pt x="6111240" y="0"/>
                    <a:pt x="5981700" y="82550"/>
                    <a:pt x="5877560" y="149860"/>
                  </a:cubicBezTo>
                  <a:close/>
                </a:path>
              </a:pathLst>
            </a:custGeom>
            <a:solidFill>
              <a:srgbClr val="58A268">
                <a:alpha val="80000"/>
              </a:srgbClr>
            </a:solidFill>
          </p:spPr>
        </p:sp>
      </p:grpSp>
      <p:sp>
        <p:nvSpPr>
          <p:cNvPr id="5" name="TextBox 4"/>
          <p:cNvSpPr txBox="1"/>
          <p:nvPr/>
        </p:nvSpPr>
        <p:spPr>
          <a:xfrm>
            <a:off x="1143000" y="1782375"/>
            <a:ext cx="13487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45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7" name="Pentagon 6"/>
          <p:cNvSpPr/>
          <p:nvPr/>
        </p:nvSpPr>
        <p:spPr>
          <a:xfrm>
            <a:off x="106926" y="187108"/>
            <a:ext cx="3810000" cy="1066799"/>
          </a:xfrm>
          <a:prstGeom prst="homePlate">
            <a:avLst/>
          </a:prstGeom>
          <a:solidFill>
            <a:srgbClr val="FFFAB2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 Ý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437214" y="3718659"/>
            <a:ext cx="3810000" cy="4939989"/>
            <a:chOff x="1447800" y="3879902"/>
            <a:chExt cx="3810000" cy="4939989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6" name="Rounded Rectangle 15"/>
            <p:cNvSpPr/>
            <p:nvPr/>
          </p:nvSpPr>
          <p:spPr>
            <a:xfrm>
              <a:off x="1447800" y="4502888"/>
              <a:ext cx="3810000" cy="4317003"/>
            </a:xfrm>
            <a:prstGeom prst="roundRect">
              <a:avLst/>
            </a:prstGeom>
            <a:grp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Giới thiệu về chủ đề </a:t>
              </a:r>
            </a:p>
          </p:txBody>
        </p:sp>
        <p:sp>
          <p:nvSpPr>
            <p:cNvPr id="17" name="Oval 16"/>
            <p:cNvSpPr/>
            <p:nvPr/>
          </p:nvSpPr>
          <p:spPr>
            <a:xfrm>
              <a:off x="2738494" y="3879902"/>
              <a:ext cx="1066800" cy="1075225"/>
            </a:xfrm>
            <a:prstGeom prst="ellipse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844227" y="3718659"/>
            <a:ext cx="3810000" cy="4939989"/>
            <a:chOff x="1447800" y="3879902"/>
            <a:chExt cx="3810000" cy="4939989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2" name="Rounded Rectangle 21"/>
            <p:cNvSpPr/>
            <p:nvPr/>
          </p:nvSpPr>
          <p:spPr>
            <a:xfrm>
              <a:off x="1447800" y="4502888"/>
              <a:ext cx="3810000" cy="4317003"/>
            </a:xfrm>
            <a:prstGeom prst="roundRect">
              <a:avLst/>
            </a:prstGeom>
            <a:grp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 mục nội dung chính</a:t>
              </a:r>
            </a:p>
          </p:txBody>
        </p:sp>
        <p:sp>
          <p:nvSpPr>
            <p:cNvPr id="23" name="Oval 22"/>
            <p:cNvSpPr/>
            <p:nvPr/>
          </p:nvSpPr>
          <p:spPr>
            <a:xfrm>
              <a:off x="2738494" y="3879902"/>
              <a:ext cx="1066800" cy="1075225"/>
            </a:xfrm>
            <a:prstGeom prst="ellipse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9413053" y="3718659"/>
            <a:ext cx="3810000" cy="4939989"/>
            <a:chOff x="1447800" y="3879902"/>
            <a:chExt cx="3810000" cy="4939989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5" name="Rounded Rectangle 24"/>
            <p:cNvSpPr/>
            <p:nvPr/>
          </p:nvSpPr>
          <p:spPr>
            <a:xfrm>
              <a:off x="1447800" y="4502888"/>
              <a:ext cx="3810000" cy="4317003"/>
            </a:xfrm>
            <a:prstGeom prst="roundRect">
              <a:avLst/>
            </a:prstGeom>
            <a:grp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Tên người trình bày </a:t>
              </a:r>
            </a:p>
          </p:txBody>
        </p:sp>
        <p:sp>
          <p:nvSpPr>
            <p:cNvPr id="26" name="Oval 25"/>
            <p:cNvSpPr/>
            <p:nvPr/>
          </p:nvSpPr>
          <p:spPr>
            <a:xfrm>
              <a:off x="2738494" y="3879902"/>
              <a:ext cx="1066800" cy="1075225"/>
            </a:xfrm>
            <a:prstGeom prst="ellipse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3868400" y="3718659"/>
            <a:ext cx="3810000" cy="4939989"/>
            <a:chOff x="1447800" y="3879902"/>
            <a:chExt cx="3810000" cy="4939989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8" name="Rounded Rectangle 27"/>
            <p:cNvSpPr/>
            <p:nvPr/>
          </p:nvSpPr>
          <p:spPr>
            <a:xfrm>
              <a:off x="1447800" y="4502888"/>
              <a:ext cx="3810000" cy="4317003"/>
            </a:xfrm>
            <a:prstGeom prst="roundRect">
              <a:avLst/>
            </a:prstGeom>
            <a:grp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ảnh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thông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tin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liên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chủ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đề</a:t>
              </a:r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29" name="Oval 28"/>
            <p:cNvSpPr/>
            <p:nvPr/>
          </p:nvSpPr>
          <p:spPr>
            <a:xfrm>
              <a:off x="2738494" y="3879902"/>
              <a:ext cx="1066800" cy="1075225"/>
            </a:xfrm>
            <a:prstGeom prst="ellipse">
              <a:avLst/>
            </a:prstGeom>
            <a:grp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0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51487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89212"/>
            <a:ext cx="18288001" cy="115927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 ĐÌNH 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-255966" y="9258300"/>
            <a:ext cx="18417041" cy="3532094"/>
            <a:chOff x="0" y="0"/>
            <a:chExt cx="6350000" cy="1217828"/>
          </a:xfrm>
        </p:grpSpPr>
        <p:sp>
          <p:nvSpPr>
            <p:cNvPr id="4" name="Freeform 4"/>
            <p:cNvSpPr/>
            <p:nvPr/>
          </p:nvSpPr>
          <p:spPr>
            <a:xfrm>
              <a:off x="0" y="82550"/>
              <a:ext cx="6350000" cy="1134008"/>
            </a:xfrm>
            <a:custGeom>
              <a:avLst/>
              <a:gdLst/>
              <a:ahLst/>
              <a:cxnLst/>
              <a:rect l="l" t="t" r="r" b="b"/>
              <a:pathLst>
                <a:path w="6350000" h="1134008">
                  <a:moveTo>
                    <a:pt x="5877560" y="149860"/>
                  </a:moveTo>
                  <a:cubicBezTo>
                    <a:pt x="5786120" y="208280"/>
                    <a:pt x="5713730" y="255270"/>
                    <a:pt x="5556250" y="255270"/>
                  </a:cubicBezTo>
                  <a:cubicBezTo>
                    <a:pt x="5398770" y="255270"/>
                    <a:pt x="5326380" y="209550"/>
                    <a:pt x="5234940" y="149860"/>
                  </a:cubicBezTo>
                  <a:cubicBezTo>
                    <a:pt x="5130800" y="82550"/>
                    <a:pt x="5001260" y="0"/>
                    <a:pt x="4762500" y="0"/>
                  </a:cubicBezTo>
                  <a:cubicBezTo>
                    <a:pt x="4523740" y="0"/>
                    <a:pt x="4394200" y="82550"/>
                    <a:pt x="4290060" y="148590"/>
                  </a:cubicBezTo>
                  <a:cubicBezTo>
                    <a:pt x="4198620" y="207010"/>
                    <a:pt x="4126230" y="254000"/>
                    <a:pt x="3968750" y="254000"/>
                  </a:cubicBezTo>
                  <a:cubicBezTo>
                    <a:pt x="3811270" y="254000"/>
                    <a:pt x="3738880" y="208280"/>
                    <a:pt x="3647440" y="148590"/>
                  </a:cubicBezTo>
                  <a:cubicBezTo>
                    <a:pt x="3543300" y="82550"/>
                    <a:pt x="3413760" y="0"/>
                    <a:pt x="3175000" y="0"/>
                  </a:cubicBezTo>
                  <a:cubicBezTo>
                    <a:pt x="2936240" y="0"/>
                    <a:pt x="2806700" y="82550"/>
                    <a:pt x="2702560" y="148590"/>
                  </a:cubicBezTo>
                  <a:cubicBezTo>
                    <a:pt x="2611120" y="207010"/>
                    <a:pt x="2538730" y="254000"/>
                    <a:pt x="2381250" y="254000"/>
                  </a:cubicBezTo>
                  <a:cubicBezTo>
                    <a:pt x="2223770" y="254000"/>
                    <a:pt x="2151380" y="208280"/>
                    <a:pt x="2059940" y="148590"/>
                  </a:cubicBezTo>
                  <a:cubicBezTo>
                    <a:pt x="1955800" y="82550"/>
                    <a:pt x="1826260" y="0"/>
                    <a:pt x="1587500" y="0"/>
                  </a:cubicBezTo>
                  <a:cubicBezTo>
                    <a:pt x="1348740" y="0"/>
                    <a:pt x="1219200" y="82550"/>
                    <a:pt x="1115060" y="148590"/>
                  </a:cubicBezTo>
                  <a:cubicBezTo>
                    <a:pt x="1023620" y="207010"/>
                    <a:pt x="951230" y="254000"/>
                    <a:pt x="793750" y="254000"/>
                  </a:cubicBezTo>
                  <a:cubicBezTo>
                    <a:pt x="636270" y="254000"/>
                    <a:pt x="563880" y="208280"/>
                    <a:pt x="472440" y="148590"/>
                  </a:cubicBezTo>
                  <a:cubicBezTo>
                    <a:pt x="368300" y="82550"/>
                    <a:pt x="238760" y="0"/>
                    <a:pt x="0" y="0"/>
                  </a:cubicBezTo>
                  <a:lnTo>
                    <a:pt x="0" y="1134008"/>
                  </a:lnTo>
                  <a:lnTo>
                    <a:pt x="6350000" y="1134008"/>
                  </a:lnTo>
                  <a:lnTo>
                    <a:pt x="6350000" y="0"/>
                  </a:lnTo>
                  <a:cubicBezTo>
                    <a:pt x="6111240" y="0"/>
                    <a:pt x="5981700" y="82550"/>
                    <a:pt x="5877560" y="149860"/>
                  </a:cubicBezTo>
                  <a:close/>
                </a:path>
              </a:pathLst>
            </a:custGeom>
            <a:solidFill>
              <a:srgbClr val="58A268">
                <a:alpha val="80000"/>
              </a:srgbClr>
            </a:solidFill>
          </p:spPr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941" y="3677675"/>
            <a:ext cx="6120113" cy="6120113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304801" y="1866900"/>
            <a:ext cx="6324600" cy="6623049"/>
          </a:xfrm>
          <a:prstGeom prst="wedgeRoundRectCallout">
            <a:avLst>
              <a:gd name="adj1" fmla="val 51925"/>
              <a:gd name="adj2" fmla="val 1692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18" name="Rounded Rectangular Callout 17"/>
          <p:cNvSpPr/>
          <p:nvPr/>
        </p:nvSpPr>
        <p:spPr>
          <a:xfrm>
            <a:off x="11790883" y="2656255"/>
            <a:ext cx="6324600" cy="5831732"/>
          </a:xfrm>
          <a:prstGeom prst="wedgeRoundRectCallout">
            <a:avLst>
              <a:gd name="adj1" fmla="val -53503"/>
              <a:gd name="adj2" fmla="val 12253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thuyết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2986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2320</TotalTime>
  <Words>914</Words>
  <Application>Microsoft Office PowerPoint</Application>
  <PresentationFormat>Custom</PresentationFormat>
  <Paragraphs>100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Calibri</vt:lpstr>
      <vt:lpstr>Arial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Beige Pastel Colorful Illustration Creative Back to School Presentation</dc:title>
  <dc:creator>Admin</dc:creator>
  <cp:lastModifiedBy>Admin</cp:lastModifiedBy>
  <cp:revision>68</cp:revision>
  <dcterms:created xsi:type="dcterms:W3CDTF">2006-08-16T00:00:00Z</dcterms:created>
  <dcterms:modified xsi:type="dcterms:W3CDTF">2023-03-13T02:43:50Z</dcterms:modified>
  <dc:identifier>DAFQM2jKcy0</dc:identifier>
</cp:coreProperties>
</file>