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8" r:id="rId4"/>
    <p:sldId id="266" r:id="rId5"/>
    <p:sldId id="267" r:id="rId6"/>
    <p:sldId id="262" r:id="rId7"/>
    <p:sldId id="264" r:id="rId8"/>
    <p:sldId id="259" r:id="rId9"/>
    <p:sldId id="269" r:id="rId10"/>
    <p:sldId id="261" r:id="rId11"/>
    <p:sldId id="260" r:id="rId12"/>
    <p:sldId id="304" r:id="rId13"/>
    <p:sldId id="305" r:id="rId14"/>
    <p:sldId id="306" r:id="rId15"/>
    <p:sldId id="307" r:id="rId16"/>
    <p:sldId id="319" r:id="rId17"/>
    <p:sldId id="263" r:id="rId18"/>
    <p:sldId id="268" r:id="rId19"/>
    <p:sldId id="265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ivvic Bold Bold" panose="020B0604020202020204" charset="0"/>
      <p:regular r:id="rId25"/>
    </p:embeddedFont>
    <p:embeddedFont>
      <p:font typeface="Quicksand Medium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6.svg"/><Relationship Id="rId10" Type="http://schemas.openxmlformats.org/officeDocument/2006/relationships/image" Target="../media/image36.pn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0.svg"/><Relationship Id="rId5" Type="http://schemas.openxmlformats.org/officeDocument/2006/relationships/image" Target="../media/image6.sv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audio" Target="../media/audio4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audio" Target="../media/audio4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audio" Target="../media/audio4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7.svg"/><Relationship Id="rId5" Type="http://schemas.openxmlformats.org/officeDocument/2006/relationships/image" Target="../media/image32.svg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10" Type="http://schemas.openxmlformats.org/officeDocument/2006/relationships/image" Target="../media/image19.jpe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.svg"/><Relationship Id="rId5" Type="http://schemas.openxmlformats.org/officeDocument/2006/relationships/image" Target="../media/image29.svg"/><Relationship Id="rId10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2.sv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5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85723" y="-2027516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99579" y="2020364"/>
            <a:ext cx="16456296" cy="8722610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587287" y="1629472"/>
            <a:ext cx="14768588" cy="601350"/>
            <a:chOff x="0" y="0"/>
            <a:chExt cx="56765814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65813" cy="2311400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70790" y="0"/>
            <a:ext cx="6106231" cy="5850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61714" y="2626089"/>
            <a:ext cx="1171256" cy="1138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99579" y="2746435"/>
            <a:ext cx="815060" cy="8150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9630" y="1207350"/>
            <a:ext cx="1265160" cy="126516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903339" y="2801923"/>
            <a:ext cx="9719603" cy="116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99"/>
              </a:lnSpc>
            </a:pPr>
            <a:r>
              <a:rPr lang="en-US" sz="9600" dirty="0" err="1">
                <a:solidFill>
                  <a:srgbClr val="FF0000"/>
                </a:solidFill>
                <a:latin typeface="Livvic Bold Bold"/>
              </a:rPr>
              <a:t>Khởi</a:t>
            </a:r>
            <a:r>
              <a:rPr lang="en-US" sz="96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Livvic Bold Bold"/>
              </a:rPr>
              <a:t>động</a:t>
            </a:r>
            <a:endParaRPr lang="en-US" sz="9600" dirty="0">
              <a:solidFill>
                <a:srgbClr val="FF0000"/>
              </a:solidFill>
              <a:latin typeface="Livvic Bold Bold"/>
            </a:endParaRP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4843143C-9B20-4A00-EC76-9F1345745BD6}"/>
              </a:ext>
            </a:extLst>
          </p:cNvPr>
          <p:cNvGrpSpPr/>
          <p:nvPr/>
        </p:nvGrpSpPr>
        <p:grpSpPr>
          <a:xfrm>
            <a:off x="2310074" y="3975249"/>
            <a:ext cx="14949226" cy="5844008"/>
            <a:chOff x="0" y="0"/>
            <a:chExt cx="13074052" cy="511095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C6771E8-1A6B-5A00-EAE6-B96DFD3AD73A}"/>
                </a:ext>
              </a:extLst>
            </p:cNvPr>
            <p:cNvSpPr/>
            <p:nvPr/>
          </p:nvSpPr>
          <p:spPr>
            <a:xfrm>
              <a:off x="31750" y="31750"/>
              <a:ext cx="13010553" cy="5047458"/>
            </a:xfrm>
            <a:custGeom>
              <a:avLst/>
              <a:gdLst/>
              <a:ahLst/>
              <a:cxnLst/>
              <a:rect l="l" t="t" r="r" b="b"/>
              <a:pathLst>
                <a:path w="13010553" h="5047458">
                  <a:moveTo>
                    <a:pt x="12917843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916573" y="0"/>
                  </a:lnTo>
                  <a:cubicBezTo>
                    <a:pt x="12967373" y="0"/>
                    <a:pt x="13009282" y="41910"/>
                    <a:pt x="13009282" y="92710"/>
                  </a:cubicBezTo>
                  <a:lnTo>
                    <a:pt x="13009282" y="4953478"/>
                  </a:lnTo>
                  <a:cubicBezTo>
                    <a:pt x="13010553" y="5005548"/>
                    <a:pt x="12968643" y="5047458"/>
                    <a:pt x="12917843" y="50474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A62BB90-E9C4-F76B-8357-03C39B30BA09}"/>
                </a:ext>
              </a:extLst>
            </p:cNvPr>
            <p:cNvSpPr/>
            <p:nvPr/>
          </p:nvSpPr>
          <p:spPr>
            <a:xfrm>
              <a:off x="0" y="0"/>
              <a:ext cx="13074053" cy="5110958"/>
            </a:xfrm>
            <a:custGeom>
              <a:avLst/>
              <a:gdLst/>
              <a:ahLst/>
              <a:cxnLst/>
              <a:rect l="l" t="t" r="r" b="b"/>
              <a:pathLst>
                <a:path w="13074053" h="5110958">
                  <a:moveTo>
                    <a:pt x="12949593" y="59690"/>
                  </a:moveTo>
                  <a:cubicBezTo>
                    <a:pt x="12985152" y="59690"/>
                    <a:pt x="13014362" y="88900"/>
                    <a:pt x="13014362" y="124460"/>
                  </a:cubicBezTo>
                  <a:lnTo>
                    <a:pt x="13014362" y="4986498"/>
                  </a:lnTo>
                  <a:cubicBezTo>
                    <a:pt x="13014362" y="5022058"/>
                    <a:pt x="12985152" y="5051268"/>
                    <a:pt x="12949593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949593" y="59690"/>
                  </a:lnTo>
                  <a:moveTo>
                    <a:pt x="1294959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949593" y="5110958"/>
                  </a:lnTo>
                  <a:cubicBezTo>
                    <a:pt x="13018173" y="5110958"/>
                    <a:pt x="13074053" y="5055078"/>
                    <a:pt x="13074053" y="4986498"/>
                  </a:cubicBezTo>
                  <a:lnTo>
                    <a:pt x="13074053" y="124460"/>
                  </a:lnTo>
                  <a:cubicBezTo>
                    <a:pt x="13074053" y="55880"/>
                    <a:pt x="13018173" y="0"/>
                    <a:pt x="12949593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74675" y="6828154"/>
            <a:ext cx="4168660" cy="38048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EF5B02-EDF4-C188-FBE6-8BD9888DD49B}"/>
              </a:ext>
            </a:extLst>
          </p:cNvPr>
          <p:cNvSpPr txBox="1"/>
          <p:nvPr/>
        </p:nvSpPr>
        <p:spPr>
          <a:xfrm>
            <a:off x="4619258" y="4307490"/>
            <a:ext cx="10330857" cy="514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Em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hãy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kể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về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một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thông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tin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mà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khi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biết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được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em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đã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rất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thích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thú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.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Em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làm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gì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khi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nhận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được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thông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tin </a:t>
            </a:r>
            <a:r>
              <a:rPr lang="en-US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đó</a:t>
            </a:r>
            <a:r>
              <a:rPr lang="en-US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?</a:t>
            </a:r>
            <a:endParaRPr lang="en-US" sz="7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863946" y="-1600640"/>
            <a:ext cx="7574550" cy="97330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0067"/>
            <a:ext cx="15820754" cy="9583764"/>
            <a:chOff x="0" y="0"/>
            <a:chExt cx="13836260" cy="838161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32644" y="2968090"/>
            <a:ext cx="14735563" cy="7585609"/>
            <a:chOff x="0" y="0"/>
            <a:chExt cx="12493058" cy="5110958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2429558" cy="5047458"/>
            </a:xfrm>
            <a:custGeom>
              <a:avLst/>
              <a:gdLst/>
              <a:ahLst/>
              <a:cxnLst/>
              <a:rect l="l" t="t" r="r" b="b"/>
              <a:pathLst>
                <a:path w="12429558" h="5047458">
                  <a:moveTo>
                    <a:pt x="12336848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335578" y="0"/>
                  </a:lnTo>
                  <a:cubicBezTo>
                    <a:pt x="12386378" y="0"/>
                    <a:pt x="12428288" y="41910"/>
                    <a:pt x="12428288" y="92710"/>
                  </a:cubicBezTo>
                  <a:lnTo>
                    <a:pt x="12428288" y="4953478"/>
                  </a:lnTo>
                  <a:cubicBezTo>
                    <a:pt x="12429558" y="5005548"/>
                    <a:pt x="12387648" y="5047458"/>
                    <a:pt x="12336848" y="50474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2493058" cy="5110958"/>
            </a:xfrm>
            <a:custGeom>
              <a:avLst/>
              <a:gdLst/>
              <a:ahLst/>
              <a:cxnLst/>
              <a:rect l="l" t="t" r="r" b="b"/>
              <a:pathLst>
                <a:path w="12493058" h="5110958">
                  <a:moveTo>
                    <a:pt x="12368598" y="59690"/>
                  </a:moveTo>
                  <a:cubicBezTo>
                    <a:pt x="12404158" y="59690"/>
                    <a:pt x="12433368" y="88900"/>
                    <a:pt x="12433368" y="124460"/>
                  </a:cubicBezTo>
                  <a:lnTo>
                    <a:pt x="12433368" y="4986498"/>
                  </a:lnTo>
                  <a:cubicBezTo>
                    <a:pt x="12433368" y="5022058"/>
                    <a:pt x="12404158" y="5051268"/>
                    <a:pt x="12368598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68598" y="59690"/>
                  </a:lnTo>
                  <a:moveTo>
                    <a:pt x="1236859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368598" y="5110958"/>
                  </a:lnTo>
                  <a:cubicBezTo>
                    <a:pt x="12437178" y="5110958"/>
                    <a:pt x="12493058" y="5055078"/>
                    <a:pt x="12493058" y="4986498"/>
                  </a:cubicBezTo>
                  <a:lnTo>
                    <a:pt x="12493058" y="124460"/>
                  </a:lnTo>
                  <a:cubicBezTo>
                    <a:pt x="12493058" y="55880"/>
                    <a:pt x="12437178" y="0"/>
                    <a:pt x="12368598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089168" y="2011417"/>
            <a:ext cx="14610391" cy="75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1"/>
              </a:lnSpc>
            </a:pPr>
            <a:r>
              <a:rPr lang="en-US" sz="6600" spc="57" dirty="0" err="1">
                <a:solidFill>
                  <a:srgbClr val="FF0000"/>
                </a:solidFill>
                <a:latin typeface="Livvic Bold Bold"/>
              </a:rPr>
              <a:t>Luyện</a:t>
            </a:r>
            <a:r>
              <a:rPr lang="en-US" sz="6600" spc="57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600" spc="57" dirty="0" err="1">
                <a:solidFill>
                  <a:srgbClr val="FF0000"/>
                </a:solidFill>
                <a:latin typeface="Livvic Bold Bold"/>
              </a:rPr>
              <a:t>tập</a:t>
            </a:r>
            <a:endParaRPr lang="en-US" sz="6600" spc="57" dirty="0">
              <a:solidFill>
                <a:srgbClr val="FF0000"/>
              </a:solidFill>
              <a:latin typeface="Livvic Bold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77632" y="9047842"/>
            <a:ext cx="2233126" cy="20585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35297" flipH="1" flipV="1">
            <a:off x="604837" y="354309"/>
            <a:ext cx="2662836" cy="25514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5593" y="476742"/>
            <a:ext cx="762417" cy="762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6772" y="1239158"/>
            <a:ext cx="1245872" cy="12458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85B803-261D-E953-DC79-F02270567E4C}"/>
              </a:ext>
            </a:extLst>
          </p:cNvPr>
          <p:cNvSpPr txBox="1"/>
          <p:nvPr/>
        </p:nvSpPr>
        <p:spPr>
          <a:xfrm>
            <a:off x="2041783" y="3166613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0A1719-3785-7219-29C5-7AA50BA88789}"/>
              </a:ext>
            </a:extLst>
          </p:cNvPr>
          <p:cNvSpPr txBox="1"/>
          <p:nvPr/>
        </p:nvSpPr>
        <p:spPr>
          <a:xfrm>
            <a:off x="9720486" y="3667739"/>
            <a:ext cx="613339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C555DE-EBD5-21B9-CD12-3D728CC5B267}"/>
              </a:ext>
            </a:extLst>
          </p:cNvPr>
          <p:cNvGrpSpPr/>
          <p:nvPr/>
        </p:nvGrpSpPr>
        <p:grpSpPr>
          <a:xfrm>
            <a:off x="2113005" y="4214383"/>
            <a:ext cx="7283432" cy="5677572"/>
            <a:chOff x="609600" y="1828800"/>
            <a:chExt cx="2819400" cy="3124200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7A9CE962-8E99-2CFB-584A-7C2530860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r="2167"/>
            <a:stretch/>
          </p:blipFill>
          <p:spPr bwMode="auto">
            <a:xfrm>
              <a:off x="609600" y="1905000"/>
              <a:ext cx="2686445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C8A3C1-41C7-1FC3-9C08-9627E49102F0}"/>
                </a:ext>
              </a:extLst>
            </p:cNvPr>
            <p:cNvSpPr/>
            <p:nvPr/>
          </p:nvSpPr>
          <p:spPr>
            <a:xfrm>
              <a:off x="2590800" y="1828800"/>
              <a:ext cx="838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5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0208" y="-1702502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54033" y="1400830"/>
            <a:ext cx="16456296" cy="9746371"/>
            <a:chOff x="0" y="0"/>
            <a:chExt cx="14392081" cy="852382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460324"/>
            </a:xfrm>
            <a:custGeom>
              <a:avLst/>
              <a:gdLst/>
              <a:ahLst/>
              <a:cxnLst/>
              <a:rect l="l" t="t" r="r" b="b"/>
              <a:pathLst>
                <a:path w="14328581" h="8460324">
                  <a:moveTo>
                    <a:pt x="14235872" y="8460324"/>
                  </a:moveTo>
                  <a:lnTo>
                    <a:pt x="92710" y="8460324"/>
                  </a:lnTo>
                  <a:cubicBezTo>
                    <a:pt x="41910" y="8460324"/>
                    <a:pt x="0" y="8418414"/>
                    <a:pt x="0" y="836761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366344"/>
                  </a:lnTo>
                  <a:cubicBezTo>
                    <a:pt x="14328581" y="8418414"/>
                    <a:pt x="14286672" y="8460324"/>
                    <a:pt x="14235872" y="84603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523824"/>
            </a:xfrm>
            <a:custGeom>
              <a:avLst/>
              <a:gdLst/>
              <a:ahLst/>
              <a:cxnLst/>
              <a:rect l="l" t="t" r="r" b="b"/>
              <a:pathLst>
                <a:path w="14392081" h="8523824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399364"/>
                  </a:lnTo>
                  <a:cubicBezTo>
                    <a:pt x="14332392" y="8434924"/>
                    <a:pt x="14303181" y="8464134"/>
                    <a:pt x="14267622" y="8464134"/>
                  </a:cubicBezTo>
                  <a:lnTo>
                    <a:pt x="124460" y="8464134"/>
                  </a:lnTo>
                  <a:cubicBezTo>
                    <a:pt x="88900" y="8464134"/>
                    <a:pt x="59690" y="8434924"/>
                    <a:pt x="59690" y="83993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399364"/>
                  </a:lnTo>
                  <a:cubicBezTo>
                    <a:pt x="0" y="8467944"/>
                    <a:pt x="55880" y="8523824"/>
                    <a:pt x="124460" y="8523824"/>
                  </a:cubicBezTo>
                  <a:lnTo>
                    <a:pt x="14267622" y="8523824"/>
                  </a:lnTo>
                  <a:cubicBezTo>
                    <a:pt x="14336201" y="8523824"/>
                    <a:pt x="14392081" y="8467944"/>
                    <a:pt x="14392081" y="8399364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7800" y="3392141"/>
            <a:ext cx="15861659" cy="5390204"/>
            <a:chOff x="0" y="0"/>
            <a:chExt cx="14764755" cy="1543933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4701255" cy="1480433"/>
            </a:xfrm>
            <a:custGeom>
              <a:avLst/>
              <a:gdLst/>
              <a:ahLst/>
              <a:cxnLst/>
              <a:rect l="l" t="t" r="r" b="b"/>
              <a:pathLst>
                <a:path w="14701255" h="1480433">
                  <a:moveTo>
                    <a:pt x="14608546" y="1480433"/>
                  </a:moveTo>
                  <a:lnTo>
                    <a:pt x="92710" y="1480433"/>
                  </a:lnTo>
                  <a:cubicBezTo>
                    <a:pt x="41910" y="1480433"/>
                    <a:pt x="0" y="1438523"/>
                    <a:pt x="0" y="138772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07274" y="0"/>
                  </a:lnTo>
                  <a:cubicBezTo>
                    <a:pt x="14658074" y="0"/>
                    <a:pt x="14699985" y="41910"/>
                    <a:pt x="14699985" y="92710"/>
                  </a:cubicBezTo>
                  <a:lnTo>
                    <a:pt x="14699985" y="1386453"/>
                  </a:lnTo>
                  <a:cubicBezTo>
                    <a:pt x="14701255" y="1438523"/>
                    <a:pt x="14659346" y="1480433"/>
                    <a:pt x="14608546" y="14804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4764755" cy="1543933"/>
            </a:xfrm>
            <a:custGeom>
              <a:avLst/>
              <a:gdLst/>
              <a:ahLst/>
              <a:cxnLst/>
              <a:rect l="l" t="t" r="r" b="b"/>
              <a:pathLst>
                <a:path w="14764755" h="1543933">
                  <a:moveTo>
                    <a:pt x="14640296" y="59690"/>
                  </a:moveTo>
                  <a:cubicBezTo>
                    <a:pt x="14675855" y="59690"/>
                    <a:pt x="14705065" y="88900"/>
                    <a:pt x="14705065" y="124460"/>
                  </a:cubicBezTo>
                  <a:lnTo>
                    <a:pt x="14705065" y="1419473"/>
                  </a:lnTo>
                  <a:cubicBezTo>
                    <a:pt x="14705065" y="1455033"/>
                    <a:pt x="14675855" y="1484243"/>
                    <a:pt x="14640296" y="1484243"/>
                  </a:cubicBezTo>
                  <a:lnTo>
                    <a:pt x="124460" y="1484243"/>
                  </a:lnTo>
                  <a:cubicBezTo>
                    <a:pt x="88900" y="1484243"/>
                    <a:pt x="59690" y="1455033"/>
                    <a:pt x="59690" y="14194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640296" y="59690"/>
                  </a:lnTo>
                  <a:moveTo>
                    <a:pt x="1464029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19473"/>
                  </a:lnTo>
                  <a:cubicBezTo>
                    <a:pt x="0" y="1488053"/>
                    <a:pt x="55880" y="1543933"/>
                    <a:pt x="124460" y="1543933"/>
                  </a:cubicBezTo>
                  <a:lnTo>
                    <a:pt x="14640296" y="1543933"/>
                  </a:lnTo>
                  <a:cubicBezTo>
                    <a:pt x="14708876" y="1543933"/>
                    <a:pt x="14764755" y="1488053"/>
                    <a:pt x="14764755" y="1419473"/>
                  </a:cubicBezTo>
                  <a:lnTo>
                    <a:pt x="14764755" y="124460"/>
                  </a:lnTo>
                  <a:cubicBezTo>
                    <a:pt x="14764755" y="55880"/>
                    <a:pt x="14708876" y="0"/>
                    <a:pt x="14640296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03004" y="1028700"/>
            <a:ext cx="16456296" cy="601350"/>
            <a:chOff x="0" y="0"/>
            <a:chExt cx="63252834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252834" cy="2311400"/>
            </a:xfrm>
            <a:custGeom>
              <a:avLst/>
              <a:gdLst/>
              <a:ahLst/>
              <a:cxnLst/>
              <a:rect l="l" t="t" r="r" b="b"/>
              <a:pathLst>
                <a:path w="63252834" h="2311400">
                  <a:moveTo>
                    <a:pt x="62948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2948034" y="2311400"/>
                  </a:lnTo>
                  <a:cubicBezTo>
                    <a:pt x="63116941" y="2311400"/>
                    <a:pt x="63252834" y="2175510"/>
                    <a:pt x="63252834" y="2006600"/>
                  </a:cubicBezTo>
                  <a:lnTo>
                    <a:pt x="63252834" y="304800"/>
                  </a:lnTo>
                  <a:cubicBezTo>
                    <a:pt x="63252834" y="135890"/>
                    <a:pt x="63116941" y="0"/>
                    <a:pt x="6294803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13166" y="2321399"/>
            <a:ext cx="970562" cy="9529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97096" y="5596241"/>
            <a:ext cx="4886207" cy="469075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737241" flipH="1" flipV="1">
            <a:off x="15011461" y="681831"/>
            <a:ext cx="2662836" cy="255148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62446" y="933081"/>
            <a:ext cx="966738" cy="8261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6888">
            <a:off x="17156496" y="2194266"/>
            <a:ext cx="574890" cy="4912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B6082A4-FF89-946E-D0EF-FA8730649D68}"/>
              </a:ext>
            </a:extLst>
          </p:cNvPr>
          <p:cNvSpPr txBox="1"/>
          <p:nvPr/>
        </p:nvSpPr>
        <p:spPr>
          <a:xfrm>
            <a:off x="2008352" y="4063457"/>
            <a:ext cx="142712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1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1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Ai </a:t>
            </a:r>
            <a:r>
              <a:rPr lang="en-US" sz="1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1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F6C8FE0-2F2C-6623-23DE-D36A054D9FF7}"/>
              </a:ext>
            </a:extLst>
          </p:cNvPr>
          <p:cNvGrpSpPr/>
          <p:nvPr/>
        </p:nvGrpSpPr>
        <p:grpSpPr>
          <a:xfrm>
            <a:off x="271339" y="182101"/>
            <a:ext cx="17745321" cy="9615261"/>
            <a:chOff x="0" y="0"/>
            <a:chExt cx="4673665" cy="253241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9039A5C-6D29-7946-3AC4-76423973BA24}"/>
                </a:ext>
              </a:extLst>
            </p:cNvPr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ADC7CED-BFA2-4295-879E-1CDA79E7666C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11818" y="773452"/>
            <a:ext cx="15240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600" b="1" dirty="0" err="1">
                <a:solidFill>
                  <a:srgbClr val="FF0000"/>
                </a:solidFill>
              </a:rPr>
              <a:t>Câu</a:t>
            </a:r>
            <a:r>
              <a:rPr lang="en-US" altLang="en-US" sz="6600" b="1" dirty="0">
                <a:solidFill>
                  <a:srgbClr val="FF0000"/>
                </a:solidFill>
              </a:rPr>
              <a:t> 1: </a:t>
            </a:r>
            <a:r>
              <a:rPr lang="en-US" sz="6600" dirty="0" err="1"/>
              <a:t>Trên</a:t>
            </a:r>
            <a:r>
              <a:rPr lang="en-US" sz="6600" dirty="0"/>
              <a:t> </a:t>
            </a:r>
            <a:r>
              <a:rPr lang="en-US" sz="6600" dirty="0" err="1"/>
              <a:t>tivi</a:t>
            </a:r>
            <a:r>
              <a:rPr lang="en-US" sz="6600" dirty="0"/>
              <a:t> </a:t>
            </a:r>
            <a:r>
              <a:rPr lang="en-US" sz="6600" dirty="0" err="1"/>
              <a:t>dự</a:t>
            </a:r>
            <a:r>
              <a:rPr lang="en-US" sz="6600" dirty="0"/>
              <a:t> </a:t>
            </a:r>
            <a:r>
              <a:rPr lang="en-US" sz="6600" dirty="0" err="1"/>
              <a:t>báo</a:t>
            </a:r>
            <a:r>
              <a:rPr lang="en-US" sz="6600" dirty="0"/>
              <a:t> </a:t>
            </a:r>
            <a:r>
              <a:rPr lang="en-US" sz="6600" dirty="0" err="1"/>
              <a:t>hôm</a:t>
            </a:r>
            <a:r>
              <a:rPr lang="en-US" sz="6600" dirty="0"/>
              <a:t> nay </a:t>
            </a:r>
            <a:r>
              <a:rPr lang="en-US" sz="6600" dirty="0" err="1"/>
              <a:t>trời</a:t>
            </a:r>
            <a:r>
              <a:rPr lang="en-US" sz="6600" dirty="0"/>
              <a:t> </a:t>
            </a:r>
            <a:r>
              <a:rPr lang="en-US" sz="6600" dirty="0" err="1"/>
              <a:t>rét</a:t>
            </a:r>
            <a:r>
              <a:rPr lang="en-US" sz="6600" dirty="0"/>
              <a:t> </a:t>
            </a:r>
            <a:r>
              <a:rPr lang="en-US" sz="6600" dirty="0" err="1"/>
              <a:t>nên</a:t>
            </a:r>
            <a:r>
              <a:rPr lang="en-US" sz="6600" dirty="0"/>
              <a:t> </a:t>
            </a:r>
            <a:r>
              <a:rPr lang="en-US" sz="6600" dirty="0" err="1"/>
              <a:t>em</a:t>
            </a:r>
            <a:r>
              <a:rPr lang="en-US" sz="6600" dirty="0"/>
              <a:t> </a:t>
            </a:r>
            <a:r>
              <a:rPr lang="en-US" sz="6600" dirty="0" err="1"/>
              <a:t>mặc</a:t>
            </a:r>
            <a:r>
              <a:rPr lang="en-US" sz="6600" dirty="0"/>
              <a:t> </a:t>
            </a:r>
            <a:r>
              <a:rPr lang="en-US" sz="6600" dirty="0" err="1"/>
              <a:t>quần</a:t>
            </a:r>
            <a:r>
              <a:rPr lang="en-US" sz="6600" dirty="0"/>
              <a:t> </a:t>
            </a:r>
            <a:r>
              <a:rPr lang="en-US" sz="6600" dirty="0" err="1"/>
              <a:t>áo</a:t>
            </a:r>
            <a:r>
              <a:rPr lang="en-US" sz="6600" dirty="0"/>
              <a:t> </a:t>
            </a:r>
            <a:r>
              <a:rPr lang="en-US" sz="6600" dirty="0" err="1"/>
              <a:t>ấm</a:t>
            </a:r>
            <a:r>
              <a:rPr lang="en-US" sz="6600" dirty="0"/>
              <a:t> </a:t>
            </a:r>
            <a:r>
              <a:rPr lang="en-US" sz="6600" dirty="0" err="1"/>
              <a:t>đi</a:t>
            </a:r>
            <a:r>
              <a:rPr lang="en-US" sz="6600" dirty="0"/>
              <a:t> </a:t>
            </a:r>
            <a:r>
              <a:rPr lang="en-US" sz="6600" dirty="0" err="1"/>
              <a:t>học</a:t>
            </a:r>
            <a:r>
              <a:rPr lang="en-US" sz="6600" dirty="0"/>
              <a:t>. </a:t>
            </a:r>
            <a:r>
              <a:rPr lang="en-US" sz="6600" dirty="0" err="1"/>
              <a:t>Thông</a:t>
            </a:r>
            <a:r>
              <a:rPr lang="en-US" sz="6600" dirty="0"/>
              <a:t> tin ở </a:t>
            </a:r>
            <a:r>
              <a:rPr lang="en-US" sz="6600" dirty="0" err="1"/>
              <a:t>câu</a:t>
            </a:r>
            <a:r>
              <a:rPr lang="en-US" sz="6600" dirty="0"/>
              <a:t> </a:t>
            </a:r>
            <a:r>
              <a:rPr lang="en-US" sz="6600" dirty="0" err="1"/>
              <a:t>trên</a:t>
            </a:r>
            <a:r>
              <a:rPr lang="en-US" sz="6600" dirty="0"/>
              <a:t> </a:t>
            </a:r>
            <a:r>
              <a:rPr lang="en-US" sz="6600" dirty="0" err="1"/>
              <a:t>là</a:t>
            </a:r>
            <a:r>
              <a:rPr lang="en-US" altLang="en-US" sz="6600" dirty="0"/>
              <a:t>?</a:t>
            </a:r>
            <a:endParaRPr lang="en-US" altLang="en-US" sz="6600" dirty="0">
              <a:solidFill>
                <a:srgbClr val="0000CC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806523" y="4183472"/>
            <a:ext cx="11120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905269" y="7019017"/>
            <a:ext cx="9332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842979" y="5577077"/>
            <a:ext cx="8899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21" y="6817978"/>
            <a:ext cx="1137939" cy="10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48" y="5696747"/>
            <a:ext cx="918212" cy="9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48" y="4232389"/>
            <a:ext cx="918212" cy="9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918557" y="6999743"/>
            <a:ext cx="10172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Tivi</a:t>
            </a:r>
            <a:r>
              <a:rPr lang="en-US" sz="6000" i="1" dirty="0"/>
              <a:t> </a:t>
            </a:r>
            <a:r>
              <a:rPr lang="en-US" sz="6000" i="1" dirty="0" err="1"/>
              <a:t>dự</a:t>
            </a:r>
            <a:r>
              <a:rPr lang="en-US" sz="6000" i="1" dirty="0"/>
              <a:t> </a:t>
            </a:r>
            <a:r>
              <a:rPr lang="en-US" sz="6000" i="1" dirty="0" err="1"/>
              <a:t>báo</a:t>
            </a:r>
            <a:r>
              <a:rPr lang="en-US" sz="6000" i="1" dirty="0"/>
              <a:t> </a:t>
            </a:r>
            <a:r>
              <a:rPr lang="en-US" sz="6000" i="1" dirty="0" err="1"/>
              <a:t>hôm</a:t>
            </a:r>
            <a:r>
              <a:rPr lang="en-US" sz="6000" i="1" dirty="0"/>
              <a:t> nay </a:t>
            </a:r>
            <a:r>
              <a:rPr lang="en-US" sz="6000" i="1" dirty="0" err="1"/>
              <a:t>trời</a:t>
            </a:r>
            <a:r>
              <a:rPr lang="en-US" sz="6000" i="1" dirty="0"/>
              <a:t> </a:t>
            </a:r>
            <a:r>
              <a:rPr lang="en-US" sz="6000" i="1" dirty="0" err="1"/>
              <a:t>rét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918557" y="5630844"/>
            <a:ext cx="678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Mặc</a:t>
            </a:r>
            <a:r>
              <a:rPr lang="en-US" sz="6000" i="1" dirty="0"/>
              <a:t> </a:t>
            </a:r>
            <a:r>
              <a:rPr lang="en-US" sz="6000" i="1" dirty="0" err="1"/>
              <a:t>quần</a:t>
            </a:r>
            <a:r>
              <a:rPr lang="en-US" sz="6000" i="1" dirty="0"/>
              <a:t> </a:t>
            </a:r>
            <a:r>
              <a:rPr lang="en-US" sz="6000" i="1" dirty="0" err="1"/>
              <a:t>áo</a:t>
            </a:r>
            <a:r>
              <a:rPr lang="en-US" sz="6000" i="1" dirty="0"/>
              <a:t> </a:t>
            </a:r>
            <a:r>
              <a:rPr lang="en-US" sz="6000" i="1" dirty="0" err="1"/>
              <a:t>ấm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043022" y="4183472"/>
            <a:ext cx="37449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Xem</a:t>
            </a:r>
            <a:r>
              <a:rPr lang="en-US" sz="6000" i="1" dirty="0"/>
              <a:t> </a:t>
            </a:r>
            <a:r>
              <a:rPr lang="en-US" sz="6000" i="1" dirty="0" err="1"/>
              <a:t>tivi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9CF1114-E904-5578-45D9-E1596C19A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85F622-1C24-64D6-C21A-AE31A500BE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183D23-8E32-D3E8-BAA1-4294C40F4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93EB0C-FF14-B279-87D2-5029AD0CA160}"/>
              </a:ext>
            </a:extLst>
          </p:cNvPr>
          <p:cNvGrpSpPr/>
          <p:nvPr/>
        </p:nvGrpSpPr>
        <p:grpSpPr>
          <a:xfrm>
            <a:off x="271339" y="182101"/>
            <a:ext cx="17745321" cy="9615261"/>
            <a:chOff x="0" y="0"/>
            <a:chExt cx="4673665" cy="253241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E6AA462-A97B-0B19-581B-7451B18BCFB0}"/>
                </a:ext>
              </a:extLst>
            </p:cNvPr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593EA01-F687-8C20-9121-F497BD3F5A83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143000" y="578791"/>
            <a:ext cx="16459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6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/>
              <a:t>Theo </a:t>
            </a:r>
            <a:r>
              <a:rPr lang="en-US" sz="6600" dirty="0" err="1"/>
              <a:t>thời</a:t>
            </a:r>
            <a:r>
              <a:rPr lang="en-US" sz="6600" dirty="0"/>
              <a:t> </a:t>
            </a:r>
            <a:r>
              <a:rPr lang="en-US" sz="6600" dirty="0" err="1"/>
              <a:t>khóa</a:t>
            </a:r>
            <a:r>
              <a:rPr lang="en-US" sz="6600" dirty="0"/>
              <a:t> </a:t>
            </a:r>
            <a:r>
              <a:rPr lang="en-US" sz="6600" dirty="0" err="1"/>
              <a:t>biểu</a:t>
            </a:r>
            <a:r>
              <a:rPr lang="en-US" sz="6600" dirty="0"/>
              <a:t>, </a:t>
            </a:r>
            <a:r>
              <a:rPr lang="en-US" sz="6600" dirty="0" err="1"/>
              <a:t>hôm</a:t>
            </a:r>
            <a:r>
              <a:rPr lang="en-US" sz="6600" dirty="0"/>
              <a:t> nay </a:t>
            </a:r>
            <a:r>
              <a:rPr lang="en-US" sz="6600" dirty="0" err="1"/>
              <a:t>có</a:t>
            </a:r>
            <a:r>
              <a:rPr lang="en-US" sz="6600" dirty="0"/>
              <a:t> </a:t>
            </a:r>
            <a:r>
              <a:rPr lang="en-US" sz="6600" dirty="0" err="1"/>
              <a:t>tiết</a:t>
            </a:r>
            <a:r>
              <a:rPr lang="en-US" sz="6600" dirty="0"/>
              <a:t> Tin </a:t>
            </a:r>
            <a:r>
              <a:rPr lang="en-US" sz="6600" dirty="0" err="1"/>
              <a:t>học</a:t>
            </a:r>
            <a:r>
              <a:rPr lang="en-US" sz="6600" dirty="0"/>
              <a:t> </a:t>
            </a:r>
            <a:r>
              <a:rPr lang="en-US" sz="6600" dirty="0" err="1"/>
              <a:t>nên</a:t>
            </a:r>
            <a:r>
              <a:rPr lang="en-US" sz="6600" dirty="0"/>
              <a:t> </a:t>
            </a:r>
            <a:r>
              <a:rPr lang="en-US" sz="6600" dirty="0" err="1"/>
              <a:t>em</a:t>
            </a:r>
            <a:r>
              <a:rPr lang="en-US" sz="6600" dirty="0"/>
              <a:t> </a:t>
            </a:r>
            <a:r>
              <a:rPr lang="en-US" sz="6600" dirty="0" err="1"/>
              <a:t>lấy</a:t>
            </a:r>
            <a:r>
              <a:rPr lang="en-US" sz="6600" dirty="0"/>
              <a:t> </a:t>
            </a:r>
            <a:r>
              <a:rPr lang="en-US" sz="6600" dirty="0" err="1"/>
              <a:t>quyển</a:t>
            </a:r>
            <a:r>
              <a:rPr lang="en-US" sz="6600" dirty="0"/>
              <a:t> tin </a:t>
            </a:r>
            <a:r>
              <a:rPr lang="en-US" sz="6600" dirty="0" err="1"/>
              <a:t>học</a:t>
            </a:r>
            <a:r>
              <a:rPr lang="en-US" sz="6600" dirty="0"/>
              <a:t> 3 </a:t>
            </a:r>
            <a:r>
              <a:rPr lang="en-US" sz="6600" dirty="0" err="1"/>
              <a:t>để</a:t>
            </a:r>
            <a:r>
              <a:rPr lang="en-US" sz="6600" dirty="0"/>
              <a:t> </a:t>
            </a:r>
            <a:r>
              <a:rPr lang="en-US" sz="6600" dirty="0" err="1"/>
              <a:t>vào</a:t>
            </a:r>
            <a:r>
              <a:rPr lang="en-US" sz="6600" dirty="0"/>
              <a:t> </a:t>
            </a:r>
            <a:r>
              <a:rPr lang="en-US" sz="6600" dirty="0" err="1"/>
              <a:t>cặp</a:t>
            </a:r>
            <a:r>
              <a:rPr lang="en-US" sz="6600" dirty="0"/>
              <a:t>. </a:t>
            </a:r>
            <a:r>
              <a:rPr lang="en-US" sz="6600" dirty="0" err="1"/>
              <a:t>Quyết</a:t>
            </a:r>
            <a:r>
              <a:rPr lang="en-US" sz="6600" dirty="0"/>
              <a:t> </a:t>
            </a:r>
            <a:r>
              <a:rPr lang="en-US" sz="6600" dirty="0" err="1"/>
              <a:t>định</a:t>
            </a:r>
            <a:r>
              <a:rPr lang="en-US" sz="6600" dirty="0"/>
              <a:t> ở </a:t>
            </a:r>
            <a:r>
              <a:rPr lang="en-US" sz="6600" dirty="0" err="1"/>
              <a:t>câu</a:t>
            </a:r>
            <a:r>
              <a:rPr lang="en-US" sz="6600" dirty="0"/>
              <a:t> </a:t>
            </a:r>
            <a:r>
              <a:rPr lang="en-US" sz="6600" dirty="0" err="1"/>
              <a:t>trên</a:t>
            </a:r>
            <a:r>
              <a:rPr lang="en-US" sz="6600" dirty="0"/>
              <a:t> </a:t>
            </a:r>
            <a:r>
              <a:rPr lang="en-US" sz="6600" dirty="0" err="1"/>
              <a:t>là</a:t>
            </a:r>
            <a:r>
              <a:rPr lang="en-US" sz="6600" dirty="0"/>
              <a:t>:</a:t>
            </a:r>
            <a:endParaRPr lang="en-US" altLang="en-US" sz="6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29101" y="5715000"/>
            <a:ext cx="12022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229101" y="4229100"/>
            <a:ext cx="12768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343401" y="7200900"/>
            <a:ext cx="12768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27" y="4244673"/>
            <a:ext cx="918212" cy="9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14" y="5547658"/>
            <a:ext cx="1137939" cy="10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41" y="7124468"/>
            <a:ext cx="918212" cy="9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5257799" y="7086092"/>
            <a:ext cx="9049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Hôm</a:t>
            </a:r>
            <a:r>
              <a:rPr lang="en-US" sz="6000" i="1" dirty="0"/>
              <a:t> nay </a:t>
            </a:r>
            <a:r>
              <a:rPr lang="en-US" sz="6000" i="1" dirty="0" err="1"/>
              <a:t>có</a:t>
            </a:r>
            <a:r>
              <a:rPr lang="en-US" sz="6000" i="1" dirty="0"/>
              <a:t> </a:t>
            </a:r>
            <a:r>
              <a:rPr lang="en-US" sz="6000" i="1" dirty="0" err="1"/>
              <a:t>tiết</a:t>
            </a:r>
            <a:r>
              <a:rPr lang="en-US" sz="6000" i="1" dirty="0"/>
              <a:t> tin </a:t>
            </a:r>
            <a:r>
              <a:rPr lang="en-US" sz="6000" i="1" dirty="0" err="1"/>
              <a:t>học</a:t>
            </a:r>
            <a:r>
              <a:rPr lang="en-US" sz="6000" i="1" dirty="0"/>
              <a:t>.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250293" y="5639134"/>
            <a:ext cx="100456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Xem</a:t>
            </a:r>
            <a:r>
              <a:rPr lang="en-US" sz="6000" i="1" dirty="0"/>
              <a:t> </a:t>
            </a:r>
            <a:r>
              <a:rPr lang="en-US" sz="6000" i="1" dirty="0" err="1"/>
              <a:t>thời</a:t>
            </a:r>
            <a:r>
              <a:rPr lang="en-US" sz="6000" i="1" dirty="0"/>
              <a:t> </a:t>
            </a:r>
            <a:r>
              <a:rPr lang="en-US" sz="6000" i="1" dirty="0" err="1"/>
              <a:t>khóa</a:t>
            </a:r>
            <a:r>
              <a:rPr lang="en-US" sz="6000" i="1" dirty="0"/>
              <a:t> </a:t>
            </a:r>
            <a:r>
              <a:rPr lang="en-US" sz="6000" i="1" dirty="0" err="1"/>
              <a:t>biểu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5257799" y="4176077"/>
            <a:ext cx="105298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Bỏ</a:t>
            </a:r>
            <a:r>
              <a:rPr lang="en-US" sz="6000" i="1" dirty="0"/>
              <a:t> </a:t>
            </a:r>
            <a:r>
              <a:rPr lang="en-US" sz="6000" i="1" dirty="0" err="1"/>
              <a:t>sách</a:t>
            </a:r>
            <a:r>
              <a:rPr lang="en-US" sz="6000" i="1" dirty="0"/>
              <a:t> tin </a:t>
            </a:r>
            <a:r>
              <a:rPr lang="en-US" sz="6000" i="1" dirty="0" err="1"/>
              <a:t>học</a:t>
            </a:r>
            <a:r>
              <a:rPr lang="en-US" sz="6000" i="1" dirty="0"/>
              <a:t> 3 </a:t>
            </a:r>
            <a:r>
              <a:rPr lang="en-US" sz="6000" i="1" dirty="0" err="1"/>
              <a:t>vào</a:t>
            </a:r>
            <a:r>
              <a:rPr lang="en-US" sz="6000" i="1" dirty="0"/>
              <a:t> </a:t>
            </a:r>
            <a:r>
              <a:rPr lang="en-US" sz="6000" i="1" dirty="0" err="1"/>
              <a:t>cặp</a:t>
            </a:r>
            <a:r>
              <a:rPr lang="en-US" sz="6000" i="1" dirty="0"/>
              <a:t>.  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934AA65-3673-2F96-57B4-2A25B221E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51EB52E-E12C-1BD8-153A-988FBCF9B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EED413A-59CA-926C-2E68-C90EF015AC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6B3EE41-36A0-B9AC-B9F6-3AD73C69EB17}"/>
              </a:ext>
            </a:extLst>
          </p:cNvPr>
          <p:cNvGrpSpPr/>
          <p:nvPr/>
        </p:nvGrpSpPr>
        <p:grpSpPr>
          <a:xfrm>
            <a:off x="271339" y="182101"/>
            <a:ext cx="17745321" cy="9615261"/>
            <a:chOff x="0" y="0"/>
            <a:chExt cx="4673665" cy="253241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2143D91-3713-3B18-182A-D327E85107DE}"/>
                </a:ext>
              </a:extLst>
            </p:cNvPr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83A7AB2-7402-53B7-2503-593AE56C503D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452912" y="691187"/>
            <a:ext cx="15697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6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/>
              <a:t>Khi</a:t>
            </a:r>
            <a:r>
              <a:rPr lang="en-US" sz="6600" dirty="0"/>
              <a:t> </a:t>
            </a:r>
            <a:r>
              <a:rPr lang="en-US" sz="6600" dirty="0" err="1"/>
              <a:t>cô</a:t>
            </a:r>
            <a:r>
              <a:rPr lang="en-US" sz="6600" dirty="0"/>
              <a:t> </a:t>
            </a:r>
            <a:r>
              <a:rPr lang="en-US" sz="6600" dirty="0" err="1"/>
              <a:t>giáo</a:t>
            </a:r>
            <a:r>
              <a:rPr lang="en-US" sz="6600" dirty="0"/>
              <a:t> </a:t>
            </a:r>
            <a:r>
              <a:rPr lang="en-US" sz="6600" dirty="0" err="1"/>
              <a:t>vào</a:t>
            </a:r>
            <a:r>
              <a:rPr lang="en-US" sz="6600" dirty="0"/>
              <a:t> </a:t>
            </a:r>
            <a:r>
              <a:rPr lang="en-US" sz="6600" dirty="0" err="1"/>
              <a:t>lớp</a:t>
            </a:r>
            <a:r>
              <a:rPr lang="en-US" sz="6600" dirty="0"/>
              <a:t>, </a:t>
            </a:r>
            <a:r>
              <a:rPr lang="en-US" sz="6600" dirty="0" err="1"/>
              <a:t>học</a:t>
            </a:r>
            <a:r>
              <a:rPr lang="en-US" sz="6600" dirty="0"/>
              <a:t> </a:t>
            </a:r>
            <a:r>
              <a:rPr lang="en-US" sz="6600" dirty="0" err="1"/>
              <a:t>sinh</a:t>
            </a:r>
            <a:r>
              <a:rPr lang="en-US" sz="6600" dirty="0"/>
              <a:t> </a:t>
            </a:r>
            <a:r>
              <a:rPr lang="en-US" sz="6600" dirty="0" err="1"/>
              <a:t>cả</a:t>
            </a:r>
            <a:r>
              <a:rPr lang="en-US" sz="6600" dirty="0"/>
              <a:t> </a:t>
            </a:r>
            <a:r>
              <a:rPr lang="en-US" sz="6600" dirty="0" err="1"/>
              <a:t>lớp</a:t>
            </a:r>
            <a:r>
              <a:rPr lang="en-US" sz="6600" dirty="0"/>
              <a:t> </a:t>
            </a:r>
            <a:r>
              <a:rPr lang="en-US" sz="6600" dirty="0" err="1"/>
              <a:t>đứng</a:t>
            </a:r>
            <a:r>
              <a:rPr lang="en-US" sz="6600" dirty="0"/>
              <a:t> </a:t>
            </a:r>
            <a:r>
              <a:rPr lang="en-US" sz="6600" dirty="0" err="1"/>
              <a:t>dậy</a:t>
            </a:r>
            <a:r>
              <a:rPr lang="en-US" sz="6600" dirty="0"/>
              <a:t> </a:t>
            </a:r>
            <a:r>
              <a:rPr lang="en-US" sz="6600" dirty="0" err="1"/>
              <a:t>chào</a:t>
            </a:r>
            <a:r>
              <a:rPr lang="en-US" sz="6600" dirty="0"/>
              <a:t> </a:t>
            </a:r>
            <a:r>
              <a:rPr lang="en-US" sz="6600" dirty="0" err="1"/>
              <a:t>cô</a:t>
            </a:r>
            <a:r>
              <a:rPr lang="en-US" sz="6600" dirty="0"/>
              <a:t> </a:t>
            </a:r>
            <a:r>
              <a:rPr lang="en-US" sz="6600" dirty="0" err="1"/>
              <a:t>giáo</a:t>
            </a:r>
            <a:r>
              <a:rPr lang="en-US" sz="6600" dirty="0"/>
              <a:t>. </a:t>
            </a:r>
            <a:r>
              <a:rPr lang="en-US" sz="6600" dirty="0" err="1"/>
              <a:t>Thông</a:t>
            </a:r>
            <a:r>
              <a:rPr lang="en-US" sz="6600" dirty="0"/>
              <a:t> tin ở </a:t>
            </a:r>
            <a:r>
              <a:rPr lang="en-US" sz="6600" dirty="0" err="1"/>
              <a:t>câu</a:t>
            </a:r>
            <a:r>
              <a:rPr lang="en-US" sz="6600" dirty="0"/>
              <a:t> </a:t>
            </a:r>
            <a:r>
              <a:rPr lang="en-US" sz="6600" dirty="0" err="1"/>
              <a:t>trên</a:t>
            </a:r>
            <a:r>
              <a:rPr lang="en-US" sz="6600" dirty="0"/>
              <a:t> </a:t>
            </a:r>
            <a:r>
              <a:rPr lang="en-US" sz="6600" dirty="0" err="1"/>
              <a:t>là</a:t>
            </a:r>
            <a:r>
              <a:rPr lang="en-US" sz="6600" dirty="0"/>
              <a:t>:</a:t>
            </a:r>
            <a:endParaRPr lang="en-US" altLang="en-US" sz="6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33297" y="7187133"/>
            <a:ext cx="10040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33329" y="4384543"/>
            <a:ext cx="13390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033297" y="5794668"/>
            <a:ext cx="1260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34" y="5827818"/>
            <a:ext cx="918212" cy="9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07" y="4113350"/>
            <a:ext cx="1137939" cy="10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34" y="7274531"/>
            <a:ext cx="918212" cy="9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870289" y="7150947"/>
            <a:ext cx="126006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Học</a:t>
            </a:r>
            <a:r>
              <a:rPr lang="en-US" sz="6000" i="1" dirty="0"/>
              <a:t> </a:t>
            </a:r>
            <a:r>
              <a:rPr lang="en-US" sz="6000" i="1" dirty="0" err="1"/>
              <a:t>sinh</a:t>
            </a:r>
            <a:r>
              <a:rPr lang="en-US" sz="6000" i="1" dirty="0"/>
              <a:t> </a:t>
            </a:r>
            <a:r>
              <a:rPr lang="en-US" sz="6000" i="1" dirty="0" err="1"/>
              <a:t>đứng</a:t>
            </a:r>
            <a:r>
              <a:rPr lang="en-US" sz="6000" i="1" dirty="0"/>
              <a:t> </a:t>
            </a:r>
            <a:r>
              <a:rPr lang="en-US" sz="6000" i="1" dirty="0" err="1"/>
              <a:t>dậy</a:t>
            </a:r>
            <a:r>
              <a:rPr lang="en-US" sz="6000" i="1" dirty="0"/>
              <a:t> </a:t>
            </a:r>
            <a:r>
              <a:rPr lang="en-US" sz="6000" i="1" dirty="0" err="1"/>
              <a:t>chào</a:t>
            </a:r>
            <a:r>
              <a:rPr lang="en-US" sz="6000" i="1" dirty="0"/>
              <a:t> </a:t>
            </a:r>
            <a:r>
              <a:rPr lang="en-US" sz="6000" i="1" dirty="0" err="1"/>
              <a:t>cô</a:t>
            </a:r>
            <a:r>
              <a:rPr lang="en-US" sz="6000" i="1" dirty="0"/>
              <a:t> </a:t>
            </a:r>
            <a:r>
              <a:rPr lang="en-US" sz="6000" i="1" dirty="0" err="1"/>
              <a:t>giáo</a:t>
            </a:r>
            <a:r>
              <a:rPr lang="en-US" sz="6000" i="1" dirty="0"/>
              <a:t>.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5870289" y="5770549"/>
            <a:ext cx="88709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Học</a:t>
            </a:r>
            <a:r>
              <a:rPr lang="en-US" sz="6000" i="1" dirty="0"/>
              <a:t> </a:t>
            </a:r>
            <a:r>
              <a:rPr lang="en-US" sz="6000" i="1" dirty="0" err="1"/>
              <a:t>sinh</a:t>
            </a:r>
            <a:r>
              <a:rPr lang="en-US" sz="6000" i="1" dirty="0"/>
              <a:t> </a:t>
            </a:r>
            <a:r>
              <a:rPr lang="en-US" sz="6000" i="1" dirty="0" err="1"/>
              <a:t>nhìn</a:t>
            </a:r>
            <a:r>
              <a:rPr lang="en-US" sz="6000" i="1" dirty="0"/>
              <a:t> </a:t>
            </a:r>
            <a:r>
              <a:rPr lang="en-US" sz="6000" i="1" dirty="0" err="1"/>
              <a:t>thấy</a:t>
            </a:r>
            <a:r>
              <a:rPr lang="en-US" sz="6000" i="1" dirty="0"/>
              <a:t> </a:t>
            </a:r>
            <a:r>
              <a:rPr lang="en-US" sz="6000" i="1" dirty="0" err="1"/>
              <a:t>cô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870289" y="4343400"/>
            <a:ext cx="6610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Cô</a:t>
            </a:r>
            <a:r>
              <a:rPr lang="en-US" sz="6000" i="1" dirty="0"/>
              <a:t> </a:t>
            </a:r>
            <a:r>
              <a:rPr lang="en-US" sz="6000" i="1" dirty="0" err="1"/>
              <a:t>giáo</a:t>
            </a:r>
            <a:r>
              <a:rPr lang="en-US" sz="6000" i="1" dirty="0"/>
              <a:t> </a:t>
            </a:r>
            <a:r>
              <a:rPr lang="en-US" sz="6000" i="1" dirty="0" err="1"/>
              <a:t>vào</a:t>
            </a:r>
            <a:r>
              <a:rPr lang="en-US" sz="6000" i="1" dirty="0"/>
              <a:t> </a:t>
            </a:r>
            <a:r>
              <a:rPr lang="en-US" sz="6000" i="1" dirty="0" err="1"/>
              <a:t>lớp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29C7CAE-C932-C2E2-9068-768DCC0D64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335E8F-B7AE-321F-AB1F-8810D9AF6F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1A55FCB7-6913-BBC8-F4AA-9C268C927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FB8A5D4-541A-FCAE-C96F-5AD12DB97C49}"/>
              </a:ext>
            </a:extLst>
          </p:cNvPr>
          <p:cNvGrpSpPr/>
          <p:nvPr/>
        </p:nvGrpSpPr>
        <p:grpSpPr>
          <a:xfrm>
            <a:off x="271339" y="182101"/>
            <a:ext cx="17745321" cy="9615261"/>
            <a:chOff x="0" y="0"/>
            <a:chExt cx="4673665" cy="253241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23744FC-0A4E-C7D6-EB60-3090C912B6CB}"/>
                </a:ext>
              </a:extLst>
            </p:cNvPr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865F22D-9D6F-5E9B-0283-22243471BAD9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28775" y="1038173"/>
            <a:ext cx="1448548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6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/>
              <a:t>Con </a:t>
            </a:r>
            <a:r>
              <a:rPr lang="en-US" sz="6600" dirty="0" err="1"/>
              <a:t>người</a:t>
            </a:r>
            <a:r>
              <a:rPr lang="en-US" sz="6600" dirty="0"/>
              <a:t> </a:t>
            </a:r>
            <a:r>
              <a:rPr lang="en-US" sz="6600" dirty="0" err="1"/>
              <a:t>thu</a:t>
            </a:r>
            <a:r>
              <a:rPr lang="en-US" sz="6600" dirty="0"/>
              <a:t> </a:t>
            </a:r>
            <a:r>
              <a:rPr lang="en-US" sz="6600" dirty="0" err="1"/>
              <a:t>nhận</a:t>
            </a:r>
            <a:r>
              <a:rPr lang="en-US" sz="6600" dirty="0"/>
              <a:t> …… qua </a:t>
            </a:r>
            <a:r>
              <a:rPr lang="en-US" sz="6600" dirty="0" err="1"/>
              <a:t>các</a:t>
            </a:r>
            <a:r>
              <a:rPr lang="en-US" sz="6600" dirty="0"/>
              <a:t> </a:t>
            </a:r>
            <a:r>
              <a:rPr lang="en-US" sz="6600" dirty="0" err="1"/>
              <a:t>giác</a:t>
            </a:r>
            <a:r>
              <a:rPr lang="en-US" sz="6600" dirty="0"/>
              <a:t> </a:t>
            </a:r>
            <a:r>
              <a:rPr lang="en-US" sz="6600" dirty="0" err="1"/>
              <a:t>quan</a:t>
            </a:r>
            <a:r>
              <a:rPr lang="en-US" sz="6600" dirty="0"/>
              <a:t> </a:t>
            </a:r>
            <a:r>
              <a:rPr lang="en-US" sz="6600" dirty="0" err="1"/>
              <a:t>như</a:t>
            </a:r>
            <a:r>
              <a:rPr lang="en-US" sz="6600" dirty="0"/>
              <a:t> </a:t>
            </a:r>
            <a:r>
              <a:rPr lang="en-US" sz="6600" dirty="0" err="1"/>
              <a:t>mắt</a:t>
            </a:r>
            <a:r>
              <a:rPr lang="en-US" sz="6600" dirty="0"/>
              <a:t>, tai, </a:t>
            </a:r>
            <a:r>
              <a:rPr lang="en-US" sz="6600" dirty="0" err="1"/>
              <a:t>mũi</a:t>
            </a:r>
            <a:r>
              <a:rPr lang="en-US" sz="6600" dirty="0"/>
              <a:t>.</a:t>
            </a:r>
            <a:endParaRPr lang="en-US" altLang="en-US" sz="6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457700" y="7407240"/>
            <a:ext cx="11575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2787" y="5839684"/>
            <a:ext cx="14534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457700" y="4168033"/>
            <a:ext cx="15436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20" y="5630650"/>
            <a:ext cx="1137939" cy="10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39" y="4146253"/>
            <a:ext cx="918212" cy="9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62" y="7426988"/>
            <a:ext cx="918212" cy="9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372100" y="7426988"/>
            <a:ext cx="58846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Dữ</a:t>
            </a:r>
            <a:r>
              <a:rPr lang="en-US" sz="6000" i="1" dirty="0"/>
              <a:t> </a:t>
            </a:r>
            <a:r>
              <a:rPr lang="en-US" sz="6000" i="1" dirty="0" err="1"/>
              <a:t>liệu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5372100" y="5839685"/>
            <a:ext cx="46843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Thông</a:t>
            </a:r>
            <a:r>
              <a:rPr lang="en-US" sz="6000" i="1" dirty="0"/>
              <a:t> tin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5372100" y="4176857"/>
            <a:ext cx="53482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Quyết</a:t>
            </a:r>
            <a:r>
              <a:rPr lang="en-US" sz="6000" i="1" dirty="0"/>
              <a:t> </a:t>
            </a:r>
            <a:r>
              <a:rPr lang="en-US" sz="6000" i="1" dirty="0" err="1"/>
              <a:t>định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A785712-852B-D517-535D-DB88A1C55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44777D-A031-2B87-7A86-19E34202D2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98FD5A-654F-4929-79B2-3E75179A9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46ED3ADF-3B5F-5BD6-0EE1-77288158FFD5}"/>
              </a:ext>
            </a:extLst>
          </p:cNvPr>
          <p:cNvGrpSpPr/>
          <p:nvPr/>
        </p:nvGrpSpPr>
        <p:grpSpPr>
          <a:xfrm>
            <a:off x="271339" y="182101"/>
            <a:ext cx="17745321" cy="9615261"/>
            <a:chOff x="0" y="0"/>
            <a:chExt cx="4673665" cy="2532414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CFE9EC48-2F6D-302B-0149-343155783157}"/>
                </a:ext>
              </a:extLst>
            </p:cNvPr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848F8352-2550-0C9D-CC20-0F8CC39A2940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88117" y="1322948"/>
            <a:ext cx="1200105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altLang="en-US" sz="6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/>
              <a:t>Thông</a:t>
            </a:r>
            <a:r>
              <a:rPr lang="en-US" sz="6600" dirty="0"/>
              <a:t> tin </a:t>
            </a:r>
            <a:r>
              <a:rPr lang="en-US" sz="6600" dirty="0" err="1"/>
              <a:t>thay</a:t>
            </a:r>
            <a:r>
              <a:rPr lang="en-US" sz="6600" dirty="0"/>
              <a:t> </a:t>
            </a:r>
            <a:r>
              <a:rPr lang="en-US" sz="6600" dirty="0" err="1"/>
              <a:t>đổi</a:t>
            </a:r>
            <a:r>
              <a:rPr lang="en-US" sz="6600" dirty="0"/>
              <a:t> </a:t>
            </a:r>
            <a:r>
              <a:rPr lang="en-US" sz="6600" dirty="0" err="1"/>
              <a:t>thì</a:t>
            </a:r>
            <a:r>
              <a:rPr lang="en-US" sz="6600" dirty="0"/>
              <a:t> …. </a:t>
            </a:r>
            <a:r>
              <a:rPr lang="en-US" sz="6600" dirty="0" err="1"/>
              <a:t>cũng</a:t>
            </a:r>
            <a:r>
              <a:rPr lang="en-US" sz="6600" dirty="0"/>
              <a:t> </a:t>
            </a:r>
            <a:r>
              <a:rPr lang="en-US" sz="6600" dirty="0" err="1"/>
              <a:t>thay</a:t>
            </a:r>
            <a:r>
              <a:rPr lang="en-US" sz="6600" dirty="0"/>
              <a:t> </a:t>
            </a:r>
            <a:r>
              <a:rPr lang="en-US" sz="6600" dirty="0" err="1"/>
              <a:t>đổi</a:t>
            </a:r>
            <a:r>
              <a:rPr lang="en-US" sz="6600" dirty="0"/>
              <a:t> </a:t>
            </a:r>
            <a:r>
              <a:rPr lang="en-US" sz="6600" dirty="0" err="1"/>
              <a:t>theo</a:t>
            </a:r>
            <a:r>
              <a:rPr lang="en-US" sz="6600" dirty="0"/>
              <a:t>.</a:t>
            </a:r>
            <a:endParaRPr lang="en-US" altLang="en-US" sz="6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157961" y="7592405"/>
            <a:ext cx="11810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114801" y="6057900"/>
            <a:ext cx="9683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14800" y="4343400"/>
            <a:ext cx="10284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27" y="4302079"/>
            <a:ext cx="918212" cy="9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54572"/>
            <a:ext cx="1137939" cy="10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80" y="7561114"/>
            <a:ext cx="918212" cy="9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143255" y="7503457"/>
            <a:ext cx="9678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Lời</a:t>
            </a:r>
            <a:r>
              <a:rPr lang="en-US" sz="6000" i="1" dirty="0"/>
              <a:t> </a:t>
            </a:r>
            <a:r>
              <a:rPr lang="en-US" sz="6000" i="1" dirty="0" err="1"/>
              <a:t>nói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5039432" y="5968952"/>
            <a:ext cx="68135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Quyết</a:t>
            </a:r>
            <a:r>
              <a:rPr lang="en-US" sz="6000" i="1" dirty="0"/>
              <a:t> </a:t>
            </a:r>
            <a:r>
              <a:rPr lang="en-US" sz="6000" i="1" dirty="0" err="1"/>
              <a:t>định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143255" y="4343400"/>
            <a:ext cx="50771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000" i="1" dirty="0" err="1"/>
              <a:t>Hành</a:t>
            </a:r>
            <a:r>
              <a:rPr lang="en-US" sz="6000" i="1" dirty="0"/>
              <a:t> </a:t>
            </a:r>
            <a:r>
              <a:rPr lang="en-US" sz="6000" i="1" dirty="0" err="1"/>
              <a:t>động</a:t>
            </a:r>
            <a:r>
              <a:rPr lang="en-US" sz="6000" i="1" dirty="0"/>
              <a:t> 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45B350CF-A420-BC7D-B72B-F3FD878A44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ECB379A-861F-2748-C5DD-D8B29034AA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F4076675-79F9-AC5D-4343-21EB01EBB8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5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85723" y="-2027516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06185" y="552114"/>
            <a:ext cx="16456296" cy="9511605"/>
            <a:chOff x="0" y="0"/>
            <a:chExt cx="14392081" cy="831850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255006"/>
            </a:xfrm>
            <a:custGeom>
              <a:avLst/>
              <a:gdLst/>
              <a:ahLst/>
              <a:cxnLst/>
              <a:rect l="l" t="t" r="r" b="b"/>
              <a:pathLst>
                <a:path w="14328581" h="8255006">
                  <a:moveTo>
                    <a:pt x="14235872" y="8255006"/>
                  </a:moveTo>
                  <a:lnTo>
                    <a:pt x="92710" y="8255006"/>
                  </a:lnTo>
                  <a:cubicBezTo>
                    <a:pt x="41910" y="8255006"/>
                    <a:pt x="0" y="8213096"/>
                    <a:pt x="0" y="816229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161026"/>
                  </a:lnTo>
                  <a:cubicBezTo>
                    <a:pt x="14328581" y="8213096"/>
                    <a:pt x="14286672" y="8255006"/>
                    <a:pt x="14235872" y="82550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318506"/>
            </a:xfrm>
            <a:custGeom>
              <a:avLst/>
              <a:gdLst/>
              <a:ahLst/>
              <a:cxnLst/>
              <a:rect l="l" t="t" r="r" b="b"/>
              <a:pathLst>
                <a:path w="14392081" h="8318506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194046"/>
                  </a:lnTo>
                  <a:cubicBezTo>
                    <a:pt x="14332392" y="8229606"/>
                    <a:pt x="14303181" y="8258816"/>
                    <a:pt x="14267622" y="8258816"/>
                  </a:cubicBezTo>
                  <a:lnTo>
                    <a:pt x="124460" y="8258816"/>
                  </a:lnTo>
                  <a:cubicBezTo>
                    <a:pt x="88900" y="8258816"/>
                    <a:pt x="59690" y="8229606"/>
                    <a:pt x="59690" y="819404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94046"/>
                  </a:lnTo>
                  <a:cubicBezTo>
                    <a:pt x="0" y="8262626"/>
                    <a:pt x="55880" y="8318506"/>
                    <a:pt x="124460" y="8318506"/>
                  </a:cubicBezTo>
                  <a:lnTo>
                    <a:pt x="14267622" y="8318506"/>
                  </a:lnTo>
                  <a:cubicBezTo>
                    <a:pt x="14336201" y="8318506"/>
                    <a:pt x="14392081" y="8262626"/>
                    <a:pt x="14392081" y="8194046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91744" y="1068110"/>
            <a:ext cx="15943506" cy="601350"/>
            <a:chOff x="0" y="0"/>
            <a:chExt cx="61281833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281835" cy="2311400"/>
            </a:xfrm>
            <a:custGeom>
              <a:avLst/>
              <a:gdLst/>
              <a:ahLst/>
              <a:cxnLst/>
              <a:rect l="l" t="t" r="r" b="b"/>
              <a:pathLst>
                <a:path w="61281835" h="2311400">
                  <a:moveTo>
                    <a:pt x="60977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977035" y="2311400"/>
                  </a:lnTo>
                  <a:cubicBezTo>
                    <a:pt x="61145942" y="2311400"/>
                    <a:pt x="61281835" y="2175510"/>
                    <a:pt x="61281835" y="2006600"/>
                  </a:cubicBezTo>
                  <a:lnTo>
                    <a:pt x="61281835" y="304800"/>
                  </a:lnTo>
                  <a:cubicBezTo>
                    <a:pt x="61281835" y="135890"/>
                    <a:pt x="61145942" y="0"/>
                    <a:pt x="60977035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938548" y="1758078"/>
            <a:ext cx="12410904" cy="1164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84"/>
              </a:lnSpc>
            </a:pPr>
            <a:r>
              <a:rPr lang="en-US" sz="7899" spc="78" dirty="0">
                <a:solidFill>
                  <a:srgbClr val="FF0000"/>
                </a:solidFill>
                <a:latin typeface="Livvic Bold Bold"/>
              </a:rPr>
              <a:t>VẬN DỤNG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40728" y="6909734"/>
            <a:ext cx="4036597" cy="365495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5219" y="1000893"/>
            <a:ext cx="815060" cy="8150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C01708D-801E-137F-904F-18035110DD81}"/>
              </a:ext>
            </a:extLst>
          </p:cNvPr>
          <p:cNvSpPr txBox="1"/>
          <p:nvPr/>
        </p:nvSpPr>
        <p:spPr>
          <a:xfrm>
            <a:off x="3316197" y="3306535"/>
            <a:ext cx="1075508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8675682"/>
            <a:chOff x="0" y="0"/>
            <a:chExt cx="13836260" cy="758743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523938"/>
            </a:xfrm>
            <a:custGeom>
              <a:avLst/>
              <a:gdLst/>
              <a:ahLst/>
              <a:cxnLst/>
              <a:rect l="l" t="t" r="r" b="b"/>
              <a:pathLst>
                <a:path w="13772759" h="7523938">
                  <a:moveTo>
                    <a:pt x="13680050" y="7523938"/>
                  </a:moveTo>
                  <a:lnTo>
                    <a:pt x="92710" y="7523938"/>
                  </a:lnTo>
                  <a:cubicBezTo>
                    <a:pt x="41910" y="7523938"/>
                    <a:pt x="0" y="7482028"/>
                    <a:pt x="0" y="74312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429957"/>
                  </a:lnTo>
                  <a:cubicBezTo>
                    <a:pt x="13772759" y="7482028"/>
                    <a:pt x="13730850" y="7523938"/>
                    <a:pt x="13680050" y="7523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87438"/>
            </a:xfrm>
            <a:custGeom>
              <a:avLst/>
              <a:gdLst/>
              <a:ahLst/>
              <a:cxnLst/>
              <a:rect l="l" t="t" r="r" b="b"/>
              <a:pathLst>
                <a:path w="13836259" h="7587438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62978"/>
                  </a:lnTo>
                  <a:cubicBezTo>
                    <a:pt x="13776570" y="7498538"/>
                    <a:pt x="13747359" y="7527747"/>
                    <a:pt x="13711800" y="7527747"/>
                  </a:cubicBezTo>
                  <a:lnTo>
                    <a:pt x="124460" y="7527747"/>
                  </a:lnTo>
                  <a:cubicBezTo>
                    <a:pt x="88900" y="7527747"/>
                    <a:pt x="59690" y="7498538"/>
                    <a:pt x="59690" y="74629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62978"/>
                  </a:lnTo>
                  <a:cubicBezTo>
                    <a:pt x="0" y="7531557"/>
                    <a:pt x="55880" y="7587438"/>
                    <a:pt x="124460" y="7587438"/>
                  </a:cubicBezTo>
                  <a:lnTo>
                    <a:pt x="13711800" y="7587438"/>
                  </a:lnTo>
                  <a:cubicBezTo>
                    <a:pt x="13780379" y="7587438"/>
                    <a:pt x="13836259" y="7531557"/>
                    <a:pt x="13836259" y="7462978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76225" y="6574647"/>
            <a:ext cx="5178830" cy="419014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795944" y="3157425"/>
            <a:ext cx="4262923" cy="5860539"/>
            <a:chOff x="0" y="0"/>
            <a:chExt cx="4146501" cy="3446965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083000" cy="3383465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146501" cy="3446965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412876" y="3211408"/>
            <a:ext cx="4262923" cy="5860538"/>
            <a:chOff x="0" y="0"/>
            <a:chExt cx="4146501" cy="3446965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4083000" cy="3383465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146501" cy="3446965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53559" y="2391025"/>
            <a:ext cx="498152" cy="48909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60271" y="2391025"/>
            <a:ext cx="498152" cy="48909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3543" y="288583"/>
            <a:ext cx="3192929" cy="305940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55182" y="391318"/>
            <a:ext cx="930450" cy="884773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032680" y="3226614"/>
            <a:ext cx="4000511" cy="3348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252" spc="-253" dirty="0" err="1">
                <a:solidFill>
                  <a:srgbClr val="FF0000"/>
                </a:solidFill>
                <a:latin typeface="Livvic Bold Bold"/>
              </a:rPr>
              <a:t>Hướng</a:t>
            </a:r>
            <a:r>
              <a:rPr lang="en-US" sz="7252" spc="-253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7252" spc="-253" dirty="0" err="1">
                <a:solidFill>
                  <a:srgbClr val="FF0000"/>
                </a:solidFill>
                <a:latin typeface="Livvic Bold Bold"/>
              </a:rPr>
              <a:t>dẫn</a:t>
            </a:r>
            <a:r>
              <a:rPr lang="en-US" sz="7252" spc="-253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7252" spc="-253" dirty="0" err="1">
                <a:solidFill>
                  <a:srgbClr val="FF0000"/>
                </a:solidFill>
                <a:latin typeface="Livvic Bold Bold"/>
              </a:rPr>
              <a:t>về</a:t>
            </a:r>
            <a:r>
              <a:rPr lang="en-US" sz="7252" spc="-253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7252" spc="-253" dirty="0" err="1">
                <a:solidFill>
                  <a:srgbClr val="FF0000"/>
                </a:solidFill>
                <a:latin typeface="Livvic Bold Bold"/>
              </a:rPr>
              <a:t>nhà</a:t>
            </a:r>
            <a:endParaRPr lang="en-US" sz="7252" spc="-253" dirty="0">
              <a:solidFill>
                <a:srgbClr val="FF0000"/>
              </a:solidFill>
              <a:latin typeface="Livvic Bold Bold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102" y="1732785"/>
            <a:ext cx="751996" cy="7150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DD25C8-D26F-EA92-6081-CC03D1FB9C85}"/>
              </a:ext>
            </a:extLst>
          </p:cNvPr>
          <p:cNvSpPr txBox="1"/>
          <p:nvPr/>
        </p:nvSpPr>
        <p:spPr>
          <a:xfrm>
            <a:off x="7015255" y="5052806"/>
            <a:ext cx="3965817" cy="288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nay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E29363-6A5C-766B-51E5-5BB4556AD391}"/>
              </a:ext>
            </a:extLst>
          </p:cNvPr>
          <p:cNvSpPr txBox="1"/>
          <p:nvPr/>
        </p:nvSpPr>
        <p:spPr>
          <a:xfrm>
            <a:off x="12376572" y="5069102"/>
            <a:ext cx="4436645" cy="385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8F1812-22F0-A266-F714-30ED2EF0DD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7120" y="3597442"/>
            <a:ext cx="1129730" cy="11297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AA455AB-85BC-3949-D741-5A2A04F79C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79471" y="3557419"/>
            <a:ext cx="1129730" cy="112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338863" y="-2185273"/>
            <a:ext cx="11174171" cy="1435847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238532"/>
            <a:chOff x="0" y="0"/>
            <a:chExt cx="13836260" cy="807968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16187"/>
            </a:xfrm>
            <a:custGeom>
              <a:avLst/>
              <a:gdLst/>
              <a:ahLst/>
              <a:cxnLst/>
              <a:rect l="l" t="t" r="r" b="b"/>
              <a:pathLst>
                <a:path w="13772759" h="8016187">
                  <a:moveTo>
                    <a:pt x="13680050" y="8016187"/>
                  </a:moveTo>
                  <a:lnTo>
                    <a:pt x="92710" y="8016187"/>
                  </a:lnTo>
                  <a:cubicBezTo>
                    <a:pt x="41910" y="8016187"/>
                    <a:pt x="0" y="7974277"/>
                    <a:pt x="0" y="79234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22206"/>
                  </a:lnTo>
                  <a:cubicBezTo>
                    <a:pt x="13772759" y="7974277"/>
                    <a:pt x="13730850" y="8016187"/>
                    <a:pt x="13680050" y="80161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79687"/>
            </a:xfrm>
            <a:custGeom>
              <a:avLst/>
              <a:gdLst/>
              <a:ahLst/>
              <a:cxnLst/>
              <a:rect l="l" t="t" r="r" b="b"/>
              <a:pathLst>
                <a:path w="13836259" h="8079687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55227"/>
                  </a:lnTo>
                  <a:cubicBezTo>
                    <a:pt x="13776570" y="7990787"/>
                    <a:pt x="13747359" y="8019997"/>
                    <a:pt x="13711800" y="8019997"/>
                  </a:cubicBezTo>
                  <a:lnTo>
                    <a:pt x="124460" y="8019997"/>
                  </a:lnTo>
                  <a:cubicBezTo>
                    <a:pt x="88900" y="8019997"/>
                    <a:pt x="59690" y="7990787"/>
                    <a:pt x="59690" y="79552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55227"/>
                  </a:lnTo>
                  <a:cubicBezTo>
                    <a:pt x="0" y="8023807"/>
                    <a:pt x="55880" y="8079687"/>
                    <a:pt x="124460" y="8079687"/>
                  </a:cubicBezTo>
                  <a:lnTo>
                    <a:pt x="13711800" y="8079687"/>
                  </a:lnTo>
                  <a:cubicBezTo>
                    <a:pt x="13780379" y="8079687"/>
                    <a:pt x="13836259" y="8023807"/>
                    <a:pt x="13836259" y="7955227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2839" y="-384592"/>
            <a:ext cx="7614298" cy="72958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1883" flipH="1" flipV="1">
            <a:off x="10642886" y="5293654"/>
            <a:ext cx="7636086" cy="73167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2736" y="4722935"/>
            <a:ext cx="6943884" cy="58581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50138" y="2374179"/>
            <a:ext cx="1854540" cy="18545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26676" y="1058808"/>
            <a:ext cx="1142484" cy="11424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69598" y="8508463"/>
            <a:ext cx="1142484" cy="11424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21186" y="7937221"/>
            <a:ext cx="735684" cy="735684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53BB3A1C-6C7B-C7E2-29FA-AD9D10A5BC88}"/>
              </a:ext>
            </a:extLst>
          </p:cNvPr>
          <p:cNvSpPr txBox="1"/>
          <p:nvPr/>
        </p:nvSpPr>
        <p:spPr>
          <a:xfrm>
            <a:off x="7176620" y="2228961"/>
            <a:ext cx="8046707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89675" y="-1029229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5896" y="1329375"/>
            <a:ext cx="15569388" cy="9290587"/>
            <a:chOff x="0" y="0"/>
            <a:chExt cx="13616424" cy="812521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552925" cy="8061711"/>
            </a:xfrm>
            <a:custGeom>
              <a:avLst/>
              <a:gdLst/>
              <a:ahLst/>
              <a:cxnLst/>
              <a:rect l="l" t="t" r="r" b="b"/>
              <a:pathLst>
                <a:path w="13552925" h="8061711">
                  <a:moveTo>
                    <a:pt x="13460214" y="8061711"/>
                  </a:moveTo>
                  <a:lnTo>
                    <a:pt x="92710" y="8061711"/>
                  </a:lnTo>
                  <a:cubicBezTo>
                    <a:pt x="41910" y="8061711"/>
                    <a:pt x="0" y="8019801"/>
                    <a:pt x="0" y="79690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458944" y="0"/>
                  </a:lnTo>
                  <a:cubicBezTo>
                    <a:pt x="13509744" y="0"/>
                    <a:pt x="13551653" y="41910"/>
                    <a:pt x="13551653" y="92710"/>
                  </a:cubicBezTo>
                  <a:lnTo>
                    <a:pt x="13551653" y="7967731"/>
                  </a:lnTo>
                  <a:cubicBezTo>
                    <a:pt x="13552925" y="8019801"/>
                    <a:pt x="13511014" y="8061711"/>
                    <a:pt x="13460214" y="8061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616425" cy="8125212"/>
            </a:xfrm>
            <a:custGeom>
              <a:avLst/>
              <a:gdLst/>
              <a:ahLst/>
              <a:cxnLst/>
              <a:rect l="l" t="t" r="r" b="b"/>
              <a:pathLst>
                <a:path w="13616425" h="8125212">
                  <a:moveTo>
                    <a:pt x="13491964" y="59690"/>
                  </a:moveTo>
                  <a:cubicBezTo>
                    <a:pt x="13527525" y="59690"/>
                    <a:pt x="13556734" y="88900"/>
                    <a:pt x="13556734" y="124460"/>
                  </a:cubicBezTo>
                  <a:lnTo>
                    <a:pt x="13556734" y="8000751"/>
                  </a:lnTo>
                  <a:cubicBezTo>
                    <a:pt x="13556734" y="8036312"/>
                    <a:pt x="13527525" y="8065522"/>
                    <a:pt x="13491964" y="8065522"/>
                  </a:cubicBezTo>
                  <a:lnTo>
                    <a:pt x="124460" y="8065522"/>
                  </a:lnTo>
                  <a:cubicBezTo>
                    <a:pt x="88900" y="8065522"/>
                    <a:pt x="59690" y="8036312"/>
                    <a:pt x="59690" y="80007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491964" y="59690"/>
                  </a:lnTo>
                  <a:moveTo>
                    <a:pt x="1349196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00751"/>
                  </a:lnTo>
                  <a:cubicBezTo>
                    <a:pt x="0" y="8069331"/>
                    <a:pt x="55880" y="8125212"/>
                    <a:pt x="124460" y="8125212"/>
                  </a:cubicBezTo>
                  <a:lnTo>
                    <a:pt x="13491964" y="8125212"/>
                  </a:lnTo>
                  <a:cubicBezTo>
                    <a:pt x="13560544" y="8125212"/>
                    <a:pt x="13616425" y="8069331"/>
                    <a:pt x="13616425" y="8000751"/>
                  </a:cubicBezTo>
                  <a:lnTo>
                    <a:pt x="13616425" y="124460"/>
                  </a:lnTo>
                  <a:cubicBezTo>
                    <a:pt x="13616425" y="55880"/>
                    <a:pt x="13560544" y="0"/>
                    <a:pt x="1349196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81895">
            <a:off x="323091" y="7922944"/>
            <a:ext cx="4609850" cy="441707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05896" y="1028700"/>
            <a:ext cx="15569388" cy="601350"/>
            <a:chOff x="0" y="0"/>
            <a:chExt cx="5984383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843839" cy="2311400"/>
            </a:xfrm>
            <a:custGeom>
              <a:avLst/>
              <a:gdLst/>
              <a:ahLst/>
              <a:cxnLst/>
              <a:rect l="l" t="t" r="r" b="b"/>
              <a:pathLst>
                <a:path w="59843839" h="2311400">
                  <a:moveTo>
                    <a:pt x="595390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539039" y="2311400"/>
                  </a:lnTo>
                  <a:cubicBezTo>
                    <a:pt x="59707946" y="2311400"/>
                    <a:pt x="59843839" y="2175510"/>
                    <a:pt x="59843839" y="2006600"/>
                  </a:cubicBezTo>
                  <a:lnTo>
                    <a:pt x="59843839" y="304800"/>
                  </a:lnTo>
                  <a:cubicBezTo>
                    <a:pt x="59843839" y="135890"/>
                    <a:pt x="59707946" y="0"/>
                    <a:pt x="59539039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61714">
            <a:off x="12335096" y="76859"/>
            <a:ext cx="6528009" cy="62550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86150" y="6255534"/>
            <a:ext cx="5569428" cy="407074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36350" y="3896331"/>
            <a:ext cx="1160345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spc="134" dirty="0" err="1">
                <a:solidFill>
                  <a:schemeClr val="tx2"/>
                </a:solidFill>
                <a:latin typeface="Livvic Bold Bold"/>
              </a:rPr>
              <a:t>Chủ</a:t>
            </a:r>
            <a:r>
              <a:rPr lang="en-US" sz="8000" spc="134" dirty="0">
                <a:solidFill>
                  <a:schemeClr val="tx2"/>
                </a:solidFill>
                <a:latin typeface="Livvic Bold Bold"/>
              </a:rPr>
              <a:t> </a:t>
            </a:r>
            <a:r>
              <a:rPr lang="en-US" sz="8000" spc="134" dirty="0" err="1">
                <a:solidFill>
                  <a:schemeClr val="tx2"/>
                </a:solidFill>
                <a:latin typeface="Livvic Bold Bold"/>
              </a:rPr>
              <a:t>đề</a:t>
            </a:r>
            <a:r>
              <a:rPr lang="en-US" sz="8000" spc="134" dirty="0">
                <a:solidFill>
                  <a:schemeClr val="tx2"/>
                </a:solidFill>
                <a:latin typeface="Livvic Bold Bold"/>
              </a:rPr>
              <a:t> 2: </a:t>
            </a:r>
            <a:r>
              <a:rPr lang="en-US" sz="8000" spc="134" dirty="0" err="1">
                <a:solidFill>
                  <a:schemeClr val="tx2"/>
                </a:solidFill>
                <a:latin typeface="Livvic Bold Bold"/>
              </a:rPr>
              <a:t>Thông</a:t>
            </a:r>
            <a:r>
              <a:rPr lang="en-US" sz="8000" spc="134" dirty="0">
                <a:solidFill>
                  <a:schemeClr val="tx2"/>
                </a:solidFill>
                <a:latin typeface="Livvic Bold Bold"/>
              </a:rPr>
              <a:t> tin </a:t>
            </a:r>
            <a:r>
              <a:rPr lang="en-US" sz="8000" spc="134" dirty="0" err="1">
                <a:solidFill>
                  <a:schemeClr val="tx2"/>
                </a:solidFill>
                <a:latin typeface="Livvic Bold Bold"/>
              </a:rPr>
              <a:t>và</a:t>
            </a:r>
            <a:r>
              <a:rPr lang="en-US" sz="8000" spc="134" dirty="0">
                <a:solidFill>
                  <a:schemeClr val="tx2"/>
                </a:solidFill>
                <a:latin typeface="Livvic Bold Bold"/>
              </a:rPr>
              <a:t> </a:t>
            </a:r>
            <a:r>
              <a:rPr lang="en-US" sz="8000" spc="134" dirty="0" err="1">
                <a:solidFill>
                  <a:schemeClr val="tx2"/>
                </a:solidFill>
                <a:latin typeface="Livvic Bold Bold"/>
              </a:rPr>
              <a:t>xử</a:t>
            </a:r>
            <a:r>
              <a:rPr lang="en-US" sz="8000" spc="134" dirty="0">
                <a:solidFill>
                  <a:schemeClr val="tx2"/>
                </a:solidFill>
                <a:latin typeface="Livvic Bold Bold"/>
              </a:rPr>
              <a:t> </a:t>
            </a:r>
            <a:r>
              <a:rPr lang="en-US" sz="8000" spc="134" dirty="0" err="1">
                <a:solidFill>
                  <a:schemeClr val="tx2"/>
                </a:solidFill>
                <a:latin typeface="Livvic Bold Bold"/>
              </a:rPr>
              <a:t>lí</a:t>
            </a:r>
            <a:r>
              <a:rPr lang="en-US" sz="8000" spc="134" dirty="0">
                <a:solidFill>
                  <a:schemeClr val="tx2"/>
                </a:solidFill>
                <a:latin typeface="Livvic Bold Bold"/>
              </a:rPr>
              <a:t> </a:t>
            </a:r>
            <a:r>
              <a:rPr lang="en-US" sz="8000" spc="134" dirty="0" err="1">
                <a:solidFill>
                  <a:schemeClr val="tx2"/>
                </a:solidFill>
                <a:latin typeface="Livvic Bold Bold"/>
              </a:rPr>
              <a:t>thông</a:t>
            </a:r>
            <a:r>
              <a:rPr lang="en-US" sz="8000" spc="134" dirty="0">
                <a:solidFill>
                  <a:schemeClr val="tx2"/>
                </a:solidFill>
                <a:latin typeface="Livvic Bold Bold"/>
              </a:rPr>
              <a:t> tin</a:t>
            </a:r>
          </a:p>
          <a:p>
            <a:r>
              <a:rPr lang="en-US" sz="8000" spc="134" dirty="0" err="1">
                <a:solidFill>
                  <a:srgbClr val="FF0000"/>
                </a:solidFill>
                <a:latin typeface="Livvic Bold Bold"/>
              </a:rPr>
              <a:t>Bài</a:t>
            </a:r>
            <a:r>
              <a:rPr lang="en-US" sz="8000" spc="134" dirty="0">
                <a:solidFill>
                  <a:srgbClr val="FF0000"/>
                </a:solidFill>
                <a:latin typeface="Livvic Bold Bold"/>
              </a:rPr>
              <a:t> 1: </a:t>
            </a:r>
            <a:r>
              <a:rPr lang="en-US" sz="8000" spc="134" dirty="0" err="1">
                <a:solidFill>
                  <a:srgbClr val="FF0000"/>
                </a:solidFill>
                <a:latin typeface="Livvic Bold Bold"/>
              </a:rPr>
              <a:t>Thông</a:t>
            </a:r>
            <a:r>
              <a:rPr lang="en-US" sz="8000" spc="134" dirty="0">
                <a:solidFill>
                  <a:srgbClr val="FF0000"/>
                </a:solidFill>
                <a:latin typeface="Livvic Bold Bold"/>
              </a:rPr>
              <a:t> tin </a:t>
            </a:r>
            <a:r>
              <a:rPr lang="en-US" sz="8000" spc="134" dirty="0" err="1">
                <a:solidFill>
                  <a:srgbClr val="FF0000"/>
                </a:solidFill>
                <a:latin typeface="Livvic Bold Bold"/>
              </a:rPr>
              <a:t>và</a:t>
            </a:r>
            <a:r>
              <a:rPr lang="en-US" sz="8000" spc="134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8000" spc="134" dirty="0" err="1">
                <a:solidFill>
                  <a:srgbClr val="FF0000"/>
                </a:solidFill>
                <a:latin typeface="Livvic Bold Bold"/>
              </a:rPr>
              <a:t>quyết</a:t>
            </a:r>
            <a:r>
              <a:rPr lang="en-US" sz="8000" spc="134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8000" spc="134" dirty="0" err="1">
                <a:solidFill>
                  <a:srgbClr val="FF0000"/>
                </a:solidFill>
                <a:latin typeface="Livvic Bold Bold"/>
              </a:rPr>
              <a:t>định</a:t>
            </a:r>
            <a:endParaRPr lang="en-US" sz="8000" spc="134" dirty="0">
              <a:solidFill>
                <a:srgbClr val="FF0000"/>
              </a:solidFill>
              <a:latin typeface="Livvic Bold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56386" y="1182543"/>
            <a:ext cx="726538" cy="72653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036350" y="2548074"/>
            <a:ext cx="14346650" cy="626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39"/>
              </a:lnSpc>
            </a:pPr>
            <a:r>
              <a:rPr lang="en-US" sz="6600" dirty="0" err="1">
                <a:solidFill>
                  <a:srgbClr val="15172B"/>
                </a:solidFill>
                <a:latin typeface="Quicksand Medium"/>
              </a:rPr>
              <a:t>Thứ</a:t>
            </a:r>
            <a:r>
              <a:rPr lang="en-US" sz="6600" dirty="0">
                <a:solidFill>
                  <a:srgbClr val="15172B"/>
                </a:solidFill>
                <a:latin typeface="Quicksand Medium"/>
              </a:rPr>
              <a:t> </a:t>
            </a:r>
            <a:r>
              <a:rPr lang="en-US" sz="6600" dirty="0" err="1">
                <a:solidFill>
                  <a:srgbClr val="15172B"/>
                </a:solidFill>
                <a:latin typeface="Quicksand Medium"/>
              </a:rPr>
              <a:t>hai</a:t>
            </a:r>
            <a:r>
              <a:rPr lang="en-US" sz="6600" dirty="0">
                <a:solidFill>
                  <a:srgbClr val="15172B"/>
                </a:solidFill>
                <a:latin typeface="Quicksand Medium"/>
              </a:rPr>
              <a:t> </a:t>
            </a:r>
            <a:r>
              <a:rPr lang="en-US" sz="6600" dirty="0" err="1">
                <a:solidFill>
                  <a:srgbClr val="15172B"/>
                </a:solidFill>
                <a:latin typeface="Quicksand Medium"/>
              </a:rPr>
              <a:t>ngày</a:t>
            </a:r>
            <a:r>
              <a:rPr lang="en-US" sz="6600" dirty="0">
                <a:solidFill>
                  <a:srgbClr val="15172B"/>
                </a:solidFill>
                <a:latin typeface="Quicksand Medium"/>
              </a:rPr>
              <a:t> 17 </a:t>
            </a:r>
            <a:r>
              <a:rPr lang="en-US" sz="6600" dirty="0" err="1">
                <a:solidFill>
                  <a:srgbClr val="15172B"/>
                </a:solidFill>
                <a:latin typeface="Quicksand Medium"/>
              </a:rPr>
              <a:t>tháng</a:t>
            </a:r>
            <a:r>
              <a:rPr lang="en-US" sz="6600" dirty="0">
                <a:solidFill>
                  <a:srgbClr val="15172B"/>
                </a:solidFill>
                <a:latin typeface="Quicksand Medium"/>
              </a:rPr>
              <a:t> 10 </a:t>
            </a:r>
            <a:r>
              <a:rPr lang="en-US" sz="6600" dirty="0" err="1">
                <a:solidFill>
                  <a:srgbClr val="15172B"/>
                </a:solidFill>
                <a:latin typeface="Quicksand Medium"/>
              </a:rPr>
              <a:t>năm</a:t>
            </a:r>
            <a:r>
              <a:rPr lang="en-US" sz="6600" dirty="0">
                <a:solidFill>
                  <a:srgbClr val="15172B"/>
                </a:solidFill>
                <a:latin typeface="Quicksand Medium"/>
              </a:rPr>
              <a:t> 2022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99100" y="432776"/>
            <a:ext cx="1476305" cy="14763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96799" y="652044"/>
            <a:ext cx="1021814" cy="10218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9041" y="9523032"/>
            <a:ext cx="586855" cy="58685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61586" y="9523032"/>
            <a:ext cx="409742" cy="4097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841247" y="-1461379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459" y="341977"/>
            <a:ext cx="16901157" cy="9716423"/>
            <a:chOff x="0" y="0"/>
            <a:chExt cx="13836260" cy="75551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491690"/>
            </a:xfrm>
            <a:custGeom>
              <a:avLst/>
              <a:gdLst/>
              <a:ahLst/>
              <a:cxnLst/>
              <a:rect l="l" t="t" r="r" b="b"/>
              <a:pathLst>
                <a:path w="13772759" h="7491690">
                  <a:moveTo>
                    <a:pt x="13680050" y="7491689"/>
                  </a:moveTo>
                  <a:lnTo>
                    <a:pt x="92710" y="7491689"/>
                  </a:lnTo>
                  <a:cubicBezTo>
                    <a:pt x="41910" y="7491689"/>
                    <a:pt x="0" y="7449779"/>
                    <a:pt x="0" y="73989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397710"/>
                  </a:lnTo>
                  <a:cubicBezTo>
                    <a:pt x="13772759" y="7449779"/>
                    <a:pt x="13730850" y="7491690"/>
                    <a:pt x="13680050" y="74916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55190"/>
            </a:xfrm>
            <a:custGeom>
              <a:avLst/>
              <a:gdLst/>
              <a:ahLst/>
              <a:cxnLst/>
              <a:rect l="l" t="t" r="r" b="b"/>
              <a:pathLst>
                <a:path w="13836259" h="7555190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30729"/>
                  </a:lnTo>
                  <a:cubicBezTo>
                    <a:pt x="13776570" y="7466290"/>
                    <a:pt x="13747359" y="7495500"/>
                    <a:pt x="13711800" y="7495500"/>
                  </a:cubicBezTo>
                  <a:lnTo>
                    <a:pt x="124460" y="7495500"/>
                  </a:lnTo>
                  <a:cubicBezTo>
                    <a:pt x="88900" y="7495500"/>
                    <a:pt x="59690" y="7466290"/>
                    <a:pt x="59690" y="74307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30729"/>
                  </a:lnTo>
                  <a:cubicBezTo>
                    <a:pt x="0" y="7499310"/>
                    <a:pt x="55880" y="7555190"/>
                    <a:pt x="124460" y="7555190"/>
                  </a:cubicBezTo>
                  <a:lnTo>
                    <a:pt x="13711800" y="7555190"/>
                  </a:lnTo>
                  <a:cubicBezTo>
                    <a:pt x="13780379" y="7555190"/>
                    <a:pt x="13836259" y="7499310"/>
                    <a:pt x="13836259" y="7430729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047520" y="1592545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174336" y="2554573"/>
            <a:ext cx="15438971" cy="7453961"/>
            <a:chOff x="0" y="0"/>
            <a:chExt cx="13074052" cy="5110958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3010553" cy="5047458"/>
            </a:xfrm>
            <a:custGeom>
              <a:avLst/>
              <a:gdLst/>
              <a:ahLst/>
              <a:cxnLst/>
              <a:rect l="l" t="t" r="r" b="b"/>
              <a:pathLst>
                <a:path w="13010553" h="5047458">
                  <a:moveTo>
                    <a:pt x="12917843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916573" y="0"/>
                  </a:lnTo>
                  <a:cubicBezTo>
                    <a:pt x="12967373" y="0"/>
                    <a:pt x="13009282" y="41910"/>
                    <a:pt x="13009282" y="92710"/>
                  </a:cubicBezTo>
                  <a:lnTo>
                    <a:pt x="13009282" y="4953478"/>
                  </a:lnTo>
                  <a:cubicBezTo>
                    <a:pt x="13010553" y="5005548"/>
                    <a:pt x="12968643" y="5047458"/>
                    <a:pt x="12917843" y="50474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3074053" cy="5110958"/>
            </a:xfrm>
            <a:custGeom>
              <a:avLst/>
              <a:gdLst/>
              <a:ahLst/>
              <a:cxnLst/>
              <a:rect l="l" t="t" r="r" b="b"/>
              <a:pathLst>
                <a:path w="13074053" h="5110958">
                  <a:moveTo>
                    <a:pt x="12949593" y="59690"/>
                  </a:moveTo>
                  <a:cubicBezTo>
                    <a:pt x="12985152" y="59690"/>
                    <a:pt x="13014362" y="88900"/>
                    <a:pt x="13014362" y="124460"/>
                  </a:cubicBezTo>
                  <a:lnTo>
                    <a:pt x="13014362" y="4986498"/>
                  </a:lnTo>
                  <a:cubicBezTo>
                    <a:pt x="13014362" y="5022058"/>
                    <a:pt x="12985152" y="5051268"/>
                    <a:pt x="12949593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949593" y="59690"/>
                  </a:lnTo>
                  <a:moveTo>
                    <a:pt x="1294959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949593" y="5110958"/>
                  </a:lnTo>
                  <a:cubicBezTo>
                    <a:pt x="13018173" y="5110958"/>
                    <a:pt x="13074053" y="5055078"/>
                    <a:pt x="13074053" y="4986498"/>
                  </a:cubicBezTo>
                  <a:lnTo>
                    <a:pt x="13074053" y="124460"/>
                  </a:lnTo>
                  <a:cubicBezTo>
                    <a:pt x="13074053" y="55880"/>
                    <a:pt x="13018173" y="0"/>
                    <a:pt x="12949593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297522" y="637370"/>
            <a:ext cx="1371923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6100" dirty="0">
                <a:solidFill>
                  <a:srgbClr val="FF0000"/>
                </a:solidFill>
                <a:latin typeface="Livvic Bold Bold"/>
              </a:rPr>
              <a:t>1. </a:t>
            </a:r>
            <a:r>
              <a:rPr lang="en-US" sz="6100" dirty="0" err="1">
                <a:solidFill>
                  <a:srgbClr val="FF0000"/>
                </a:solidFill>
                <a:latin typeface="Livvic Bold Bold"/>
              </a:rPr>
              <a:t>Dựa</a:t>
            </a:r>
            <a:r>
              <a:rPr lang="en-US" sz="61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100" dirty="0" err="1">
                <a:solidFill>
                  <a:srgbClr val="FF0000"/>
                </a:solidFill>
                <a:latin typeface="Livvic Bold Bold"/>
              </a:rPr>
              <a:t>vào</a:t>
            </a:r>
            <a:r>
              <a:rPr lang="en-US" sz="61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100" dirty="0" err="1">
                <a:solidFill>
                  <a:srgbClr val="FF0000"/>
                </a:solidFill>
                <a:latin typeface="Livvic Bold Bold"/>
              </a:rPr>
              <a:t>thông</a:t>
            </a:r>
            <a:r>
              <a:rPr lang="en-US" sz="6100" dirty="0">
                <a:solidFill>
                  <a:srgbClr val="FF0000"/>
                </a:solidFill>
                <a:latin typeface="Livvic Bold Bold"/>
              </a:rPr>
              <a:t> tin </a:t>
            </a:r>
            <a:r>
              <a:rPr lang="en-US" sz="6100" dirty="0" err="1">
                <a:solidFill>
                  <a:srgbClr val="FF0000"/>
                </a:solidFill>
                <a:latin typeface="Livvic Bold Bold"/>
              </a:rPr>
              <a:t>để</a:t>
            </a:r>
            <a:r>
              <a:rPr lang="en-US" sz="61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100" dirty="0" err="1">
                <a:solidFill>
                  <a:srgbClr val="FF0000"/>
                </a:solidFill>
                <a:latin typeface="Livvic Bold Bold"/>
              </a:rPr>
              <a:t>quyết</a:t>
            </a:r>
            <a:r>
              <a:rPr lang="en-US" sz="61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100" dirty="0" err="1">
                <a:solidFill>
                  <a:srgbClr val="FF0000"/>
                </a:solidFill>
                <a:latin typeface="Livvic Bold Bold"/>
              </a:rPr>
              <a:t>định</a:t>
            </a:r>
            <a:endParaRPr lang="en-US" sz="6100" dirty="0">
              <a:solidFill>
                <a:srgbClr val="FF0000"/>
              </a:solidFill>
              <a:latin typeface="Livvic Bold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76685" flipH="1" flipV="1">
            <a:off x="-269135" y="-363335"/>
            <a:ext cx="3463947" cy="331909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383" y="1222520"/>
            <a:ext cx="815060" cy="8150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2360" y="-33293"/>
            <a:ext cx="1265160" cy="12651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7911">
            <a:off x="-249171" y="7672679"/>
            <a:ext cx="3229686" cy="26131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2085A6-4362-1E4C-D50F-5100AC115CB2}"/>
              </a:ext>
            </a:extLst>
          </p:cNvPr>
          <p:cNvSpPr txBox="1"/>
          <p:nvPr/>
        </p:nvSpPr>
        <p:spPr>
          <a:xfrm>
            <a:off x="2889730" y="2812413"/>
            <a:ext cx="68489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9" name="Right Arrow 11">
            <a:extLst>
              <a:ext uri="{FF2B5EF4-FFF2-40B4-BE49-F238E27FC236}">
                <a16:creationId xmlns:a16="http://schemas.microsoft.com/office/drawing/2014/main" id="{2E395683-AF50-35BD-8556-75F83E080716}"/>
              </a:ext>
            </a:extLst>
          </p:cNvPr>
          <p:cNvSpPr/>
          <p:nvPr/>
        </p:nvSpPr>
        <p:spPr>
          <a:xfrm>
            <a:off x="3385536" y="9012085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FA6678-69A2-A853-158B-3E78AF72636E}"/>
              </a:ext>
            </a:extLst>
          </p:cNvPr>
          <p:cNvSpPr txBox="1"/>
          <p:nvPr/>
        </p:nvSpPr>
        <p:spPr>
          <a:xfrm>
            <a:off x="4410552" y="8877329"/>
            <a:ext cx="867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Shape 207">
            <a:extLst>
              <a:ext uri="{FF2B5EF4-FFF2-40B4-BE49-F238E27FC236}">
                <a16:creationId xmlns:a16="http://schemas.microsoft.com/office/drawing/2014/main" id="{C88FE9D7-FF10-023A-F2E3-C571B356D552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10001693" y="2992282"/>
            <a:ext cx="7187727" cy="5838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841247" y="-1461379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92554" y="1419592"/>
            <a:ext cx="15820754" cy="8638808"/>
            <a:chOff x="0" y="0"/>
            <a:chExt cx="13836260" cy="75551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491690"/>
            </a:xfrm>
            <a:custGeom>
              <a:avLst/>
              <a:gdLst/>
              <a:ahLst/>
              <a:cxnLst/>
              <a:rect l="l" t="t" r="r" b="b"/>
              <a:pathLst>
                <a:path w="13772759" h="7491690">
                  <a:moveTo>
                    <a:pt x="13680050" y="7491689"/>
                  </a:moveTo>
                  <a:lnTo>
                    <a:pt x="92710" y="7491689"/>
                  </a:lnTo>
                  <a:cubicBezTo>
                    <a:pt x="41910" y="7491689"/>
                    <a:pt x="0" y="7449779"/>
                    <a:pt x="0" y="73989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397710"/>
                  </a:lnTo>
                  <a:cubicBezTo>
                    <a:pt x="13772759" y="7449779"/>
                    <a:pt x="13730850" y="7491690"/>
                    <a:pt x="13680050" y="74916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55190"/>
            </a:xfrm>
            <a:custGeom>
              <a:avLst/>
              <a:gdLst/>
              <a:ahLst/>
              <a:cxnLst/>
              <a:rect l="l" t="t" r="r" b="b"/>
              <a:pathLst>
                <a:path w="13836259" h="7555190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30729"/>
                  </a:lnTo>
                  <a:cubicBezTo>
                    <a:pt x="13776570" y="7466290"/>
                    <a:pt x="13747359" y="7495500"/>
                    <a:pt x="13711800" y="7495500"/>
                  </a:cubicBezTo>
                  <a:lnTo>
                    <a:pt x="124460" y="7495500"/>
                  </a:lnTo>
                  <a:cubicBezTo>
                    <a:pt x="88900" y="7495500"/>
                    <a:pt x="59690" y="7466290"/>
                    <a:pt x="59690" y="74307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30729"/>
                  </a:lnTo>
                  <a:cubicBezTo>
                    <a:pt x="0" y="7499310"/>
                    <a:pt x="55880" y="7555190"/>
                    <a:pt x="124460" y="7555190"/>
                  </a:cubicBezTo>
                  <a:lnTo>
                    <a:pt x="13711800" y="7555190"/>
                  </a:lnTo>
                  <a:cubicBezTo>
                    <a:pt x="13780379" y="7555190"/>
                    <a:pt x="13836259" y="7499310"/>
                    <a:pt x="13836259" y="7430729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92554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9683" y="4231150"/>
            <a:ext cx="498152" cy="4890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76685" flipH="1" flipV="1">
            <a:off x="619980" y="-207727"/>
            <a:ext cx="4303536" cy="41235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32460" y="1854058"/>
            <a:ext cx="815060" cy="8150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39168" y="696795"/>
            <a:ext cx="1265160" cy="12651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7911">
            <a:off x="-205599" y="8497840"/>
            <a:ext cx="2201306" cy="17810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8E7096E-B634-9CB0-2831-3A6DF5D72ECC}"/>
              </a:ext>
            </a:extLst>
          </p:cNvPr>
          <p:cNvSpPr txBox="1"/>
          <p:nvPr/>
        </p:nvSpPr>
        <p:spPr>
          <a:xfrm>
            <a:off x="2234528" y="4758113"/>
            <a:ext cx="52630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5A63314-156E-EB09-ABC3-53289DA97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85382" y="2081527"/>
            <a:ext cx="7783218" cy="412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urved Right Arrow 8">
            <a:extLst>
              <a:ext uri="{FF2B5EF4-FFF2-40B4-BE49-F238E27FC236}">
                <a16:creationId xmlns:a16="http://schemas.microsoft.com/office/drawing/2014/main" id="{CCE0776A-AA59-C27A-FA50-8AA77D5AC4D1}"/>
              </a:ext>
            </a:extLst>
          </p:cNvPr>
          <p:cNvSpPr/>
          <p:nvPr/>
        </p:nvSpPr>
        <p:spPr>
          <a:xfrm rot="3737562">
            <a:off x="5843834" y="2672264"/>
            <a:ext cx="919340" cy="2493424"/>
          </a:xfrm>
          <a:prstGeom prst="curvedRightArrow">
            <a:avLst>
              <a:gd name="adj1" fmla="val 25000"/>
              <a:gd name="adj2" fmla="val 50000"/>
              <a:gd name="adj3" fmla="val 41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6E4543-C898-342E-4AB2-CB2B3C8F7AB9}"/>
              </a:ext>
            </a:extLst>
          </p:cNvPr>
          <p:cNvSpPr txBox="1"/>
          <p:nvPr/>
        </p:nvSpPr>
        <p:spPr>
          <a:xfrm>
            <a:off x="11492591" y="6279347"/>
            <a:ext cx="33615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Curved Right Arrow 9">
            <a:extLst>
              <a:ext uri="{FF2B5EF4-FFF2-40B4-BE49-F238E27FC236}">
                <a16:creationId xmlns:a16="http://schemas.microsoft.com/office/drawing/2014/main" id="{D84A5BD2-C80C-FC5F-4FEE-3BBEF40DE3A4}"/>
              </a:ext>
            </a:extLst>
          </p:cNvPr>
          <p:cNvSpPr/>
          <p:nvPr/>
        </p:nvSpPr>
        <p:spPr>
          <a:xfrm rot="5819737" flipH="1" flipV="1">
            <a:off x="8980618" y="7381607"/>
            <a:ext cx="1028924" cy="37533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841247" y="-1461379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92554" y="1419592"/>
            <a:ext cx="15820754" cy="8638808"/>
            <a:chOff x="0" y="0"/>
            <a:chExt cx="13836260" cy="75551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491690"/>
            </a:xfrm>
            <a:custGeom>
              <a:avLst/>
              <a:gdLst/>
              <a:ahLst/>
              <a:cxnLst/>
              <a:rect l="l" t="t" r="r" b="b"/>
              <a:pathLst>
                <a:path w="13772759" h="7491690">
                  <a:moveTo>
                    <a:pt x="13680050" y="7491689"/>
                  </a:moveTo>
                  <a:lnTo>
                    <a:pt x="92710" y="7491689"/>
                  </a:lnTo>
                  <a:cubicBezTo>
                    <a:pt x="41910" y="7491689"/>
                    <a:pt x="0" y="7449779"/>
                    <a:pt x="0" y="73989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397710"/>
                  </a:lnTo>
                  <a:cubicBezTo>
                    <a:pt x="13772759" y="7449779"/>
                    <a:pt x="13730850" y="7491690"/>
                    <a:pt x="13680050" y="74916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55190"/>
            </a:xfrm>
            <a:custGeom>
              <a:avLst/>
              <a:gdLst/>
              <a:ahLst/>
              <a:cxnLst/>
              <a:rect l="l" t="t" r="r" b="b"/>
              <a:pathLst>
                <a:path w="13836259" h="7555190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30729"/>
                  </a:lnTo>
                  <a:cubicBezTo>
                    <a:pt x="13776570" y="7466290"/>
                    <a:pt x="13747359" y="7495500"/>
                    <a:pt x="13711800" y="7495500"/>
                  </a:cubicBezTo>
                  <a:lnTo>
                    <a:pt x="124460" y="7495500"/>
                  </a:lnTo>
                  <a:cubicBezTo>
                    <a:pt x="88900" y="7495500"/>
                    <a:pt x="59690" y="7466290"/>
                    <a:pt x="59690" y="74307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30729"/>
                  </a:lnTo>
                  <a:cubicBezTo>
                    <a:pt x="0" y="7499310"/>
                    <a:pt x="55880" y="7555190"/>
                    <a:pt x="124460" y="7555190"/>
                  </a:cubicBezTo>
                  <a:lnTo>
                    <a:pt x="13711800" y="7555190"/>
                  </a:lnTo>
                  <a:cubicBezTo>
                    <a:pt x="13780379" y="7555190"/>
                    <a:pt x="13836259" y="7499310"/>
                    <a:pt x="13836259" y="7430729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92554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174337" y="1854058"/>
            <a:ext cx="14949226" cy="8154476"/>
            <a:chOff x="0" y="0"/>
            <a:chExt cx="13074052" cy="5110958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3010553" cy="5047458"/>
            </a:xfrm>
            <a:custGeom>
              <a:avLst/>
              <a:gdLst/>
              <a:ahLst/>
              <a:cxnLst/>
              <a:rect l="l" t="t" r="r" b="b"/>
              <a:pathLst>
                <a:path w="13010553" h="5047458">
                  <a:moveTo>
                    <a:pt x="12917843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916573" y="0"/>
                  </a:lnTo>
                  <a:cubicBezTo>
                    <a:pt x="12967373" y="0"/>
                    <a:pt x="13009282" y="41910"/>
                    <a:pt x="13009282" y="92710"/>
                  </a:cubicBezTo>
                  <a:lnTo>
                    <a:pt x="13009282" y="4953478"/>
                  </a:lnTo>
                  <a:cubicBezTo>
                    <a:pt x="13010553" y="5005548"/>
                    <a:pt x="12968643" y="5047458"/>
                    <a:pt x="12917843" y="50474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3074053" cy="5110958"/>
            </a:xfrm>
            <a:custGeom>
              <a:avLst/>
              <a:gdLst/>
              <a:ahLst/>
              <a:cxnLst/>
              <a:rect l="l" t="t" r="r" b="b"/>
              <a:pathLst>
                <a:path w="13074053" h="5110958">
                  <a:moveTo>
                    <a:pt x="12949593" y="59690"/>
                  </a:moveTo>
                  <a:cubicBezTo>
                    <a:pt x="12985152" y="59690"/>
                    <a:pt x="13014362" y="88900"/>
                    <a:pt x="13014362" y="124460"/>
                  </a:cubicBezTo>
                  <a:lnTo>
                    <a:pt x="13014362" y="4986498"/>
                  </a:lnTo>
                  <a:cubicBezTo>
                    <a:pt x="13014362" y="5022058"/>
                    <a:pt x="12985152" y="5051268"/>
                    <a:pt x="12949593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949593" y="59690"/>
                  </a:lnTo>
                  <a:moveTo>
                    <a:pt x="1294959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949593" y="5110958"/>
                  </a:lnTo>
                  <a:cubicBezTo>
                    <a:pt x="13018173" y="5110958"/>
                    <a:pt x="13074053" y="5055078"/>
                    <a:pt x="13074053" y="4986498"/>
                  </a:cubicBezTo>
                  <a:lnTo>
                    <a:pt x="13074053" y="124460"/>
                  </a:lnTo>
                  <a:cubicBezTo>
                    <a:pt x="13074053" y="55880"/>
                    <a:pt x="13018173" y="0"/>
                    <a:pt x="12949593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9683" y="4231150"/>
            <a:ext cx="498152" cy="4890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76685" flipH="1" flipV="1">
            <a:off x="619980" y="-207727"/>
            <a:ext cx="4303536" cy="41235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32460" y="1854058"/>
            <a:ext cx="815060" cy="8150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39168" y="696795"/>
            <a:ext cx="1265160" cy="12651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7911">
            <a:off x="-374440" y="7937918"/>
            <a:ext cx="3266331" cy="26427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160D34-2BF1-E5D4-69EE-7AC73C426EA8}"/>
              </a:ext>
            </a:extLst>
          </p:cNvPr>
          <p:cNvSpPr txBox="1"/>
          <p:nvPr/>
        </p:nvSpPr>
        <p:spPr>
          <a:xfrm>
            <a:off x="3187692" y="2719901"/>
            <a:ext cx="60160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Right Arrow 11">
            <a:extLst>
              <a:ext uri="{FF2B5EF4-FFF2-40B4-BE49-F238E27FC236}">
                <a16:creationId xmlns:a16="http://schemas.microsoft.com/office/drawing/2014/main" id="{94F8467E-CA89-1B0E-CD5F-6AFC75026153}"/>
              </a:ext>
            </a:extLst>
          </p:cNvPr>
          <p:cNvSpPr/>
          <p:nvPr/>
        </p:nvSpPr>
        <p:spPr>
          <a:xfrm rot="1996666">
            <a:off x="8339438" y="8351543"/>
            <a:ext cx="1538681" cy="5537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79B0A-65EE-6BE7-8CF1-24D576E94699}"/>
              </a:ext>
            </a:extLst>
          </p:cNvPr>
          <p:cNvSpPr txBox="1"/>
          <p:nvPr/>
        </p:nvSpPr>
        <p:spPr>
          <a:xfrm>
            <a:off x="10599745" y="8457634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CD21C1BD-B6A2-8752-9EFD-0D552FB5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63802" y="2350178"/>
            <a:ext cx="7127715" cy="583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5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222787"/>
            <a:chOff x="0" y="0"/>
            <a:chExt cx="13836260" cy="806591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02416"/>
            </a:xfrm>
            <a:custGeom>
              <a:avLst/>
              <a:gdLst/>
              <a:ahLst/>
              <a:cxnLst/>
              <a:rect l="l" t="t" r="r" b="b"/>
              <a:pathLst>
                <a:path w="13772759" h="8002416">
                  <a:moveTo>
                    <a:pt x="13680050" y="8002416"/>
                  </a:moveTo>
                  <a:lnTo>
                    <a:pt x="92710" y="8002416"/>
                  </a:lnTo>
                  <a:cubicBezTo>
                    <a:pt x="41910" y="8002416"/>
                    <a:pt x="0" y="7960506"/>
                    <a:pt x="0" y="790970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08436"/>
                  </a:lnTo>
                  <a:cubicBezTo>
                    <a:pt x="13772759" y="7960506"/>
                    <a:pt x="13730850" y="8002416"/>
                    <a:pt x="13680050" y="80024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65916"/>
            </a:xfrm>
            <a:custGeom>
              <a:avLst/>
              <a:gdLst/>
              <a:ahLst/>
              <a:cxnLst/>
              <a:rect l="l" t="t" r="r" b="b"/>
              <a:pathLst>
                <a:path w="13836259" h="8065916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41456"/>
                  </a:lnTo>
                  <a:cubicBezTo>
                    <a:pt x="13776570" y="7977016"/>
                    <a:pt x="13747359" y="8006226"/>
                    <a:pt x="13711800" y="8006226"/>
                  </a:cubicBezTo>
                  <a:lnTo>
                    <a:pt x="124460" y="8006226"/>
                  </a:lnTo>
                  <a:cubicBezTo>
                    <a:pt x="88900" y="8006226"/>
                    <a:pt x="59690" y="7977016"/>
                    <a:pt x="59690" y="794145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41456"/>
                  </a:lnTo>
                  <a:cubicBezTo>
                    <a:pt x="0" y="8010036"/>
                    <a:pt x="55880" y="8065916"/>
                    <a:pt x="124460" y="8065916"/>
                  </a:cubicBezTo>
                  <a:lnTo>
                    <a:pt x="13711800" y="8065916"/>
                  </a:lnTo>
                  <a:cubicBezTo>
                    <a:pt x="13780379" y="8065916"/>
                    <a:pt x="13836259" y="8010036"/>
                    <a:pt x="13836259" y="7941456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191646" y="2114280"/>
            <a:ext cx="8390451" cy="8172720"/>
            <a:chOff x="0" y="0"/>
            <a:chExt cx="8161304" cy="7365259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8097804" cy="7301759"/>
            </a:xfrm>
            <a:custGeom>
              <a:avLst/>
              <a:gdLst/>
              <a:ahLst/>
              <a:cxnLst/>
              <a:rect l="l" t="t" r="r" b="b"/>
              <a:pathLst>
                <a:path w="8097804" h="7301759">
                  <a:moveTo>
                    <a:pt x="8005094" y="7301759"/>
                  </a:moveTo>
                  <a:lnTo>
                    <a:pt x="92710" y="7301759"/>
                  </a:lnTo>
                  <a:cubicBezTo>
                    <a:pt x="41910" y="7301759"/>
                    <a:pt x="0" y="7259848"/>
                    <a:pt x="0" y="72090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003824" y="0"/>
                  </a:lnTo>
                  <a:cubicBezTo>
                    <a:pt x="8054624" y="0"/>
                    <a:pt x="8096534" y="41910"/>
                    <a:pt x="8096534" y="92710"/>
                  </a:cubicBezTo>
                  <a:lnTo>
                    <a:pt x="8096534" y="7207779"/>
                  </a:lnTo>
                  <a:cubicBezTo>
                    <a:pt x="8097804" y="7259849"/>
                    <a:pt x="8055894" y="7301759"/>
                    <a:pt x="8005094" y="73017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8161304" cy="7365259"/>
            </a:xfrm>
            <a:custGeom>
              <a:avLst/>
              <a:gdLst/>
              <a:ahLst/>
              <a:cxnLst/>
              <a:rect l="l" t="t" r="r" b="b"/>
              <a:pathLst>
                <a:path w="8161304" h="7365259">
                  <a:moveTo>
                    <a:pt x="8036844" y="59690"/>
                  </a:moveTo>
                  <a:cubicBezTo>
                    <a:pt x="8072404" y="59690"/>
                    <a:pt x="8101614" y="88900"/>
                    <a:pt x="8101614" y="124460"/>
                  </a:cubicBezTo>
                  <a:lnTo>
                    <a:pt x="8101614" y="7240799"/>
                  </a:lnTo>
                  <a:cubicBezTo>
                    <a:pt x="8101614" y="7276359"/>
                    <a:pt x="8072404" y="7305569"/>
                    <a:pt x="8036844" y="7305569"/>
                  </a:cubicBezTo>
                  <a:lnTo>
                    <a:pt x="124460" y="7305569"/>
                  </a:lnTo>
                  <a:cubicBezTo>
                    <a:pt x="88900" y="7305569"/>
                    <a:pt x="59690" y="7276359"/>
                    <a:pt x="59690" y="724079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036844" y="59690"/>
                  </a:lnTo>
                  <a:moveTo>
                    <a:pt x="8036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240799"/>
                  </a:lnTo>
                  <a:cubicBezTo>
                    <a:pt x="0" y="7309379"/>
                    <a:pt x="55880" y="7365259"/>
                    <a:pt x="124460" y="7365259"/>
                  </a:cubicBezTo>
                  <a:lnTo>
                    <a:pt x="8036844" y="7365259"/>
                  </a:lnTo>
                  <a:cubicBezTo>
                    <a:pt x="8105424" y="7365259"/>
                    <a:pt x="8161304" y="7309379"/>
                    <a:pt x="8161304" y="7240799"/>
                  </a:cubicBezTo>
                  <a:lnTo>
                    <a:pt x="8161304" y="124460"/>
                  </a:lnTo>
                  <a:cubicBezTo>
                    <a:pt x="8161304" y="55880"/>
                    <a:pt x="8105424" y="0"/>
                    <a:pt x="803684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0427" y="2283974"/>
            <a:ext cx="498152" cy="489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200664">
            <a:off x="-468696" y="7432669"/>
            <a:ext cx="3190519" cy="305709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398653" y="4240323"/>
            <a:ext cx="5655052" cy="900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3"/>
              </a:lnSpc>
            </a:pPr>
            <a:r>
              <a:rPr lang="en-US" sz="9600" spc="61" dirty="0" err="1">
                <a:solidFill>
                  <a:srgbClr val="FF0000"/>
                </a:solidFill>
                <a:latin typeface="Livvic Bold Bold"/>
              </a:rPr>
              <a:t>Kết</a:t>
            </a:r>
            <a:r>
              <a:rPr lang="en-US" sz="9600" spc="6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9600" spc="61" dirty="0" err="1">
                <a:solidFill>
                  <a:srgbClr val="FF0000"/>
                </a:solidFill>
                <a:latin typeface="Livvic Bold Bold"/>
              </a:rPr>
              <a:t>luận</a:t>
            </a:r>
            <a:endParaRPr lang="en-US" sz="9600" spc="61" dirty="0">
              <a:solidFill>
                <a:srgbClr val="FF0000"/>
              </a:solidFill>
              <a:latin typeface="Livvic Bold 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6563" y="6030985"/>
            <a:ext cx="5765763" cy="45706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0722" y="8027150"/>
            <a:ext cx="982901" cy="9346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7670" y="9258300"/>
            <a:ext cx="787956" cy="7492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699C9B-310C-E770-94BF-CE321435170C}"/>
              </a:ext>
            </a:extLst>
          </p:cNvPr>
          <p:cNvSpPr txBox="1"/>
          <p:nvPr/>
        </p:nvSpPr>
        <p:spPr>
          <a:xfrm>
            <a:off x="8780280" y="2365367"/>
            <a:ext cx="7631234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Hằng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ngày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,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chúng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ta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vẫn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thường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xuyên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tiếp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nhận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thông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tin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và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dựa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vào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thông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tin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để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quyết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định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hành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7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động</a:t>
            </a:r>
            <a:r>
              <a:rPr lang="en-US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.</a:t>
            </a:r>
            <a:endParaRPr lang="en-US" sz="7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89657" y="-1456910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04275" y="981030"/>
            <a:ext cx="15820754" cy="9323382"/>
            <a:chOff x="0" y="0"/>
            <a:chExt cx="13836260" cy="8153893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90393"/>
            </a:xfrm>
            <a:custGeom>
              <a:avLst/>
              <a:gdLst/>
              <a:ahLst/>
              <a:cxnLst/>
              <a:rect l="l" t="t" r="r" b="b"/>
              <a:pathLst>
                <a:path w="13772759" h="8090393">
                  <a:moveTo>
                    <a:pt x="13680050" y="8090393"/>
                  </a:moveTo>
                  <a:lnTo>
                    <a:pt x="92710" y="8090393"/>
                  </a:lnTo>
                  <a:cubicBezTo>
                    <a:pt x="41910" y="8090393"/>
                    <a:pt x="0" y="8048482"/>
                    <a:pt x="0" y="799768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96413"/>
                  </a:lnTo>
                  <a:cubicBezTo>
                    <a:pt x="13772759" y="8048482"/>
                    <a:pt x="13730850" y="8090393"/>
                    <a:pt x="13680050" y="80903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153893"/>
            </a:xfrm>
            <a:custGeom>
              <a:avLst/>
              <a:gdLst/>
              <a:ahLst/>
              <a:cxnLst/>
              <a:rect l="l" t="t" r="r" b="b"/>
              <a:pathLst>
                <a:path w="13836259" h="8153893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029432"/>
                  </a:lnTo>
                  <a:cubicBezTo>
                    <a:pt x="13776570" y="8064993"/>
                    <a:pt x="13747359" y="8094203"/>
                    <a:pt x="13711800" y="8094203"/>
                  </a:cubicBezTo>
                  <a:lnTo>
                    <a:pt x="124460" y="8094203"/>
                  </a:lnTo>
                  <a:cubicBezTo>
                    <a:pt x="88900" y="8094203"/>
                    <a:pt x="59690" y="8064993"/>
                    <a:pt x="59690" y="802943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29432"/>
                  </a:lnTo>
                  <a:cubicBezTo>
                    <a:pt x="0" y="8098013"/>
                    <a:pt x="55880" y="8153893"/>
                    <a:pt x="124460" y="8153893"/>
                  </a:cubicBezTo>
                  <a:lnTo>
                    <a:pt x="13711800" y="8153893"/>
                  </a:lnTo>
                  <a:cubicBezTo>
                    <a:pt x="13780379" y="8153893"/>
                    <a:pt x="13836259" y="8098013"/>
                    <a:pt x="13836259" y="8029432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04275" y="590138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359667" y="2390695"/>
            <a:ext cx="14284901" cy="7551108"/>
            <a:chOff x="0" y="0"/>
            <a:chExt cx="12493058" cy="5110958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2429558" cy="5047458"/>
            </a:xfrm>
            <a:custGeom>
              <a:avLst/>
              <a:gdLst/>
              <a:ahLst/>
              <a:cxnLst/>
              <a:rect l="l" t="t" r="r" b="b"/>
              <a:pathLst>
                <a:path w="12429558" h="5047458">
                  <a:moveTo>
                    <a:pt x="12336848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335578" y="0"/>
                  </a:lnTo>
                  <a:cubicBezTo>
                    <a:pt x="12386378" y="0"/>
                    <a:pt x="12428288" y="41910"/>
                    <a:pt x="12428288" y="92710"/>
                  </a:cubicBezTo>
                  <a:lnTo>
                    <a:pt x="12428288" y="4953478"/>
                  </a:lnTo>
                  <a:cubicBezTo>
                    <a:pt x="12429558" y="5005548"/>
                    <a:pt x="12387648" y="5047458"/>
                    <a:pt x="12336848" y="50474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2493058" cy="5110958"/>
            </a:xfrm>
            <a:custGeom>
              <a:avLst/>
              <a:gdLst/>
              <a:ahLst/>
              <a:cxnLst/>
              <a:rect l="l" t="t" r="r" b="b"/>
              <a:pathLst>
                <a:path w="12493058" h="5110958">
                  <a:moveTo>
                    <a:pt x="12368598" y="59690"/>
                  </a:moveTo>
                  <a:cubicBezTo>
                    <a:pt x="12404158" y="59690"/>
                    <a:pt x="12433368" y="88900"/>
                    <a:pt x="12433368" y="124460"/>
                  </a:cubicBezTo>
                  <a:lnTo>
                    <a:pt x="12433368" y="4986498"/>
                  </a:lnTo>
                  <a:cubicBezTo>
                    <a:pt x="12433368" y="5022058"/>
                    <a:pt x="12404158" y="5051268"/>
                    <a:pt x="12368598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68598" y="59690"/>
                  </a:lnTo>
                  <a:moveTo>
                    <a:pt x="1236859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368598" y="5110958"/>
                  </a:lnTo>
                  <a:cubicBezTo>
                    <a:pt x="12437178" y="5110958"/>
                    <a:pt x="12493058" y="5055078"/>
                    <a:pt x="12493058" y="4986498"/>
                  </a:cubicBezTo>
                  <a:lnTo>
                    <a:pt x="12493058" y="124460"/>
                  </a:lnTo>
                  <a:cubicBezTo>
                    <a:pt x="12493058" y="55880"/>
                    <a:pt x="12437178" y="0"/>
                    <a:pt x="12368598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7204">
            <a:off x="15164973" y="7940411"/>
            <a:ext cx="3487665" cy="25618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91676" y="4211306"/>
            <a:ext cx="498152" cy="48909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092089" y="1413272"/>
            <a:ext cx="13941503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38"/>
              </a:lnSpc>
            </a:pPr>
            <a:r>
              <a:rPr lang="en-US" sz="6100" spc="63" dirty="0">
                <a:solidFill>
                  <a:srgbClr val="FF0000"/>
                </a:solidFill>
                <a:latin typeface="Livvic Bold Bold"/>
              </a:rPr>
              <a:t>2. </a:t>
            </a:r>
            <a:r>
              <a:rPr lang="en-US" sz="6100" spc="63" dirty="0" err="1">
                <a:solidFill>
                  <a:srgbClr val="FF0000"/>
                </a:solidFill>
                <a:latin typeface="Livvic Bold Bold"/>
              </a:rPr>
              <a:t>Dựa</a:t>
            </a:r>
            <a:r>
              <a:rPr lang="en-US" sz="6100" spc="63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100" spc="63" dirty="0" err="1">
                <a:solidFill>
                  <a:srgbClr val="FF0000"/>
                </a:solidFill>
                <a:latin typeface="Livvic Bold Bold"/>
              </a:rPr>
              <a:t>vào</a:t>
            </a:r>
            <a:r>
              <a:rPr lang="en-US" sz="6100" spc="63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100" spc="63" dirty="0" err="1">
                <a:solidFill>
                  <a:srgbClr val="FF0000"/>
                </a:solidFill>
                <a:latin typeface="Livvic Bold Bold"/>
              </a:rPr>
              <a:t>thông</a:t>
            </a:r>
            <a:r>
              <a:rPr lang="en-US" sz="6100" spc="63" dirty="0">
                <a:solidFill>
                  <a:srgbClr val="FF0000"/>
                </a:solidFill>
                <a:latin typeface="Livvic Bold Bold"/>
              </a:rPr>
              <a:t> tin </a:t>
            </a:r>
            <a:r>
              <a:rPr lang="en-US" sz="6100" spc="63" dirty="0" err="1">
                <a:solidFill>
                  <a:srgbClr val="FF0000"/>
                </a:solidFill>
                <a:latin typeface="Livvic Bold Bold"/>
              </a:rPr>
              <a:t>để</a:t>
            </a:r>
            <a:r>
              <a:rPr lang="en-US" sz="6100" spc="63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100" spc="63" dirty="0" err="1">
                <a:solidFill>
                  <a:srgbClr val="FF0000"/>
                </a:solidFill>
                <a:latin typeface="Livvic Bold Bold"/>
              </a:rPr>
              <a:t>hành</a:t>
            </a:r>
            <a:r>
              <a:rPr lang="en-US" sz="6100" spc="63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100" spc="63" dirty="0" err="1">
                <a:solidFill>
                  <a:srgbClr val="FF0000"/>
                </a:solidFill>
                <a:latin typeface="Livvic Bold Bold"/>
              </a:rPr>
              <a:t>động</a:t>
            </a:r>
            <a:endParaRPr lang="en-US" sz="6100" spc="63" dirty="0">
              <a:solidFill>
                <a:srgbClr val="FF0000"/>
              </a:solidFill>
              <a:latin typeface="Livvic Bold 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08162" y="-451941"/>
            <a:ext cx="4620407" cy="44271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595" y="1761654"/>
            <a:ext cx="820057" cy="8200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9652" y="774632"/>
            <a:ext cx="1134659" cy="11346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7BA0E0-1791-F281-8C42-7A4824ED7E04}"/>
              </a:ext>
            </a:extLst>
          </p:cNvPr>
          <p:cNvSpPr txBox="1"/>
          <p:nvPr/>
        </p:nvSpPr>
        <p:spPr>
          <a:xfrm>
            <a:off x="3195216" y="2659468"/>
            <a:ext cx="12544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66D62986-3D97-E138-E795-44EA0342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6725" y="3618257"/>
            <a:ext cx="11412340" cy="611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55182" y="1401332"/>
            <a:ext cx="15820754" cy="8675682"/>
            <a:chOff x="0" y="0"/>
            <a:chExt cx="13836260" cy="758743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523938"/>
            </a:xfrm>
            <a:custGeom>
              <a:avLst/>
              <a:gdLst/>
              <a:ahLst/>
              <a:cxnLst/>
              <a:rect l="l" t="t" r="r" b="b"/>
              <a:pathLst>
                <a:path w="13772759" h="7523938">
                  <a:moveTo>
                    <a:pt x="13680050" y="7523938"/>
                  </a:moveTo>
                  <a:lnTo>
                    <a:pt x="92710" y="7523938"/>
                  </a:lnTo>
                  <a:cubicBezTo>
                    <a:pt x="41910" y="7523938"/>
                    <a:pt x="0" y="7482028"/>
                    <a:pt x="0" y="74312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429957"/>
                  </a:lnTo>
                  <a:cubicBezTo>
                    <a:pt x="13772759" y="7482028"/>
                    <a:pt x="13730850" y="7523938"/>
                    <a:pt x="13680050" y="7523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87438"/>
            </a:xfrm>
            <a:custGeom>
              <a:avLst/>
              <a:gdLst/>
              <a:ahLst/>
              <a:cxnLst/>
              <a:rect l="l" t="t" r="r" b="b"/>
              <a:pathLst>
                <a:path w="13836259" h="7587438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62978"/>
                  </a:lnTo>
                  <a:cubicBezTo>
                    <a:pt x="13776570" y="7498538"/>
                    <a:pt x="13747359" y="7527747"/>
                    <a:pt x="13711800" y="7527747"/>
                  </a:cubicBezTo>
                  <a:lnTo>
                    <a:pt x="124460" y="7527747"/>
                  </a:lnTo>
                  <a:cubicBezTo>
                    <a:pt x="88900" y="7527747"/>
                    <a:pt x="59690" y="7498538"/>
                    <a:pt x="59690" y="74629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62978"/>
                  </a:lnTo>
                  <a:cubicBezTo>
                    <a:pt x="0" y="7531557"/>
                    <a:pt x="55880" y="7587438"/>
                    <a:pt x="124460" y="7587438"/>
                  </a:cubicBezTo>
                  <a:lnTo>
                    <a:pt x="13711800" y="7587438"/>
                  </a:lnTo>
                  <a:cubicBezTo>
                    <a:pt x="13780379" y="7587438"/>
                    <a:pt x="13836259" y="7531557"/>
                    <a:pt x="13836259" y="7462978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30148" y="7743629"/>
            <a:ext cx="3157033" cy="255432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3543" y="288583"/>
            <a:ext cx="3192929" cy="305940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5182" y="391318"/>
            <a:ext cx="930450" cy="8847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3102" y="1732785"/>
            <a:ext cx="751996" cy="7150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896CEB9-D478-2398-80CC-BEDCA10E11BB}"/>
              </a:ext>
            </a:extLst>
          </p:cNvPr>
          <p:cNvSpPr txBox="1"/>
          <p:nvPr/>
        </p:nvSpPr>
        <p:spPr>
          <a:xfrm>
            <a:off x="4426552" y="1809392"/>
            <a:ext cx="11453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B35358-3A98-FE7A-FF40-E0C280373E03}"/>
              </a:ext>
            </a:extLst>
          </p:cNvPr>
          <p:cNvSpPr txBox="1"/>
          <p:nvPr/>
        </p:nvSpPr>
        <p:spPr>
          <a:xfrm>
            <a:off x="3357852" y="7758278"/>
            <a:ext cx="5165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96BD65A5-F93C-D02A-60C3-E5FABB1FC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2802280"/>
            <a:ext cx="14991514" cy="473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463B335-1D6D-F798-DF35-09E1E3DEEE2E}"/>
              </a:ext>
            </a:extLst>
          </p:cNvPr>
          <p:cNvSpPr txBox="1"/>
          <p:nvPr/>
        </p:nvSpPr>
        <p:spPr>
          <a:xfrm>
            <a:off x="11252394" y="7747734"/>
            <a:ext cx="4292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3"/>
            <a:ext cx="15820754" cy="8867408"/>
            <a:chOff x="0" y="0"/>
            <a:chExt cx="13836260" cy="806591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02416"/>
            </a:xfrm>
            <a:custGeom>
              <a:avLst/>
              <a:gdLst/>
              <a:ahLst/>
              <a:cxnLst/>
              <a:rect l="l" t="t" r="r" b="b"/>
              <a:pathLst>
                <a:path w="13772759" h="8002416">
                  <a:moveTo>
                    <a:pt x="13680050" y="8002416"/>
                  </a:moveTo>
                  <a:lnTo>
                    <a:pt x="92710" y="8002416"/>
                  </a:lnTo>
                  <a:cubicBezTo>
                    <a:pt x="41910" y="8002416"/>
                    <a:pt x="0" y="7960506"/>
                    <a:pt x="0" y="790970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08436"/>
                  </a:lnTo>
                  <a:cubicBezTo>
                    <a:pt x="13772759" y="7960506"/>
                    <a:pt x="13730850" y="8002416"/>
                    <a:pt x="13680050" y="80024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65916"/>
            </a:xfrm>
            <a:custGeom>
              <a:avLst/>
              <a:gdLst/>
              <a:ahLst/>
              <a:cxnLst/>
              <a:rect l="l" t="t" r="r" b="b"/>
              <a:pathLst>
                <a:path w="13836259" h="8065916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41456"/>
                  </a:lnTo>
                  <a:cubicBezTo>
                    <a:pt x="13776570" y="7977016"/>
                    <a:pt x="13747359" y="8006226"/>
                    <a:pt x="13711800" y="8006226"/>
                  </a:cubicBezTo>
                  <a:lnTo>
                    <a:pt x="124460" y="8006226"/>
                  </a:lnTo>
                  <a:cubicBezTo>
                    <a:pt x="88900" y="8006226"/>
                    <a:pt x="59690" y="7977016"/>
                    <a:pt x="59690" y="794145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41456"/>
                  </a:lnTo>
                  <a:cubicBezTo>
                    <a:pt x="0" y="8010036"/>
                    <a:pt x="55880" y="8065916"/>
                    <a:pt x="124460" y="8065916"/>
                  </a:cubicBezTo>
                  <a:lnTo>
                    <a:pt x="13711800" y="8065916"/>
                  </a:lnTo>
                  <a:cubicBezTo>
                    <a:pt x="13780379" y="8065916"/>
                    <a:pt x="13836259" y="8010036"/>
                    <a:pt x="13836259" y="7941456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191646" y="1711443"/>
            <a:ext cx="8390451" cy="8296131"/>
            <a:chOff x="0" y="0"/>
            <a:chExt cx="8161304" cy="7365259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8097804" cy="7301759"/>
            </a:xfrm>
            <a:custGeom>
              <a:avLst/>
              <a:gdLst/>
              <a:ahLst/>
              <a:cxnLst/>
              <a:rect l="l" t="t" r="r" b="b"/>
              <a:pathLst>
                <a:path w="8097804" h="7301759">
                  <a:moveTo>
                    <a:pt x="8005094" y="7301759"/>
                  </a:moveTo>
                  <a:lnTo>
                    <a:pt x="92710" y="7301759"/>
                  </a:lnTo>
                  <a:cubicBezTo>
                    <a:pt x="41910" y="7301759"/>
                    <a:pt x="0" y="7259848"/>
                    <a:pt x="0" y="72090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003824" y="0"/>
                  </a:lnTo>
                  <a:cubicBezTo>
                    <a:pt x="8054624" y="0"/>
                    <a:pt x="8096534" y="41910"/>
                    <a:pt x="8096534" y="92710"/>
                  </a:cubicBezTo>
                  <a:lnTo>
                    <a:pt x="8096534" y="7207779"/>
                  </a:lnTo>
                  <a:cubicBezTo>
                    <a:pt x="8097804" y="7259849"/>
                    <a:pt x="8055894" y="7301759"/>
                    <a:pt x="8005094" y="73017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8161304" cy="7365259"/>
            </a:xfrm>
            <a:custGeom>
              <a:avLst/>
              <a:gdLst/>
              <a:ahLst/>
              <a:cxnLst/>
              <a:rect l="l" t="t" r="r" b="b"/>
              <a:pathLst>
                <a:path w="8161304" h="7365259">
                  <a:moveTo>
                    <a:pt x="8036844" y="59690"/>
                  </a:moveTo>
                  <a:cubicBezTo>
                    <a:pt x="8072404" y="59690"/>
                    <a:pt x="8101614" y="88900"/>
                    <a:pt x="8101614" y="124460"/>
                  </a:cubicBezTo>
                  <a:lnTo>
                    <a:pt x="8101614" y="7240799"/>
                  </a:lnTo>
                  <a:cubicBezTo>
                    <a:pt x="8101614" y="7276359"/>
                    <a:pt x="8072404" y="7305569"/>
                    <a:pt x="8036844" y="7305569"/>
                  </a:cubicBezTo>
                  <a:lnTo>
                    <a:pt x="124460" y="7305569"/>
                  </a:lnTo>
                  <a:cubicBezTo>
                    <a:pt x="88900" y="7305569"/>
                    <a:pt x="59690" y="7276359"/>
                    <a:pt x="59690" y="724079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036844" y="59690"/>
                  </a:lnTo>
                  <a:moveTo>
                    <a:pt x="8036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240799"/>
                  </a:lnTo>
                  <a:cubicBezTo>
                    <a:pt x="0" y="7309379"/>
                    <a:pt x="55880" y="7365259"/>
                    <a:pt x="124460" y="7365259"/>
                  </a:cubicBezTo>
                  <a:lnTo>
                    <a:pt x="8036844" y="7365259"/>
                  </a:lnTo>
                  <a:cubicBezTo>
                    <a:pt x="8105424" y="7365259"/>
                    <a:pt x="8161304" y="7309379"/>
                    <a:pt x="8161304" y="7240799"/>
                  </a:cubicBezTo>
                  <a:lnTo>
                    <a:pt x="8161304" y="124460"/>
                  </a:lnTo>
                  <a:cubicBezTo>
                    <a:pt x="8161304" y="55880"/>
                    <a:pt x="8105424" y="0"/>
                    <a:pt x="803684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0427" y="2283974"/>
            <a:ext cx="498152" cy="489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200664">
            <a:off x="-468696" y="7432669"/>
            <a:ext cx="3190519" cy="305709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398653" y="4240323"/>
            <a:ext cx="5655052" cy="900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3"/>
              </a:lnSpc>
            </a:pPr>
            <a:r>
              <a:rPr lang="en-US" sz="9600" spc="61" dirty="0" err="1">
                <a:solidFill>
                  <a:srgbClr val="FF0000"/>
                </a:solidFill>
                <a:latin typeface="Livvic Bold Bold"/>
              </a:rPr>
              <a:t>Kết</a:t>
            </a:r>
            <a:r>
              <a:rPr lang="en-US" sz="9600" spc="6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9600" spc="61" dirty="0" err="1">
                <a:solidFill>
                  <a:srgbClr val="FF0000"/>
                </a:solidFill>
                <a:latin typeface="Livvic Bold Bold"/>
              </a:rPr>
              <a:t>luận</a:t>
            </a:r>
            <a:endParaRPr lang="en-US" sz="9600" spc="61" dirty="0">
              <a:solidFill>
                <a:srgbClr val="FF0000"/>
              </a:solidFill>
              <a:latin typeface="Livvic Bold 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6563" y="6030985"/>
            <a:ext cx="5765763" cy="45706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0722" y="8027150"/>
            <a:ext cx="982901" cy="9346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7670" y="9258300"/>
            <a:ext cx="787956" cy="7492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699C9B-310C-E770-94BF-CE321435170C}"/>
              </a:ext>
            </a:extLst>
          </p:cNvPr>
          <p:cNvSpPr txBox="1"/>
          <p:nvPr/>
        </p:nvSpPr>
        <p:spPr>
          <a:xfrm>
            <a:off x="8427510" y="1711442"/>
            <a:ext cx="8187228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893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708</Words>
  <Application>Microsoft Office PowerPoint</Application>
  <PresentationFormat>Custom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Livvic Bold Bold</vt:lpstr>
      <vt:lpstr>Calibri</vt:lpstr>
      <vt:lpstr>Times New Roman</vt:lpstr>
      <vt:lpstr>Courier New</vt:lpstr>
      <vt:lpstr>Arial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2006-08-16T00:00:00Z</dcterms:created>
  <dcterms:modified xsi:type="dcterms:W3CDTF">2022-10-17T01:23:51Z</dcterms:modified>
  <dc:identifier>DAFOUwR5VEk</dc:identifier>
</cp:coreProperties>
</file>