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2"/>
  </p:notesMasterIdLst>
  <p:sldIdLst>
    <p:sldId id="258" r:id="rId2"/>
    <p:sldId id="318" r:id="rId3"/>
    <p:sldId id="256" r:id="rId4"/>
    <p:sldId id="292" r:id="rId5"/>
    <p:sldId id="294" r:id="rId6"/>
    <p:sldId id="319" r:id="rId7"/>
    <p:sldId id="327" r:id="rId8"/>
    <p:sldId id="320" r:id="rId9"/>
    <p:sldId id="321" r:id="rId10"/>
    <p:sldId id="322" r:id="rId11"/>
    <p:sldId id="323" r:id="rId12"/>
    <p:sldId id="328" r:id="rId13"/>
    <p:sldId id="326" r:id="rId14"/>
    <p:sldId id="329" r:id="rId15"/>
    <p:sldId id="271" r:id="rId16"/>
    <p:sldId id="299" r:id="rId17"/>
    <p:sldId id="304" r:id="rId18"/>
    <p:sldId id="315" r:id="rId19"/>
    <p:sldId id="316" r:id="rId20"/>
    <p:sldId id="31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FF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849" autoAdjust="0"/>
  </p:normalViewPr>
  <p:slideViewPr>
    <p:cSldViewPr>
      <p:cViewPr varScale="1">
        <p:scale>
          <a:sx n="72" d="100"/>
          <a:sy n="72" d="100"/>
        </p:scale>
        <p:origin x="6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5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0.svg"/><Relationship Id="rId3" Type="http://schemas.openxmlformats.org/officeDocument/2006/relationships/image" Target="../media/image38.sv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4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7.sv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12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5.svg"/><Relationship Id="rId5" Type="http://schemas.openxmlformats.org/officeDocument/2006/relationships/image" Target="../media/image23.sv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5443" y="1997681"/>
            <a:ext cx="5373113" cy="155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MỚI!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39082">
            <a:off x="8063005" y="1202660"/>
            <a:ext cx="1054030" cy="3449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2898" b="27291"/>
          <a:stretch>
            <a:fillRect/>
          </a:stretch>
        </p:blipFill>
        <p:spPr>
          <a:xfrm>
            <a:off x="7951229" y="4655371"/>
            <a:ext cx="1414831" cy="11338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489966">
            <a:off x="1995" y="941187"/>
            <a:ext cx="1062914" cy="6203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700000">
            <a:off x="-49018" y="4615410"/>
            <a:ext cx="1344037" cy="138739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29629" r="32067"/>
          <a:stretch>
            <a:fillRect/>
          </a:stretch>
        </p:blipFill>
        <p:spPr>
          <a:xfrm rot="10799999">
            <a:off x="-152400" y="1943157"/>
            <a:ext cx="914303" cy="9639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55716"/>
          <a:stretch>
            <a:fillRect/>
          </a:stretch>
        </p:blipFill>
        <p:spPr>
          <a:xfrm rot="-7262247">
            <a:off x="833443" y="912673"/>
            <a:ext cx="912744" cy="4159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934200" y="5412475"/>
            <a:ext cx="629172" cy="5882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605585">
            <a:off x="8052808" y="2021808"/>
            <a:ext cx="393256" cy="6637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33C3E31-7460-946D-C961-EAFC2EA556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917673"/>
            <a:ext cx="3608690" cy="1885293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433CD241-9861-B76C-A349-F07BE567583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733308">
            <a:off x="7995763" y="4753747"/>
            <a:ext cx="1010831" cy="1114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2720009" y="1186256"/>
            <a:ext cx="3886199" cy="3419682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65" y="3292523"/>
            <a:ext cx="3439811" cy="23792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28372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743200" y="1186256"/>
            <a:ext cx="3886199" cy="3419682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350429-DD5C-2889-87AA-CA2F01E12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019882"/>
            <a:ext cx="3476767" cy="181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2003" y="38231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8EF052-0BFE-C4BB-200F-F0E50ACC471B}"/>
              </a:ext>
            </a:extLst>
          </p:cNvPr>
          <p:cNvSpPr/>
          <p:nvPr/>
        </p:nvSpPr>
        <p:spPr>
          <a:xfrm>
            <a:off x="533400" y="1447800"/>
            <a:ext cx="8077200" cy="426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67B14D-7B0A-7F18-2166-5F6F1B1BB0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b="8022"/>
          <a:stretch/>
        </p:blipFill>
        <p:spPr>
          <a:xfrm>
            <a:off x="682488" y="1362282"/>
            <a:ext cx="7779024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F3DCB6-29A5-C10E-8E1D-2C2E191CF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019882"/>
            <a:ext cx="3476767" cy="181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0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33800" y="72130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5A5C4F-F365-A589-3E5E-BCC4E7A14166}"/>
              </a:ext>
            </a:extLst>
          </p:cNvPr>
          <p:cNvSpPr/>
          <p:nvPr/>
        </p:nvSpPr>
        <p:spPr>
          <a:xfrm>
            <a:off x="533400" y="1572158"/>
            <a:ext cx="8077200" cy="426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CEC0C-B267-1CFA-5132-0007641341A5}"/>
              </a:ext>
            </a:extLst>
          </p:cNvPr>
          <p:cNvSpPr txBox="1"/>
          <p:nvPr/>
        </p:nvSpPr>
        <p:spPr>
          <a:xfrm>
            <a:off x="1066800" y="1981200"/>
            <a:ext cx="737149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nhấn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giữ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nút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nguồn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thân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máy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tắt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máy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ngắt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nguồn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tắt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máy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hầu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máy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nay,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thao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bật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tắt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màn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thường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màn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chuyển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sang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chờ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nguồn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tiêu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thụ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F3CAAF-E12A-9CA1-DF95-EFA920483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019882"/>
            <a:ext cx="3476767" cy="1816372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F96DCD82-C6D1-7374-27C4-47ED54D9CF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999684">
            <a:off x="3377308" y="5837685"/>
            <a:ext cx="1087572" cy="355933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3D0D87C4-142E-E909-B9F3-F71EBDC294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06198" y="1654242"/>
            <a:ext cx="559201" cy="52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1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724225-5E08-7AF4-0C52-BA9808A6F8F5}"/>
              </a:ext>
            </a:extLst>
          </p:cNvPr>
          <p:cNvSpPr/>
          <p:nvPr/>
        </p:nvSpPr>
        <p:spPr>
          <a:xfrm>
            <a:off x="245869" y="1524000"/>
            <a:ext cx="8077200" cy="426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2286000"/>
            <a:ext cx="7804051" cy="1655762"/>
          </a:xfrm>
        </p:spPr>
        <p:txBody>
          <a:bodyPr>
            <a:noAutofit/>
          </a:bodyPr>
          <a:lstStyle/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</a:t>
            </a:r>
          </a:p>
          <a:p>
            <a:pPr marL="342900" indent="-342900" algn="just">
              <a:buAutoNum type="arabi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Paint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2F6CBF-4432-A75D-2916-266D95E2B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019882"/>
            <a:ext cx="3476767" cy="1816372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BB8DD969-341A-34EB-D7ED-5DED1AA8F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999684">
            <a:off x="3377308" y="5837685"/>
            <a:ext cx="1087572" cy="355933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2A5F61CC-F7A9-7D57-C02A-5763BDAE3E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06198" y="1654242"/>
            <a:ext cx="559201" cy="52285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C87F8C2-6A91-2B5C-7B39-BB39823F7765}"/>
              </a:ext>
            </a:extLst>
          </p:cNvPr>
          <p:cNvSpPr txBox="1">
            <a:spLocks/>
          </p:cNvSpPr>
          <p:nvPr/>
        </p:nvSpPr>
        <p:spPr>
          <a:xfrm>
            <a:off x="2286000" y="288274"/>
            <a:ext cx="4572000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61" y="2030355"/>
            <a:ext cx="2641979" cy="685799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0884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317A5A5-EBCB-7C81-54CE-246B202B9823}"/>
              </a:ext>
            </a:extLst>
          </p:cNvPr>
          <p:cNvSpPr/>
          <p:nvPr/>
        </p:nvSpPr>
        <p:spPr>
          <a:xfrm>
            <a:off x="479652" y="1447800"/>
            <a:ext cx="8077200" cy="426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363" y="1716106"/>
            <a:ext cx="7804051" cy="1655762"/>
          </a:xfrm>
        </p:spPr>
        <p:txBody>
          <a:bodyPr>
            <a:noAutofit/>
          </a:bodyPr>
          <a:lstStyle/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Restart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5) SGK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Shut down. 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shutdown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restart.</a:t>
            </a:r>
          </a:p>
          <a:p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Restart.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F7A5E-60F9-8BA3-5C24-427999176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019882"/>
            <a:ext cx="3476767" cy="1816372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1DDD5993-B199-D136-9F65-A427D210F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874590" y="-3709082"/>
            <a:ext cx="669140" cy="596143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E9DBA632-ECB9-91C5-8C87-7768546800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999684">
            <a:off x="3377308" y="5837685"/>
            <a:ext cx="1087572" cy="355933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0F4523B1-E35F-3F79-8D9A-45DB650B35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06198" y="1654242"/>
            <a:ext cx="559201" cy="52285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937E0C6-B3F8-6724-E39F-3C1F74AD5F1A}"/>
              </a:ext>
            </a:extLst>
          </p:cNvPr>
          <p:cNvSpPr txBox="1">
            <a:spLocks/>
          </p:cNvSpPr>
          <p:nvPr/>
        </p:nvSpPr>
        <p:spPr>
          <a:xfrm>
            <a:off x="2301824" y="142699"/>
            <a:ext cx="4572000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473" y="1442392"/>
            <a:ext cx="2641979" cy="685799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57552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8146"/>
          <a:stretch>
            <a:fillRect/>
          </a:stretch>
        </p:blipFill>
        <p:spPr>
          <a:xfrm rot="-207452">
            <a:off x="2461357" y="1051358"/>
            <a:ext cx="6593837" cy="519257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379092" y="2113391"/>
            <a:ext cx="414821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  <a:spcBef>
                <a:spcPct val="0"/>
              </a:spcBef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351385" y="2918737"/>
            <a:ext cx="4148216" cy="2532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250">
                <a:latin typeface="Arial" panose="020B0604020202020204" pitchFamily="34" charset="0"/>
                <a:cs typeface="Arial" panose="020B0604020202020204" pitchFamily="34" charset="0"/>
              </a:rPr>
              <a:t>Ôn tập lại nội dung kiến thức của bài học ngày hôm nay.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250">
                <a:latin typeface="Arial" panose="020B0604020202020204" pitchFamily="34" charset="0"/>
                <a:cs typeface="Arial" panose="020B0604020202020204" pitchFamily="34" charset="0"/>
              </a:rPr>
              <a:t>Hoàn thành các bài tập, nhiệm vụ được giao.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250">
                <a:latin typeface="Arial" panose="020B0604020202020204" pitchFamily="34" charset="0"/>
                <a:cs typeface="Arial" panose="020B0604020202020204" pitchFamily="34" charset="0"/>
              </a:rPr>
              <a:t>Chuẩn bị cho bài học mới.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2235"/>
          <a:stretch>
            <a:fillRect/>
          </a:stretch>
        </p:blipFill>
        <p:spPr>
          <a:xfrm flipH="1">
            <a:off x="479772" y="640526"/>
            <a:ext cx="1864344" cy="12128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38925">
            <a:off x="7526253" y="1917056"/>
            <a:ext cx="1141571" cy="3736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3103" y="3784895"/>
            <a:ext cx="2424544" cy="23275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54807" y="2887478"/>
            <a:ext cx="641131" cy="59945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00000">
            <a:off x="-604303" y="1306893"/>
            <a:ext cx="1634170" cy="1663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7" y="-17561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Để khởi động máy tính em thực hiện mấy bước</a:t>
            </a:r>
            <a:r>
              <a:rPr lang="en-US" altLang="en-US" sz="2701" b="1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38234" y="2613369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72038" y="2702205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81798" y="2780807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/>
              <a:t>3 bước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51875" y="2667000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/>
              <a:t>4 bước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94996" y="1143000"/>
            <a:ext cx="800070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91359" y="3859142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08101" y="3821193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47" y="3607884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8" y="380749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17861" y="3899795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905000" y="3912773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672796"/>
            <a:ext cx="75574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tắt máy tính em thực hiện ba bước đúng hay sai</a:t>
            </a:r>
            <a:r>
              <a:rPr lang="en-US" altLang="en-US" sz="3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701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>
                <a:solidFill>
                  <a:srgbClr val="000099"/>
                </a:solidFill>
              </a:rPr>
              <a:t>Để khởi động phần mềm em làm</a:t>
            </a:r>
            <a:endParaRPr lang="en-US" altLang="en-US" sz="2701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914401" y="26670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14400" y="197479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06133" y="2020956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>
                <a:solidFill>
                  <a:srgbClr val="FF0000"/>
                </a:solidFill>
              </a:rPr>
              <a:t> Nháy đúp chuột trái vào biểu tượng phần mềm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506132" y="2712211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>
                <a:solidFill>
                  <a:srgbClr val="FF0000"/>
                </a:solidFill>
              </a:rPr>
              <a:t> Nháy đúp chuột phải vào biểu tượng phần mềm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483386" y="3284473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>
                <a:solidFill>
                  <a:srgbClr val="FF0000"/>
                </a:solidFill>
              </a:rPr>
              <a:t> Nháy chuột phải vào biểu tượng phần mềm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483386" y="3886036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>
                <a:solidFill>
                  <a:srgbClr val="FF0000"/>
                </a:solidFill>
              </a:rPr>
              <a:t> Cả 3 đáp án trên đều 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936866" y="3838609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917392" y="3252512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261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685800"/>
            <a:ext cx="4572000" cy="838200"/>
          </a:xfr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971800" y="2294778"/>
            <a:ext cx="5410200" cy="30480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100000" l="10000" r="8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2566597"/>
            <a:ext cx="5739644" cy="4291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212" y="1607387"/>
            <a:ext cx="3048000" cy="21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27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em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chăm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ngoan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học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412"/>
          <a:stretch>
            <a:fillRect/>
          </a:stretch>
        </p:blipFill>
        <p:spPr>
          <a:xfrm>
            <a:off x="0" y="857250"/>
            <a:ext cx="1485241" cy="1573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7284" r="21180"/>
          <a:stretch>
            <a:fillRect/>
          </a:stretch>
        </p:blipFill>
        <p:spPr>
          <a:xfrm>
            <a:off x="767766" y="838944"/>
            <a:ext cx="3772124" cy="41607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7734" t="16716"/>
          <a:stretch>
            <a:fillRect/>
          </a:stretch>
        </p:blipFill>
        <p:spPr>
          <a:xfrm>
            <a:off x="4444641" y="810369"/>
            <a:ext cx="3931592" cy="41892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03204" y="1906142"/>
            <a:ext cx="7401815" cy="1717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4: </a:t>
            </a:r>
          </a:p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BẮT ĐẦU SỬ DỤNG MÁY TÍNH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5627849"/>
            <a:ext cx="9144000" cy="372902"/>
            <a:chOff x="0" y="0"/>
            <a:chExt cx="6186311" cy="2522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86311" cy="252284"/>
            </a:xfrm>
            <a:custGeom>
              <a:avLst/>
              <a:gdLst/>
              <a:ahLst/>
              <a:cxnLst/>
              <a:rect l="l" t="t" r="r" b="b"/>
              <a:pathLst>
                <a:path w="6186311" h="252284">
                  <a:moveTo>
                    <a:pt x="0" y="0"/>
                  </a:moveTo>
                  <a:lnTo>
                    <a:pt x="6186311" y="0"/>
                  </a:lnTo>
                  <a:lnTo>
                    <a:pt x="6186311" y="252284"/>
                  </a:lnTo>
                  <a:lnTo>
                    <a:pt x="0" y="252284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3387" y="4112401"/>
            <a:ext cx="598465" cy="5595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05585">
            <a:off x="8431715" y="1727223"/>
            <a:ext cx="395870" cy="66813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41250">
            <a:off x="3511190" y="4033401"/>
            <a:ext cx="2057400" cy="1596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363928" y="4270295"/>
            <a:ext cx="2416146" cy="145874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53231" y="4719886"/>
            <a:ext cx="598465" cy="559565"/>
          </a:xfrm>
          <a:prstGeom prst="rect">
            <a:avLst/>
          </a:prstGeom>
        </p:spPr>
      </p:pic>
      <p:sp>
        <p:nvSpPr>
          <p:cNvPr id="13" name="TextBox 2">
            <a:extLst>
              <a:ext uri="{FF2B5EF4-FFF2-40B4-BE49-F238E27FC236}">
                <a16:creationId xmlns:a16="http://schemas.microsoft.com/office/drawing/2014/main" id="{FABB6F26-DF26-6802-EB11-66D5DB5B1A04}"/>
              </a:ext>
            </a:extLst>
          </p:cNvPr>
          <p:cNvSpPr txBox="1"/>
          <p:nvPr/>
        </p:nvSpPr>
        <p:spPr>
          <a:xfrm>
            <a:off x="1362212" y="15138"/>
            <a:ext cx="6419574" cy="728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A4D99323-93D8-EE84-7290-4BB559AFA301}"/>
              </a:ext>
            </a:extLst>
          </p:cNvPr>
          <p:cNvSpPr txBox="1"/>
          <p:nvPr/>
        </p:nvSpPr>
        <p:spPr>
          <a:xfrm>
            <a:off x="1330103" y="917678"/>
            <a:ext cx="6419574" cy="728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66851" y="575101"/>
            <a:ext cx="50895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86580B-21FF-4DB3-6B3B-767D23BE8657}"/>
              </a:ext>
            </a:extLst>
          </p:cNvPr>
          <p:cNvSpPr/>
          <p:nvPr/>
        </p:nvSpPr>
        <p:spPr>
          <a:xfrm>
            <a:off x="228600" y="1600200"/>
            <a:ext cx="8077200" cy="426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2253658"/>
            <a:ext cx="8077200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tắt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tắt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87A712-C6AD-C08A-021F-B0366286E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33" y="4223566"/>
            <a:ext cx="1976967" cy="2634434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F51853DD-18BE-D44E-7F5C-62E438ED76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999684">
            <a:off x="-83372" y="5611097"/>
            <a:ext cx="1566300" cy="512607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5C5AA2BB-DEE3-C8A4-0293-53D8DC0E47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05585">
            <a:off x="7900621" y="891950"/>
            <a:ext cx="756373" cy="127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77859" y="43921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3" b="69621"/>
          <a:stretch/>
        </p:blipFill>
        <p:spPr>
          <a:xfrm>
            <a:off x="94516" y="1891921"/>
            <a:ext cx="5422871" cy="45338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841" y="834977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748227" y="2570752"/>
            <a:ext cx="3301257" cy="3562338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0400" y="971922"/>
            <a:ext cx="3048000" cy="21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81889A-95B7-9E34-FF09-7144E4A60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590800"/>
            <a:ext cx="6477904" cy="423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494148-FF10-0126-51EE-66D5F38FC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25" y="-228600"/>
            <a:ext cx="5184775" cy="25729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1A417A-AAA2-E715-0739-3B5877C6C6BB}"/>
              </a:ext>
            </a:extLst>
          </p:cNvPr>
          <p:cNvSpPr txBox="1"/>
          <p:nvPr/>
        </p:nvSpPr>
        <p:spPr>
          <a:xfrm>
            <a:off x="149225" y="914400"/>
            <a:ext cx="3383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2036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3429000" y="1753190"/>
            <a:ext cx="4724400" cy="3486413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HP001 4 hàng" panose="020B0603050302020204" pitchFamily="34" charset="0"/>
              </a:rPr>
              <a:t>Khi </a:t>
            </a:r>
            <a:r>
              <a:rPr lang="en-US" sz="33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khởi</a:t>
            </a:r>
            <a:r>
              <a:rPr lang="en-US" sz="33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động</a:t>
            </a:r>
            <a:r>
              <a:rPr lang="en-US" sz="33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xong</a:t>
            </a:r>
            <a:r>
              <a:rPr lang="en-US" sz="33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máy</a:t>
            </a:r>
            <a:r>
              <a:rPr lang="en-US" sz="33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tính</a:t>
            </a:r>
            <a:r>
              <a:rPr lang="en-US" sz="33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màn</a:t>
            </a:r>
            <a:r>
              <a:rPr lang="en-US" sz="33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hình</a:t>
            </a:r>
            <a:r>
              <a:rPr lang="en-US" sz="33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làm</a:t>
            </a:r>
            <a:r>
              <a:rPr lang="en-US" sz="33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việc</a:t>
            </a:r>
            <a:r>
              <a:rPr lang="en-US" sz="33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được</a:t>
            </a:r>
            <a:r>
              <a:rPr lang="en-US" sz="33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gọi</a:t>
            </a:r>
            <a:r>
              <a:rPr lang="en-US" sz="33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là</a:t>
            </a:r>
            <a:r>
              <a:rPr lang="en-US" sz="33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gì</a:t>
            </a:r>
            <a:r>
              <a:rPr lang="en-US" sz="3300" b="1" dirty="0">
                <a:solidFill>
                  <a:schemeClr val="bg1"/>
                </a:solidFill>
                <a:latin typeface="HP001 4 hàng" panose="020B0603050302020204" pitchFamily="34" charset="0"/>
              </a:rPr>
              <a:t>?</a:t>
            </a:r>
            <a:endParaRPr lang="en-US" dirty="0"/>
          </a:p>
        </p:txBody>
      </p:sp>
      <p:sp>
        <p:nvSpPr>
          <p:cNvPr id="7" name="AutoShape 2" descr="Tất tần tật về tiếng Việt lớp 4 câu hỏi và dấu chấm hỏi"/>
          <p:cNvSpPr>
            <a:spLocks noChangeAspect="1" noChangeArrowheads="1"/>
          </p:cNvSpPr>
          <p:nvPr/>
        </p:nvSpPr>
        <p:spPr bwMode="auto">
          <a:xfrm>
            <a:off x="150812" y="-32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100000" l="10000" r="8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5540" y="2566597"/>
            <a:ext cx="6654044" cy="4291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459783"/>
            <a:ext cx="3200400" cy="221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5800" y="5867400"/>
            <a:ext cx="4419600" cy="10936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Màn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nền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3777B-3AC6-07A7-6894-B95AE763E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659"/>
            <a:ext cx="9144000" cy="4677541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2941983" y="4419600"/>
            <a:ext cx="791817" cy="179070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5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" y="12347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Thao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854043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6398B-FF9A-1922-57A5-69A85DB4A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111863"/>
            <a:ext cx="7543800" cy="435706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941DE95-1099-DA9E-69E2-8AB3B8C8926F}"/>
              </a:ext>
            </a:extLst>
          </p:cNvPr>
          <p:cNvSpPr/>
          <p:nvPr/>
        </p:nvSpPr>
        <p:spPr>
          <a:xfrm>
            <a:off x="2007704" y="3146899"/>
            <a:ext cx="533400" cy="6281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76FDE51-0EE6-379D-8A3B-61D6C7614F67}"/>
              </a:ext>
            </a:extLst>
          </p:cNvPr>
          <p:cNvCxnSpPr>
            <a:cxnSpLocks/>
          </p:cNvCxnSpPr>
          <p:nvPr/>
        </p:nvCxnSpPr>
        <p:spPr>
          <a:xfrm flipH="1">
            <a:off x="2541104" y="1295400"/>
            <a:ext cx="2030896" cy="1981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</TotalTime>
  <Words>506</Words>
  <Application>Microsoft Office PowerPoint</Application>
  <PresentationFormat>On-screen Show (4:3)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HP001 4 hàng</vt:lpstr>
      <vt:lpstr>Times New Roman</vt:lpstr>
      <vt:lpstr>Wingdings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cầu:</vt:lpstr>
      <vt:lpstr>Yêu cầu: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</cp:lastModifiedBy>
  <cp:revision>107</cp:revision>
  <dcterms:created xsi:type="dcterms:W3CDTF">2017-10-03T01:20:28Z</dcterms:created>
  <dcterms:modified xsi:type="dcterms:W3CDTF">2022-09-21T07:51:23Z</dcterms:modified>
</cp:coreProperties>
</file>