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0"/>
  </p:notesMasterIdLst>
  <p:sldIdLst>
    <p:sldId id="290" r:id="rId2"/>
    <p:sldId id="293" r:id="rId3"/>
    <p:sldId id="311" r:id="rId4"/>
    <p:sldId id="291" r:id="rId5"/>
    <p:sldId id="292" r:id="rId6"/>
    <p:sldId id="294" r:id="rId7"/>
    <p:sldId id="313" r:id="rId8"/>
    <p:sldId id="314" r:id="rId9"/>
    <p:sldId id="318" r:id="rId10"/>
    <p:sldId id="319" r:id="rId11"/>
    <p:sldId id="315" r:id="rId12"/>
    <p:sldId id="312" r:id="rId13"/>
    <p:sldId id="316" r:id="rId14"/>
    <p:sldId id="299" r:id="rId15"/>
    <p:sldId id="282" r:id="rId16"/>
    <p:sldId id="310" r:id="rId17"/>
    <p:sldId id="317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0066"/>
    <a:srgbClr val="00CC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68" d="100"/>
          <a:sy n="68" d="100"/>
        </p:scale>
        <p:origin x="8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21/9/2022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505200" y="5632654"/>
            <a:ext cx="1746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2" name="Shape 129">
            <a:extLst>
              <a:ext uri="{FF2B5EF4-FFF2-40B4-BE49-F238E27FC236}">
                <a16:creationId xmlns:a16="http://schemas.microsoft.com/office/drawing/2014/main" id="{3039974E-3755-C12C-7A12-ABB4B3C6907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524000" y="2819292"/>
            <a:ext cx="5562600" cy="28168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B1FA13-0024-D2EF-1C5B-1E3D2A26AE6E}"/>
              </a:ext>
            </a:extLst>
          </p:cNvPr>
          <p:cNvSpPr txBox="1"/>
          <p:nvPr/>
        </p:nvSpPr>
        <p:spPr>
          <a:xfrm>
            <a:off x="1172311" y="1561101"/>
            <a:ext cx="685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cầm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chuột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3, SGK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11?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171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01600" y="38100"/>
            <a:ext cx="87106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hình. Điền các từ sau vào chỗ chấm(…) để được câu đúng</a:t>
            </a:r>
          </a:p>
        </p:txBody>
      </p:sp>
      <p:pic>
        <p:nvPicPr>
          <p:cNvPr id="7" name="Picture 12" descr="Ha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466975"/>
            <a:ext cx="266223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52850" y="2071688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Đặt chuột trên mặt phẳng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28925" y="2655888"/>
            <a:ext cx="8534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Cầm chuột bằng…………………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2738" y="3267075"/>
            <a:ext cx="533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Tay duỗi tự nhiên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63850" y="382905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trỏ đặt vào…………………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73375" y="4413250"/>
            <a:ext cx="8763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giữa đặt vào………………..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97188" y="5106988"/>
            <a:ext cx="891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cái đặt vào……………………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8288" y="5692775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út và ngón áp út đặt vào.............................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5000" y="2573553"/>
            <a:ext cx="2324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07088" y="3720840"/>
            <a:ext cx="455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73763" y="4329302"/>
            <a:ext cx="45577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73763" y="4995863"/>
            <a:ext cx="2763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11777" y="5608827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8" name="TextBox 1"/>
          <p:cNvSpPr txBox="1">
            <a:spLocks noChangeArrowheads="1"/>
          </p:cNvSpPr>
          <p:nvPr/>
        </p:nvSpPr>
        <p:spPr bwMode="auto">
          <a:xfrm>
            <a:off x="168275" y="1130300"/>
            <a:ext cx="8242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phải chuột, bên trái chuột, nút phải chuột, nút trái chuột, tay phải</a:t>
            </a:r>
          </a:p>
        </p:txBody>
      </p:sp>
    </p:spTree>
    <p:extLst>
      <p:ext uri="{BB962C8B-B14F-4D97-AF65-F5344CB8AC3E}">
        <p14:creationId xmlns:p14="http://schemas.microsoft.com/office/powerpoint/2010/main" val="171036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C:\Users\Admin\Desktop\hinh-nen-powerpoint-dep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Double Wave 7"/>
          <p:cNvSpPr/>
          <p:nvPr/>
        </p:nvSpPr>
        <p:spPr>
          <a:xfrm>
            <a:off x="2133600" y="228600"/>
            <a:ext cx="5243512" cy="1401762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057400"/>
            <a:ext cx="2295238" cy="1742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094" y="4216013"/>
            <a:ext cx="4731519" cy="2643124"/>
          </a:xfrm>
          <a:prstGeom prst="rect">
            <a:avLst/>
          </a:prstGeom>
        </p:spPr>
      </p:pic>
      <p:pic>
        <p:nvPicPr>
          <p:cNvPr id="6" name="Picture 11" descr="chuot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54872"/>
            <a:ext cx="9144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chuo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81" y="3254872"/>
            <a:ext cx="7286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chuot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7" y="1911140"/>
            <a:ext cx="97948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chuot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00" y="1889029"/>
            <a:ext cx="9810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chuot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25" y="1823827"/>
            <a:ext cx="1231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 Tuong\Desktop\tranh trang tri pm\ta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12" y="3236261"/>
            <a:ext cx="983313" cy="9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404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8" y="0"/>
            <a:ext cx="9129712" cy="68580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8" y="365126"/>
            <a:ext cx="897731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92142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6782" y="79756"/>
            <a:ext cx="285693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6781" y="1152658"/>
            <a:ext cx="2854088" cy="8632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6781" y="2246780"/>
            <a:ext cx="287342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7309" y="3440441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1" y="35126"/>
            <a:ext cx="4876799" cy="784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11186" y="985650"/>
            <a:ext cx="4876799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91001" y="2066453"/>
            <a:ext cx="4876798" cy="8479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47579" y="3088851"/>
            <a:ext cx="4820220" cy="1063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39486" y="4635714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7309" y="5806629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197825" y="4298925"/>
            <a:ext cx="4869974" cy="1146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11186" y="5550042"/>
            <a:ext cx="4876798" cy="1146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>
            <a:stCxn id="4" idx="3"/>
            <a:endCxn id="9" idx="1"/>
          </p:cNvCxnSpPr>
          <p:nvPr/>
        </p:nvCxnSpPr>
        <p:spPr>
          <a:xfrm>
            <a:off x="3223712" y="498856"/>
            <a:ext cx="987474" cy="943994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8" idx="1"/>
          </p:cNvCxnSpPr>
          <p:nvPr/>
        </p:nvCxnSpPr>
        <p:spPr>
          <a:xfrm flipV="1">
            <a:off x="3238780" y="427187"/>
            <a:ext cx="952221" cy="11479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0" idx="1"/>
          </p:cNvCxnSpPr>
          <p:nvPr/>
        </p:nvCxnSpPr>
        <p:spPr>
          <a:xfrm flipV="1">
            <a:off x="3220157" y="2490430"/>
            <a:ext cx="970844" cy="282234"/>
          </a:xfrm>
          <a:prstGeom prst="straightConnector1">
            <a:avLst/>
          </a:prstGeom>
          <a:ln w="5715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1" idx="1"/>
          </p:cNvCxnSpPr>
          <p:nvPr/>
        </p:nvCxnSpPr>
        <p:spPr>
          <a:xfrm flipV="1">
            <a:off x="3220157" y="3620363"/>
            <a:ext cx="1027422" cy="28754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9" idx="1"/>
          </p:cNvCxnSpPr>
          <p:nvPr/>
        </p:nvCxnSpPr>
        <p:spPr>
          <a:xfrm>
            <a:off x="3202745" y="5043145"/>
            <a:ext cx="1008441" cy="10801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8" idx="1"/>
          </p:cNvCxnSpPr>
          <p:nvPr/>
        </p:nvCxnSpPr>
        <p:spPr>
          <a:xfrm flipV="1">
            <a:off x="3192223" y="4872203"/>
            <a:ext cx="1005602" cy="1465487"/>
          </a:xfrm>
          <a:prstGeom prst="straightConnector1">
            <a:avLst/>
          </a:prstGeom>
          <a:ln w="5715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>
                <a:solidFill>
                  <a:srgbClr val="FF0000"/>
                </a:solidFill>
              </a:rPr>
              <a:t>Thử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tài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với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chuột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2"/>
          <a:stretch/>
        </p:blipFill>
        <p:spPr>
          <a:xfrm>
            <a:off x="0" y="0"/>
            <a:ext cx="9196388" cy="6858000"/>
          </a:xfrm>
        </p:spPr>
      </p:pic>
      <p:sp>
        <p:nvSpPr>
          <p:cNvPr id="2" name="TextBox 1"/>
          <p:cNvSpPr txBox="1"/>
          <p:nvPr/>
        </p:nvSpPr>
        <p:spPr>
          <a:xfrm>
            <a:off x="762000" y="228600"/>
            <a:ext cx="8077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1600200"/>
            <a:ext cx="8382000" cy="426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PC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PC.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97748"/>
      </p:ext>
    </p:extLst>
  </p:cSld>
  <p:clrMapOvr>
    <a:masterClrMapping/>
  </p:clrMapOvr>
  <p:transition spd="slow" advClick="0" advTm="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2438400"/>
            <a:ext cx="50433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err="1">
                <a:ln/>
                <a:solidFill>
                  <a:srgbClr val="0033CC"/>
                </a:solidFill>
                <a:effectLst/>
              </a:rPr>
              <a:t>Khởi</a:t>
            </a:r>
            <a:r>
              <a:rPr lang="en-US" sz="8800" b="1" cap="none" spc="0" dirty="0">
                <a:ln/>
                <a:solidFill>
                  <a:srgbClr val="0033CC"/>
                </a:solidFill>
                <a:effectLst/>
              </a:rPr>
              <a:t> </a:t>
            </a:r>
            <a:r>
              <a:rPr lang="en-US" sz="8800" b="1" cap="none" spc="0" dirty="0" err="1">
                <a:ln/>
                <a:solidFill>
                  <a:srgbClr val="0033CC"/>
                </a:solidFill>
                <a:effectLst/>
              </a:rPr>
              <a:t>động</a:t>
            </a:r>
            <a:endParaRPr lang="en-US" sz="8800" b="1" cap="none" spc="0" dirty="0">
              <a:ln/>
              <a:solidFill>
                <a:srgbClr val="0033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089025" y="-1299765"/>
            <a:ext cx="6857999" cy="9144000"/>
          </a:xfrm>
          <a:prstGeom prst="rect">
            <a:avLst/>
          </a:prstGeom>
          <a:noFill/>
        </p:spPr>
      </p:pic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403224" y="-156765"/>
            <a:ext cx="8229600" cy="128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 indent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744AE47-4405-3310-263F-5F02C432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8" y="1127688"/>
            <a:ext cx="3570871" cy="230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876017-B743-A7ED-7D35-8AD0BF967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8" y="4182196"/>
            <a:ext cx="3570871" cy="20662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A526C4-A2D9-695F-785C-7A35EF250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19787"/>
            <a:ext cx="2985973" cy="2209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C36EB1-1960-3BA4-45E0-236EF20E8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4" y="4154878"/>
            <a:ext cx="2758440" cy="2066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916801-3A4D-0F72-7AD8-AE9D15EFA12C}"/>
              </a:ext>
            </a:extLst>
          </p:cNvPr>
          <p:cNvSpPr txBox="1"/>
          <p:nvPr/>
        </p:nvSpPr>
        <p:spPr>
          <a:xfrm>
            <a:off x="575817" y="3491383"/>
            <a:ext cx="25146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E6A2BF-0C92-F28A-376A-43876075813A}"/>
              </a:ext>
            </a:extLst>
          </p:cNvPr>
          <p:cNvSpPr txBox="1"/>
          <p:nvPr/>
        </p:nvSpPr>
        <p:spPr>
          <a:xfrm>
            <a:off x="5334000" y="3460191"/>
            <a:ext cx="298597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2E5B0-52C1-CF02-F7F3-463046C086BE}"/>
              </a:ext>
            </a:extLst>
          </p:cNvPr>
          <p:cNvSpPr txBox="1"/>
          <p:nvPr/>
        </p:nvSpPr>
        <p:spPr>
          <a:xfrm>
            <a:off x="403224" y="6373654"/>
            <a:ext cx="298597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4E4E0-FF15-865A-906B-69D216C60D83}"/>
              </a:ext>
            </a:extLst>
          </p:cNvPr>
          <p:cNvSpPr txBox="1"/>
          <p:nvPr/>
        </p:nvSpPr>
        <p:spPr>
          <a:xfrm>
            <a:off x="5182137" y="6347499"/>
            <a:ext cx="336697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393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9" grpId="0" animBg="1"/>
      <p:bldP spid="10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990600" y="2669381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3: </a:t>
            </a:r>
            <a:r>
              <a:rPr lang="en-US" altLang="en-US" sz="2800" b="1" dirty="0" err="1">
                <a:solidFill>
                  <a:srgbClr val="0000FF"/>
                </a:solidFill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TẬP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SỬ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DỤNG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CHUỘT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481521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trang10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C6C228B-4C8F-46ED-F0CC-CBBB5F9F7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67" y="1739761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TIN HỌC</a:t>
            </a: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37432"/>
            <a:ext cx="683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9" y="4359618"/>
            <a:ext cx="2511426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u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8078"/>
            <a:ext cx="24860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u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5" y="2197956"/>
            <a:ext cx="245427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4" y="4245318"/>
            <a:ext cx="2591985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8631" y="320745"/>
            <a:ext cx="74676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50" y="10134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Chuột máy tính gồm mấy nút đó là những nút nào?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8913" y="2720844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trái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496073" y="2528888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phải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735099" y="5259146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cuộn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57298" y="1568957"/>
            <a:ext cx="6953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C0992-EDA4-E157-D6B1-160F86163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58" y="2701496"/>
            <a:ext cx="3608740" cy="3608740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 flipV="1">
            <a:off x="1734038" y="3065234"/>
            <a:ext cx="1899092" cy="363765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4710382" y="2886461"/>
            <a:ext cx="1785691" cy="335428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247410" y="3434226"/>
            <a:ext cx="1828800" cy="1824920"/>
          </a:xfrm>
          <a:prstGeom prst="line">
            <a:avLst/>
          </a:prstGeom>
          <a:ln w="57150">
            <a:solidFill>
              <a:srgbClr val="00B0F0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7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6" grpId="0"/>
      <p:bldP spid="17" grpId="0"/>
      <p:bldP spid="18" grpId="0"/>
      <p:bldP spid="19" grpId="0"/>
      <p:bldP spid="9" grpId="0" animBg="1"/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5338914"/>
            <a:ext cx="1746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53100" y="5338914"/>
            <a:ext cx="1746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hape 121">
            <a:extLst>
              <a:ext uri="{FF2B5EF4-FFF2-40B4-BE49-F238E27FC236}">
                <a16:creationId xmlns:a16="http://schemas.microsoft.com/office/drawing/2014/main" id="{39313FAA-371E-ACB6-452A-B12D442E6A5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3"/>
          <a:stretch/>
        </p:blipFill>
        <p:spPr>
          <a:xfrm>
            <a:off x="419443" y="2934285"/>
            <a:ext cx="3637915" cy="2209800"/>
          </a:xfrm>
          <a:prstGeom prst="rect">
            <a:avLst/>
          </a:prstGeom>
        </p:spPr>
      </p:pic>
      <p:pic>
        <p:nvPicPr>
          <p:cNvPr id="6" name="Shape 125">
            <a:extLst>
              <a:ext uri="{FF2B5EF4-FFF2-40B4-BE49-F238E27FC236}">
                <a16:creationId xmlns:a16="http://schemas.microsoft.com/office/drawing/2014/main" id="{E440E9E6-F997-3336-0673-7B9FD149ED4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7"/>
          <a:stretch/>
        </p:blipFill>
        <p:spPr>
          <a:xfrm>
            <a:off x="5029200" y="2934286"/>
            <a:ext cx="3637915" cy="2209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121ECB-AEB5-80DC-7A83-D724AD364CE3}"/>
              </a:ext>
            </a:extLst>
          </p:cNvPr>
          <p:cNvSpPr txBox="1"/>
          <p:nvPr/>
        </p:nvSpPr>
        <p:spPr>
          <a:xfrm>
            <a:off x="838200" y="1000555"/>
            <a:ext cx="7467600" cy="1205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Quan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sát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2a, 2b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SGK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trang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10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cầm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chuột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đúng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?</a:t>
            </a:r>
            <a:endParaRPr lang="en-US" sz="3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1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3333" y="392222"/>
            <a:ext cx="74676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9906" y="4541276"/>
            <a:ext cx="1746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hape 125">
            <a:extLst>
              <a:ext uri="{FF2B5EF4-FFF2-40B4-BE49-F238E27FC236}">
                <a16:creationId xmlns:a16="http://schemas.microsoft.com/office/drawing/2014/main" id="{E440E9E6-F997-3336-0673-7B9FD149ED4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" t="1733" r="7349" b="19086"/>
          <a:stretch/>
        </p:blipFill>
        <p:spPr>
          <a:xfrm>
            <a:off x="553333" y="2385060"/>
            <a:ext cx="2743200" cy="20878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1AAECC-0E33-BE9E-3D78-F600904CA7B7}"/>
              </a:ext>
            </a:extLst>
          </p:cNvPr>
          <p:cNvSpPr txBox="1"/>
          <p:nvPr/>
        </p:nvSpPr>
        <p:spPr>
          <a:xfrm>
            <a:off x="3367312" y="967204"/>
            <a:ext cx="5007806" cy="4923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cầm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chuột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phải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•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Ngón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trỏ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đặt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nút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chuột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trái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ngón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giữa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đặt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nút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chuột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phải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ngón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đặt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tự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nhiên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bên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trái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bên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phải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chuột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•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Bàn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cổ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vị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trí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thẳng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hàng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•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Cử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nhưng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vẹo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cổ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di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chuyển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chuột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•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Đặt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cả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lòng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bàn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lên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chuột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đặt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nhẹ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ngón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lên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nút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chuột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545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602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</cp:lastModifiedBy>
  <cp:revision>96</cp:revision>
  <dcterms:created xsi:type="dcterms:W3CDTF">2017-10-03T01:20:28Z</dcterms:created>
  <dcterms:modified xsi:type="dcterms:W3CDTF">2022-09-21T06:05:54Z</dcterms:modified>
</cp:coreProperties>
</file>