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sldIdLst>
    <p:sldId id="290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11" r:id="rId11"/>
    <p:sldId id="299" r:id="rId12"/>
    <p:sldId id="304" r:id="rId13"/>
    <p:sldId id="305" r:id="rId14"/>
    <p:sldId id="306" r:id="rId15"/>
    <p:sldId id="307" r:id="rId16"/>
    <p:sldId id="309" r:id="rId17"/>
    <p:sldId id="310" r:id="rId18"/>
    <p:sldId id="276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723278"/>
            <a:ext cx="7891463" cy="719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 CÁT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máy</a:t>
            </a:r>
            <a:r>
              <a:rPr lang="en-US" i="1" dirty="0"/>
              <a:t>, </a:t>
            </a:r>
            <a:r>
              <a:rPr lang="en-US" i="1" dirty="0" err="1"/>
              <a:t>bàn</a:t>
            </a:r>
            <a:r>
              <a:rPr lang="en-US" i="1" dirty="0"/>
              <a:t> </a:t>
            </a:r>
            <a:r>
              <a:rPr lang="en-US" i="1" dirty="0" err="1"/>
              <a:t>phím</a:t>
            </a:r>
            <a:r>
              <a:rPr lang="en-US" i="1" dirty="0"/>
              <a:t>, </a:t>
            </a:r>
            <a:r>
              <a:rPr lang="en-US" i="1" dirty="0" err="1"/>
              <a:t>chuột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màn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thành</a:t>
            </a:r>
            <a:r>
              <a:rPr lang="en-US" i="1" dirty="0"/>
              <a:t> </a:t>
            </a:r>
            <a:r>
              <a:rPr lang="en-US" i="1" dirty="0" err="1"/>
              <a:t>phần</a:t>
            </a:r>
            <a:r>
              <a:rPr lang="en-US" i="1" dirty="0"/>
              <a:t> </a:t>
            </a:r>
            <a:r>
              <a:rPr lang="en-US" i="1" dirty="0" err="1"/>
              <a:t>cơ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máy</a:t>
            </a:r>
            <a:r>
              <a:rPr lang="en-US" i="1" dirty="0"/>
              <a:t> </a:t>
            </a:r>
            <a:r>
              <a:rPr lang="en-US" i="1" dirty="0" err="1"/>
              <a:t>tính</a:t>
            </a:r>
            <a:r>
              <a:rPr lang="en-US" i="1" dirty="0"/>
              <a:t>. </a:t>
            </a:r>
            <a:r>
              <a:rPr lang="en-US" i="1" dirty="0" err="1"/>
              <a:t>Máy</a:t>
            </a:r>
            <a:r>
              <a:rPr lang="en-US" i="1" dirty="0"/>
              <a:t> </a:t>
            </a:r>
            <a:r>
              <a:rPr lang="en-US" i="1" dirty="0" err="1"/>
              <a:t>tính</a:t>
            </a:r>
            <a:r>
              <a:rPr lang="en-US" i="1" dirty="0"/>
              <a:t> </a:t>
            </a:r>
            <a:r>
              <a:rPr lang="en-US" i="1" dirty="0" err="1"/>
              <a:t>thường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thêm</a:t>
            </a:r>
            <a:r>
              <a:rPr lang="en-US" i="1" dirty="0"/>
              <a:t> loa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nghe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âm</a:t>
            </a:r>
            <a:r>
              <a:rPr lang="en-US" i="1" dirty="0"/>
              <a:t> </a:t>
            </a:r>
            <a:r>
              <a:rPr lang="en-US" i="1" dirty="0" err="1"/>
              <a:t>thanh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xem</a:t>
            </a:r>
            <a:r>
              <a:rPr lang="en-US" i="1" dirty="0"/>
              <a:t> </a:t>
            </a:r>
            <a:r>
              <a:rPr lang="en-US" i="1" dirty="0" err="1"/>
              <a:t>phim</a:t>
            </a:r>
            <a:r>
              <a:rPr lang="en-US" i="1" dirty="0"/>
              <a:t>, </a:t>
            </a:r>
            <a:r>
              <a:rPr lang="en-US" i="1" dirty="0" err="1"/>
              <a:t>nghe</a:t>
            </a:r>
            <a:r>
              <a:rPr lang="en-US" i="1" dirty="0"/>
              <a:t> </a:t>
            </a:r>
            <a:r>
              <a:rPr lang="en-US" i="1" dirty="0" err="1"/>
              <a:t>nhạc</a:t>
            </a:r>
            <a:r>
              <a:rPr lang="en-US" i="1" dirty="0"/>
              <a:t>,…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510995" y="1928344"/>
            <a:ext cx="8622917" cy="263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4" y="294624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2283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2310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304800" y="702421"/>
            <a:ext cx="80007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2202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Màn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Chuột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0" y="2731816"/>
            <a:ext cx="24353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r>
              <a:rPr lang="en-US" sz="3200" b="1" dirty="0" err="1"/>
              <a:t>phím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2092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Thân</a:t>
            </a:r>
            <a:r>
              <a:rPr lang="en-US" sz="3200" b="1" dirty="0"/>
              <a:t> </a:t>
            </a:r>
            <a:r>
              <a:rPr lang="en-US" sz="3200" b="1" dirty="0" err="1"/>
              <a:t>máy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600" b="1" dirty="0" err="1"/>
              <a:t>Thành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phần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giúp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lưu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trữ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xử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lí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thông</a:t>
            </a:r>
            <a:r>
              <a:rPr lang="en-US" altLang="en-US" sz="3600" b="1" dirty="0"/>
              <a:t> tin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máy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?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4510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558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7" y="3995280"/>
            <a:ext cx="586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1" y="2780415"/>
            <a:ext cx="586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745537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923944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745537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745537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6" y="4008929"/>
            <a:ext cx="2293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Màn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8255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Chuột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0" y="2731816"/>
            <a:ext cx="2535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r>
              <a:rPr lang="en-US" sz="3200" b="1" dirty="0" err="1"/>
              <a:t>phím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8449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Thân</a:t>
            </a:r>
            <a:r>
              <a:rPr lang="en-US" sz="3200" b="1" dirty="0"/>
              <a:t> </a:t>
            </a:r>
            <a:r>
              <a:rPr lang="en-US" sz="3200" b="1" dirty="0" err="1"/>
              <a:t>máy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/>
              <a:t>Thành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phần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giúp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em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gõ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chữ</a:t>
            </a:r>
            <a:r>
              <a:rPr lang="en-US" altLang="en-US" sz="3600" b="1" dirty="0"/>
              <a:t>, </a:t>
            </a:r>
            <a:r>
              <a:rPr lang="en-US" altLang="en-US" sz="3600" b="1" dirty="0" err="1"/>
              <a:t>số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kí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hiệu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để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nhập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máy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?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436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566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5401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566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0" y="3750548"/>
            <a:ext cx="893243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720765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720765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6" y="4008929"/>
            <a:ext cx="2217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Màn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764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Chuột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0" y="2731816"/>
            <a:ext cx="24513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r>
              <a:rPr lang="en-US" sz="3200" b="1" dirty="0" err="1"/>
              <a:t>phím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2232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/>
              <a:t>Thân</a:t>
            </a:r>
            <a:r>
              <a:rPr lang="en-US" sz="3200" b="1" dirty="0"/>
              <a:t> </a:t>
            </a:r>
            <a:r>
              <a:rPr lang="en-US" sz="3200" b="1" dirty="0" err="1"/>
              <a:t>máy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600" b="1" dirty="0" err="1"/>
              <a:t>Thành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phần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giúp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điều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khiển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máy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tính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nhanh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chóng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và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thuận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tiện</a:t>
            </a:r>
            <a:r>
              <a:rPr lang="en-US" altLang="en-US" sz="3600" b="1" dirty="0"/>
              <a:t>?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 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857" y="2627260"/>
            <a:ext cx="6629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857" y="3227715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7857" y="4161213"/>
            <a:ext cx="6629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1300" y="239341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47258" y="3357137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8790" y="4264398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533572" y="2409332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48395" y="3337776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33024" y="4265440"/>
            <a:ext cx="834742" cy="5897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165467" y="404196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	</a:t>
            </a:r>
          </a:p>
          <a:p>
            <a:pPr marL="800100" lvl="2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			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1" y="381000"/>
            <a:ext cx="285693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0043" y="1935395"/>
            <a:ext cx="2854088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0043" y="3387427"/>
            <a:ext cx="28734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974729"/>
            <a:ext cx="2895600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72000" y="110888"/>
            <a:ext cx="4114800" cy="1336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1676400"/>
            <a:ext cx="4134134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3200400"/>
            <a:ext cx="415346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4953000"/>
            <a:ext cx="4153469" cy="11731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3314131" y="800100"/>
            <a:ext cx="1257869" cy="27051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1" idx="1"/>
          </p:cNvCxnSpPr>
          <p:nvPr/>
        </p:nvCxnSpPr>
        <p:spPr>
          <a:xfrm>
            <a:off x="3314131" y="2438400"/>
            <a:ext cx="1257869" cy="310118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</p:cNvCxnSpPr>
          <p:nvPr/>
        </p:nvCxnSpPr>
        <p:spPr>
          <a:xfrm flipV="1">
            <a:off x="3333466" y="914400"/>
            <a:ext cx="1238534" cy="293022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1"/>
          </p:cNvCxnSpPr>
          <p:nvPr/>
        </p:nvCxnSpPr>
        <p:spPr>
          <a:xfrm flipV="1">
            <a:off x="3352800" y="2362200"/>
            <a:ext cx="1219200" cy="30583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82C0BE-2831-93FA-6089-B50FCB195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76333" y="3203325"/>
            <a:ext cx="7600666" cy="165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</a:rPr>
              <a:t> 1: </a:t>
            </a:r>
            <a:r>
              <a:rPr lang="en-US" altLang="en-US" sz="3600" b="1" dirty="0" err="1">
                <a:solidFill>
                  <a:srgbClr val="0000FF"/>
                </a:solidFill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MÁY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TÍNH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79232"/>
            <a:ext cx="1828800" cy="25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521362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BAE69D-AB1B-8EA1-6E20-9C5D26983CE4}"/>
              </a:ext>
            </a:extLst>
          </p:cNvPr>
          <p:cNvSpPr txBox="1"/>
          <p:nvPr/>
        </p:nvSpPr>
        <p:spPr>
          <a:xfrm>
            <a:off x="38099" y="1571875"/>
            <a:ext cx="8677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A1: KHÁM PHÁ MÁY TÍNH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FB934-F003-EFEB-671F-4F1826FCC7CC}"/>
              </a:ext>
            </a:extLst>
          </p:cNvPr>
          <p:cNvSpPr txBox="1"/>
          <p:nvPr/>
        </p:nvSpPr>
        <p:spPr>
          <a:xfrm>
            <a:off x="2640325" y="184658"/>
            <a:ext cx="63372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5730" y="791162"/>
            <a:ext cx="36679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>
                <a:ln/>
                <a:solidFill>
                  <a:srgbClr val="00CC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cap="none" spc="0" dirty="0">
                <a:ln/>
                <a:solidFill>
                  <a:srgbClr val="00CC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/>
                <a:solidFill>
                  <a:srgbClr val="00CC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cap="none" spc="0" dirty="0">
              <a:ln/>
              <a:solidFill>
                <a:srgbClr val="00CC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25" y="1868464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75264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760624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1C6D9-5416-3869-A1D2-ED5AC0DB41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586" t="18835" r="15276" b="23231"/>
          <a:stretch/>
        </p:blipFill>
        <p:spPr bwMode="auto">
          <a:xfrm>
            <a:off x="5905929" y="2078359"/>
            <a:ext cx="1866900" cy="1607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480646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45488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422743"/>
            <a:ext cx="2876287" cy="1881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8" y="4408661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6479" y="3825234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3606" y="6321916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0946" y="6322596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784829"/>
            <a:ext cx="335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519"/>
            <a:ext cx="3805451" cy="2403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9" y="1190519"/>
            <a:ext cx="3840707" cy="2404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9" y="4485452"/>
            <a:ext cx="2952750" cy="1864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06" y="371751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5788" y="3795857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2038" y="5180060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0309" y="3594453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688377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157459"/>
            <a:ext cx="274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96609" y="479474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71419"/>
            <a:ext cx="4795894" cy="332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243" y="2282387"/>
            <a:ext cx="317500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34DBBA-8A84-226F-0797-6F9FC4EA5B20}"/>
              </a:ext>
            </a:extLst>
          </p:cNvPr>
          <p:cNvSpPr txBox="1"/>
          <p:nvPr/>
        </p:nvSpPr>
        <p:spPr>
          <a:xfrm>
            <a:off x="381000" y="5396180"/>
            <a:ext cx="7162799" cy="12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Quan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5, 6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máy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?</a:t>
            </a:r>
            <a:endParaRPr lang="en-US" sz="3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343400" cy="32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1371600"/>
            <a:ext cx="1333500" cy="762000"/>
          </a:xfrm>
          <a:prstGeom prst="wedgeRectCallout">
            <a:avLst>
              <a:gd name="adj1" fmla="val -80961"/>
              <a:gd name="adj2" fmla="val 16011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76300" y="3643994"/>
            <a:ext cx="1333500" cy="762000"/>
          </a:xfrm>
          <a:prstGeom prst="wedgeRectCallout">
            <a:avLst>
              <a:gd name="adj1" fmla="val 62323"/>
              <a:gd name="adj2" fmla="val 1296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1295400"/>
            <a:ext cx="1333500" cy="762000"/>
          </a:xfrm>
          <a:prstGeom prst="wedgeRectCallout">
            <a:avLst>
              <a:gd name="adj1" fmla="val 112472"/>
              <a:gd name="adj2" fmla="val 13683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7010400" y="3940875"/>
            <a:ext cx="1246780" cy="762000"/>
          </a:xfrm>
          <a:prstGeom prst="wedgeRectCallout">
            <a:avLst>
              <a:gd name="adj1" fmla="val -186331"/>
              <a:gd name="adj2" fmla="val 1010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04800"/>
            <a:ext cx="1712231" cy="123280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105400" y="240500"/>
            <a:ext cx="1246780" cy="762000"/>
          </a:xfrm>
          <a:prstGeom prst="wedgeRectCallout">
            <a:avLst>
              <a:gd name="adj1" fmla="val -105328"/>
              <a:gd name="adj2" fmla="val 6339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43" y="2537914"/>
            <a:ext cx="3700114" cy="28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343400" y="0"/>
            <a:ext cx="2895600" cy="1905000"/>
          </a:xfrm>
          <a:prstGeom prst="wedgeRectCallout">
            <a:avLst>
              <a:gd name="adj1" fmla="val -4249"/>
              <a:gd name="adj2" fmla="val 105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53052" y="3124200"/>
            <a:ext cx="2185348" cy="2273046"/>
          </a:xfrm>
          <a:prstGeom prst="wedgeRectCallout">
            <a:avLst>
              <a:gd name="adj1" fmla="val 82882"/>
              <a:gd name="adj2" fmla="val 2802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304800" y="0"/>
            <a:ext cx="3048000" cy="2057400"/>
          </a:xfrm>
          <a:prstGeom prst="wedgeRectCallout">
            <a:avLst>
              <a:gd name="adj1" fmla="val 59188"/>
              <a:gd name="adj2" fmla="val 9371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722660" y="2362200"/>
            <a:ext cx="2286000" cy="2307526"/>
          </a:xfrm>
          <a:prstGeom prst="wedgeRectCallout">
            <a:avLst>
              <a:gd name="adj1" fmla="val -107824"/>
              <a:gd name="adj2" fmla="val 707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057" y="5062348"/>
            <a:ext cx="2116667" cy="1524000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2438400" y="5562599"/>
            <a:ext cx="3640121" cy="1022611"/>
          </a:xfrm>
          <a:prstGeom prst="wedgeRectCallout">
            <a:avLst>
              <a:gd name="adj1" fmla="val 67135"/>
              <a:gd name="adj2" fmla="val -13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38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673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Office Theme</vt:lpstr>
      <vt:lpstr>TRƯỜNG TIỂU HỌC PHÚ CÁT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86</cp:revision>
  <dcterms:created xsi:type="dcterms:W3CDTF">2017-10-03T01:20:28Z</dcterms:created>
  <dcterms:modified xsi:type="dcterms:W3CDTF">2022-09-07T03:58:18Z</dcterms:modified>
</cp:coreProperties>
</file>