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69" r:id="rId4"/>
    <p:sldId id="280" r:id="rId5"/>
    <p:sldId id="279" r:id="rId6"/>
    <p:sldId id="270" r:id="rId7"/>
    <p:sldId id="261" r:id="rId8"/>
    <p:sldId id="271" r:id="rId9"/>
    <p:sldId id="272" r:id="rId10"/>
    <p:sldId id="273" r:id="rId11"/>
    <p:sldId id="274" r:id="rId12"/>
    <p:sldId id="276" r:id="rId13"/>
    <p:sldId id="275" r:id="rId14"/>
    <p:sldId id="281" r:id="rId15"/>
    <p:sldId id="277" r:id="rId16"/>
    <p:sldId id="278" r:id="rId17"/>
    <p:sldId id="282" r:id="rId18"/>
    <p:sldId id="283" r:id="rId19"/>
    <p:sldId id="263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0BC52-1CEA-CD0D-3022-0351D2A22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966B5-F365-D9A3-32A8-F52B5AB94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E5871-F2DA-9FEF-C961-0EB0B7AD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054F9-C8F2-47F0-983E-0BE7AECE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C6758-4AAA-08B3-3952-4BE12ECD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3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1E7E-F195-9A4E-AC37-CAF7E6BB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321F7-6665-8C82-C513-B16282192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92F1-3329-FC55-5426-E05A6890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A3B2A-0C45-8B79-DD13-2CA34503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75056-E139-72C0-3363-1511151CB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0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3F02E-9817-EE37-B744-ABD7743E3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226E00-DB02-F372-1CCD-B4E2BC9C1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41966-40A0-2413-A779-CE4A960F8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9BE39-A4B7-152B-647D-A292A052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F9975-697D-6580-A2FB-1FFE9F1FE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0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BA320-00C8-0A55-D028-79398EBD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EB728-10CF-645B-C0F6-18FE60396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FD806-7395-C3E3-D3EB-11C1643E8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A77F6-7453-F185-8F4A-92DEA0291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C66C3-424E-8D0E-5D5E-F21FC2A8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6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7F9D-6387-B5DE-213A-894041641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059F8-7455-0C8F-6F84-B0E20B729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BEFDA-2D37-9A76-22D6-8A0B554CF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882F9-A56E-D9D3-E6E9-379BB7694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998E5-02A5-75F3-7F3F-8734FCF8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6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C49B3-10AE-136A-512D-94984DD6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6DA68-5D96-5272-199C-CA2C5F094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CB7B9-8B58-0CDD-64B3-818996DD3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0D3E2-B5ED-D373-BEBA-68A05DD3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0C90-8AD9-2705-75ED-422A629C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D7464-9D55-8808-B5F4-36A90CD6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3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1551-5486-421F-2FFE-C37C561A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13F86-6861-EA9E-13C1-A2137091F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0CDAD-9763-B293-A99C-CAE42A204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423B9-11C4-2CBB-A160-659A24AFA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FB4F5A-D37C-8016-C093-923BE4489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555519-31AB-39E7-532B-85A523ED8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B0472-FAEC-0C0F-0E68-B2A18AE9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9C6BD9-5840-2030-D56B-1E93745C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84670-206F-D5B2-930B-7CD15019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8B6B4-D31E-69BE-8D27-B266ABEB8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46F26-EC07-0FB1-99A7-00F1379D5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99334-B14B-F816-19D0-B4BB98F4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3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BC15B-1816-6954-2AEA-9C213F3F8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EE702-DE13-EBF3-957B-26064316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6D180-6A32-76A5-40FB-2F105736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2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D7C8-A233-AC86-B710-2350F6D8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51B5A-463C-DE95-FA68-333559FE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92F41-060C-DE27-4243-5D791E22B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451DD-7C12-F4D4-F409-CE7277FA1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85DE3-CF39-855C-3B72-D4F6864E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2C9E0-09DF-349E-AD1A-509592D4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9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6FD6E-B971-8161-D22E-C6FCCC4CB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A4C57-E2BE-5F81-F52D-E39FF6B223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11951-5395-75B4-F548-DE8BB6745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61FBA-A6F9-20DE-1095-6CE25458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4A441-CADD-A45B-F1C9-22A471476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8D3FA-B34F-7BA3-81D9-4F662A48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4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47D6F4-E994-43EC-392D-2358B8BEE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D559D-4E81-1CD8-71F4-F4B65F6E9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01EF0-507C-D7CD-44FD-31239E9ED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68A7C-E271-4364-BE2B-A08E2C85237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25C81-BDC8-8810-2DFF-D83BF51F8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AFBB8-4DDE-DC9E-74E0-F889D85C5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646BA-0E47-4EE6-AE63-B4C6EA9D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7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6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61.png"/><Relationship Id="rId5" Type="http://schemas.openxmlformats.org/officeDocument/2006/relationships/image" Target="../media/image19.png"/><Relationship Id="rId10" Type="http://schemas.openxmlformats.org/officeDocument/2006/relationships/image" Target="../media/image29.svg"/><Relationship Id="rId4" Type="http://schemas.openxmlformats.org/officeDocument/2006/relationships/image" Target="../media/image18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7.svg"/><Relationship Id="rId5" Type="http://schemas.openxmlformats.org/officeDocument/2006/relationships/image" Target="../media/image20.svg"/><Relationship Id="rId10" Type="http://schemas.openxmlformats.org/officeDocument/2006/relationships/image" Target="../media/image56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64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64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6.svg"/><Relationship Id="rId5" Type="http://schemas.openxmlformats.org/officeDocument/2006/relationships/image" Target="../media/image20.svg"/><Relationship Id="rId10" Type="http://schemas.openxmlformats.org/officeDocument/2006/relationships/image" Target="../media/image65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18.svg"/><Relationship Id="rId7" Type="http://schemas.openxmlformats.org/officeDocument/2006/relationships/image" Target="../media/image2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8.svg"/><Relationship Id="rId3" Type="http://schemas.openxmlformats.org/officeDocument/2006/relationships/image" Target="../media/image66.svg"/><Relationship Id="rId7" Type="http://schemas.openxmlformats.org/officeDocument/2006/relationships/image" Target="../media/image71.svg"/><Relationship Id="rId12" Type="http://schemas.openxmlformats.org/officeDocument/2006/relationships/image" Target="../media/image1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9.svg"/><Relationship Id="rId18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48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77.svg"/><Relationship Id="rId10" Type="http://schemas.openxmlformats.org/officeDocument/2006/relationships/image" Target="../media/image9.png"/><Relationship Id="rId19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9.svg"/><Relationship Id="rId5" Type="http://schemas.openxmlformats.org/officeDocument/2006/relationships/image" Target="../media/image20.sv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3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1.jpg"/><Relationship Id="rId5" Type="http://schemas.openxmlformats.org/officeDocument/2006/relationships/image" Target="../media/image20.svg"/><Relationship Id="rId15" Type="http://schemas.openxmlformats.org/officeDocument/2006/relationships/image" Target="../media/image35.jpg"/><Relationship Id="rId10" Type="http://schemas.openxmlformats.org/officeDocument/2006/relationships/image" Target="../media/image30.jpg"/><Relationship Id="rId4" Type="http://schemas.openxmlformats.org/officeDocument/2006/relationships/image" Target="../media/image19.png"/><Relationship Id="rId9" Type="http://schemas.openxmlformats.org/officeDocument/2006/relationships/image" Target="../media/image29.svg"/><Relationship Id="rId1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9.svg"/><Relationship Id="rId5" Type="http://schemas.openxmlformats.org/officeDocument/2006/relationships/image" Target="../media/image20.sv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4.sv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43.svg"/><Relationship Id="rId2" Type="http://schemas.openxmlformats.org/officeDocument/2006/relationships/image" Target="../media/image46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60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60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880" y="471231"/>
            <a:ext cx="10500242" cy="591553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568" b="24880"/>
          <a:stretch>
            <a:fillRect/>
          </a:stretch>
        </p:blipFill>
        <p:spPr>
          <a:xfrm>
            <a:off x="4813433" y="4669891"/>
            <a:ext cx="2565135" cy="21881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593" b="11025"/>
          <a:stretch>
            <a:fillRect/>
          </a:stretch>
        </p:blipFill>
        <p:spPr>
          <a:xfrm>
            <a:off x="10387589" y="4925014"/>
            <a:ext cx="1804411" cy="1932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612"/>
          <a:stretch>
            <a:fillRect/>
          </a:stretch>
        </p:blipFill>
        <p:spPr>
          <a:xfrm rot="-10800000">
            <a:off x="10180084" y="-113330"/>
            <a:ext cx="2011916" cy="1296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317319" y="-169678"/>
            <a:ext cx="1497909" cy="1595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410" b="21238"/>
          <a:stretch>
            <a:fillRect/>
          </a:stretch>
        </p:blipFill>
        <p:spPr>
          <a:xfrm rot="1030521">
            <a:off x="-93661" y="4948149"/>
            <a:ext cx="1830620" cy="22367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498284" y="6549117"/>
            <a:ext cx="1180385" cy="4146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81147" y="225645"/>
            <a:ext cx="629707" cy="4911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410854" y="355655"/>
            <a:ext cx="463027" cy="3611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318119" y="355655"/>
            <a:ext cx="463027" cy="36116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13333" y="6549117"/>
            <a:ext cx="1180385" cy="4146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8799" y="1816971"/>
            <a:ext cx="1107440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60100" r="47580" b="6797"/>
          <a:stretch/>
        </p:blipFill>
        <p:spPr>
          <a:xfrm>
            <a:off x="260350" y="967409"/>
            <a:ext cx="5634860" cy="49588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9450" y="5107081"/>
            <a:ext cx="1200150" cy="13618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69083" y="945639"/>
            <a:ext cx="926917" cy="82579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6009878" y="3240344"/>
            <a:ext cx="618067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TextBox 4"/>
          <p:cNvSpPr txBox="1"/>
          <p:nvPr/>
        </p:nvSpPr>
        <p:spPr>
          <a:xfrm>
            <a:off x="6782594" y="2413336"/>
            <a:ext cx="4672447" cy="2061557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Chơi bắn súng cao su, đây là trò chơi bạo lực gây nguy hiểm cho người khác. </a:t>
            </a:r>
          </a:p>
        </p:txBody>
      </p:sp>
    </p:spTree>
    <p:extLst>
      <p:ext uri="{BB962C8B-B14F-4D97-AF65-F5344CB8AC3E}">
        <p14:creationId xmlns:p14="http://schemas.microsoft.com/office/powerpoint/2010/main" val="92546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9450" y="5107081"/>
            <a:ext cx="1200150" cy="13618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00809" y="1595303"/>
            <a:ext cx="6889145" cy="3511778"/>
            <a:chOff x="1919287" y="3201179"/>
            <a:chExt cx="10333717" cy="5267667"/>
          </a:xfrm>
        </p:grpSpPr>
        <p:grpSp>
          <p:nvGrpSpPr>
            <p:cNvPr id="7" name="Group 6"/>
            <p:cNvGrpSpPr/>
            <p:nvPr/>
          </p:nvGrpSpPr>
          <p:grpSpPr>
            <a:xfrm>
              <a:off x="1919287" y="3690441"/>
              <a:ext cx="9496425" cy="4778405"/>
              <a:chOff x="2057400" y="3951242"/>
              <a:chExt cx="9496425" cy="4778405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2209800" y="4103642"/>
                <a:ext cx="9344025" cy="4626005"/>
              </a:xfrm>
              <a:prstGeom prst="roundRect">
                <a:avLst/>
              </a:prstGeom>
              <a:solidFill>
                <a:srgbClr val="7E9F49"/>
              </a:solidFill>
              <a:ln>
                <a:solidFill>
                  <a:srgbClr val="7E9F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" name="Rounded Rectangle 1"/>
              <p:cNvSpPr/>
              <p:nvPr/>
            </p:nvSpPr>
            <p:spPr>
              <a:xfrm>
                <a:off x="2057400" y="3951242"/>
                <a:ext cx="9344025" cy="4626005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 chơi hợp với lứa tuổi giúp em giải trí, phát triển trí thông minh và khả năng giao tiếp khi chơi cùng các bạn. </a:t>
                </a:r>
              </a:p>
            </p:txBody>
          </p:sp>
        </p:grpSp>
        <p:pic>
          <p:nvPicPr>
            <p:cNvPr id="20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578420" y="3201179"/>
              <a:ext cx="1674584" cy="1410837"/>
            </a:xfrm>
            <a:prstGeom prst="rect">
              <a:avLst/>
            </a:prstGeom>
          </p:spPr>
        </p:pic>
      </p:grpSp>
      <p:pic>
        <p:nvPicPr>
          <p:cNvPr id="18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13600" y="3496899"/>
            <a:ext cx="3023117" cy="3220365"/>
          </a:xfrm>
          <a:prstGeom prst="rect">
            <a:avLst/>
          </a:prstGeom>
        </p:spPr>
      </p:pic>
      <p:sp>
        <p:nvSpPr>
          <p:cNvPr id="4" name="Pentagon 5">
            <a:extLst>
              <a:ext uri="{FF2B5EF4-FFF2-40B4-BE49-F238E27FC236}">
                <a16:creationId xmlns:a16="http://schemas.microsoft.com/office/drawing/2014/main" id="{9A53362B-087E-30B9-126F-24C118444DB2}"/>
              </a:ext>
            </a:extLst>
          </p:cNvPr>
          <p:cNvSpPr/>
          <p:nvPr/>
        </p:nvSpPr>
        <p:spPr>
          <a:xfrm>
            <a:off x="0" y="586022"/>
            <a:ext cx="2997200" cy="6604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 </a:t>
            </a:r>
          </a:p>
        </p:txBody>
      </p:sp>
    </p:spTree>
    <p:extLst>
      <p:ext uri="{BB962C8B-B14F-4D97-AF65-F5344CB8AC3E}">
        <p14:creationId xmlns:p14="http://schemas.microsoft.com/office/powerpoint/2010/main" val="101524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pic>
        <p:nvPicPr>
          <p:cNvPr id="3" name="An toàn cho trẻ em - Bo sử dụng đồ chơi an toàn">
            <a:hlinkClick r:id="" action="ppaction://media"/>
            <a:extLst>
              <a:ext uri="{FF2B5EF4-FFF2-40B4-BE49-F238E27FC236}">
                <a16:creationId xmlns:a16="http://schemas.microsoft.com/office/drawing/2014/main" id="{E81FC339-5982-2015-7FE1-A9B847FC13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0" end="15559.577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87104"/>
            <a:ext cx="12175067" cy="5970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58274-A595-6B2C-A7CA-2ED5CE6DFEE0}"/>
              </a:ext>
            </a:extLst>
          </p:cNvPr>
          <p:cNvSpPr txBox="1"/>
          <p:nvPr/>
        </p:nvSpPr>
        <p:spPr>
          <a:xfrm>
            <a:off x="127803" y="127000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01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5669" y="5496128"/>
            <a:ext cx="1200150" cy="1361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9473" r="5970" b="42582"/>
          <a:stretch/>
        </p:blipFill>
        <p:spPr>
          <a:xfrm>
            <a:off x="141451" y="1528549"/>
            <a:ext cx="5665164" cy="5022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56965" r="6467" b="5090"/>
          <a:stretch/>
        </p:blipFill>
        <p:spPr>
          <a:xfrm>
            <a:off x="5824727" y="1528549"/>
            <a:ext cx="5912348" cy="5202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48454" y="127000"/>
            <a:ext cx="983196" cy="828343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451" y="127000"/>
            <a:ext cx="1075732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75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9450" y="5107081"/>
            <a:ext cx="1200150" cy="13618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381000"/>
            <a:ext cx="1217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9473" r="47361" b="42582"/>
          <a:stretch/>
        </p:blipFill>
        <p:spPr>
          <a:xfrm>
            <a:off x="679450" y="1172573"/>
            <a:ext cx="4875189" cy="3776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4" t="20480" r="5140" b="41575"/>
          <a:stretch/>
        </p:blipFill>
        <p:spPr>
          <a:xfrm>
            <a:off x="6637361" y="1331064"/>
            <a:ext cx="4875189" cy="377601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207" y="5136345"/>
            <a:ext cx="4762434" cy="1122010"/>
          </a:xfrm>
          <a:prstGeom prst="roundRect">
            <a:avLst/>
          </a:prstGeom>
          <a:solidFill>
            <a:srgbClr val="D2E8D5"/>
          </a:solidFill>
          <a:ln>
            <a:solidFill>
              <a:srgbClr val="D2E8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gọn gàng các đồ chơi sau khi chơi xong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87222" y="5107082"/>
            <a:ext cx="4625328" cy="1122010"/>
          </a:xfrm>
          <a:prstGeom prst="roundRect">
            <a:avLst/>
          </a:prstGeom>
          <a:solidFill>
            <a:srgbClr val="F7C9CE"/>
          </a:solidFill>
          <a:ln>
            <a:solidFill>
              <a:srgbClr val="F7C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lung tun</a:t>
            </a:r>
          </a:p>
        </p:txBody>
      </p:sp>
    </p:spTree>
    <p:extLst>
      <p:ext uri="{BB962C8B-B14F-4D97-AF65-F5344CB8AC3E}">
        <p14:creationId xmlns:p14="http://schemas.microsoft.com/office/powerpoint/2010/main" val="35338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9450" y="5107081"/>
            <a:ext cx="1200150" cy="13618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57472" r="49132" b="6070"/>
          <a:stretch/>
        </p:blipFill>
        <p:spPr>
          <a:xfrm>
            <a:off x="679450" y="389047"/>
            <a:ext cx="4957075" cy="4411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0" t="59064" r="7841" b="5561"/>
          <a:stretch/>
        </p:blipFill>
        <p:spPr>
          <a:xfrm>
            <a:off x="6807635" y="628909"/>
            <a:ext cx="4223705" cy="424504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207" y="5136345"/>
            <a:ext cx="4762434" cy="1122010"/>
          </a:xfrm>
          <a:prstGeom prst="roundRect">
            <a:avLst/>
          </a:prstGeom>
          <a:solidFill>
            <a:srgbClr val="D2E4F5"/>
          </a:solidFill>
          <a:ln>
            <a:solidFill>
              <a:srgbClr val="D2E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lung tung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endParaRPr lang="en-US" sz="23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50948" y="5107082"/>
            <a:ext cx="3980392" cy="1122010"/>
          </a:xfrm>
          <a:prstGeom prst="roundRect">
            <a:avLst/>
          </a:prstGeom>
          <a:solidFill>
            <a:srgbClr val="C6AACC"/>
          </a:solidFill>
          <a:ln>
            <a:solidFill>
              <a:srgbClr val="C6A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23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9450" y="5107081"/>
            <a:ext cx="1200150" cy="13618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34325" y="1863694"/>
            <a:ext cx="5791200" cy="2794000"/>
            <a:chOff x="2286001" y="3162300"/>
            <a:chExt cx="8686800" cy="4191000"/>
          </a:xfrm>
        </p:grpSpPr>
        <p:sp>
          <p:nvSpPr>
            <p:cNvPr id="16" name="Rounded Rectangle 15"/>
            <p:cNvSpPr/>
            <p:nvPr/>
          </p:nvSpPr>
          <p:spPr>
            <a:xfrm>
              <a:off x="2438401" y="3314700"/>
              <a:ext cx="8534400" cy="40386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286001" y="3162300"/>
              <a:ext cx="8534400" cy="4038600"/>
            </a:xfrm>
            <a:prstGeom prst="roundRect">
              <a:avLst/>
            </a:prstGeom>
            <a:solidFill>
              <a:srgbClr val="F7C9CE"/>
            </a:solidFill>
            <a:ln>
              <a:solidFill>
                <a:srgbClr val="F7C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lựa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lứa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tuổi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sp>
        <p:nvSpPr>
          <p:cNvPr id="6" name="Pentagon 5"/>
          <p:cNvSpPr/>
          <p:nvPr/>
        </p:nvSpPr>
        <p:spPr>
          <a:xfrm>
            <a:off x="0" y="586022"/>
            <a:ext cx="2997200" cy="6604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 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28989" y="2435865"/>
            <a:ext cx="3298887" cy="406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63" y="5999556"/>
            <a:ext cx="756503" cy="858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91428" y="127001"/>
            <a:ext cx="840221" cy="707886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0D662B-82B5-F26F-78C1-5C1530783A67}"/>
              </a:ext>
            </a:extLst>
          </p:cNvPr>
          <p:cNvSpPr txBox="1"/>
          <p:nvPr/>
        </p:nvSpPr>
        <p:spPr>
          <a:xfrm>
            <a:off x="401154" y="178277"/>
            <a:ext cx="333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3FE67F-F098-F3A4-F264-9584B591C322}"/>
              </a:ext>
            </a:extLst>
          </p:cNvPr>
          <p:cNvSpPr/>
          <p:nvPr/>
        </p:nvSpPr>
        <p:spPr>
          <a:xfrm>
            <a:off x="-1" y="886163"/>
            <a:ext cx="11931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với bạn một đồ chơi yêu thích của mình, hướng dẫn bạn cách chơi và cùng chơi với bạn: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997143-F8E6-CCC0-093A-D8F422D7A081}"/>
              </a:ext>
            </a:extLst>
          </p:cNvPr>
          <p:cNvSpPr/>
          <p:nvPr/>
        </p:nvSpPr>
        <p:spPr>
          <a:xfrm>
            <a:off x="189636" y="2411158"/>
            <a:ext cx="640223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Món đồ chơi mà tớ thích nhất là chiếc ô tô đồ chơi. Đây là món quà mà ông nội đã tặng tớ nhân dịp sinh nhật. Nó giống như một chiếc ô tô được thu nhỏ. Ô tô bằng nhựa, to bằng khoảng hai bàn tay. Nó có màu đỏ và chạy bằng pin.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A9EBF-6518-2585-64F9-69D35362F030}"/>
              </a:ext>
            </a:extLst>
          </p:cNvPr>
          <p:cNvSpPr/>
          <p:nvPr/>
        </p:nvSpPr>
        <p:spPr>
          <a:xfrm>
            <a:off x="189636" y="5427823"/>
            <a:ext cx="5906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Cách chơi: dùng điều khiển từ xa để điều khiển cho ô tô di chuyển.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A3A508-C28B-035B-D430-14A2CCFE4A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" b="36632"/>
          <a:stretch/>
        </p:blipFill>
        <p:spPr>
          <a:xfrm>
            <a:off x="7071295" y="1367522"/>
            <a:ext cx="4931069" cy="29257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9B8C1D-D827-31CD-3817-D4CB05BD33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2"/>
          <a:stretch/>
        </p:blipFill>
        <p:spPr>
          <a:xfrm>
            <a:off x="6539227" y="4528891"/>
            <a:ext cx="5590410" cy="192317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ABF3025-2832-4820-76A9-9FC97AE73AA8}"/>
              </a:ext>
            </a:extLst>
          </p:cNvPr>
          <p:cNvSpPr/>
          <p:nvPr/>
        </p:nvSpPr>
        <p:spPr>
          <a:xfrm>
            <a:off x="479425" y="1825700"/>
            <a:ext cx="16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5C4349-837D-C934-B133-5333E463CB18}"/>
              </a:ext>
            </a:extLst>
          </p:cNvPr>
          <p:cNvCxnSpPr>
            <a:stCxn id="8" idx="3"/>
          </p:cNvCxnSpPr>
          <p:nvPr/>
        </p:nvCxnSpPr>
        <p:spPr>
          <a:xfrm flipV="1">
            <a:off x="6096000" y="5519701"/>
            <a:ext cx="3416490" cy="3851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3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63" y="5999556"/>
            <a:ext cx="756503" cy="858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91428" y="127001"/>
            <a:ext cx="840221" cy="707886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0D662B-82B5-F26F-78C1-5C1530783A67}"/>
              </a:ext>
            </a:extLst>
          </p:cNvPr>
          <p:cNvSpPr txBox="1"/>
          <p:nvPr/>
        </p:nvSpPr>
        <p:spPr>
          <a:xfrm>
            <a:off x="401154" y="178277"/>
            <a:ext cx="333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FCC6BA-8A3A-3B82-FC86-936BB380B16B}"/>
              </a:ext>
            </a:extLst>
          </p:cNvPr>
          <p:cNvSpPr txBox="1"/>
          <p:nvPr/>
        </p:nvSpPr>
        <p:spPr>
          <a:xfrm>
            <a:off x="632206" y="1080145"/>
            <a:ext cx="10007894" cy="5115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2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nl-NL" sz="320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rò chơi “Ai nhanh-Ai đúng”.</a:t>
            </a:r>
          </a:p>
          <a:p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Lớp chia thành 4 đội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nhanh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chơi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Cách chơi: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Thời gian: 2-4 phút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Mỗi đội xếp thành 1 hàng, chơi nối tiếp.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Khi có hiệu lệnh của 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các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lên viết tên những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chơi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mà em biết.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Hết thời gian, đội nào viết được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tên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nhiều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chơi</a:t>
            </a:r>
            <a:r>
              <a:rPr lang="nl-NL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đội đó thắng.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32292" y="3850621"/>
            <a:ext cx="2443495" cy="30073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18" t="2332"/>
          <a:stretch>
            <a:fillRect/>
          </a:stretch>
        </p:blipFill>
        <p:spPr>
          <a:xfrm>
            <a:off x="9768077" y="-659306"/>
            <a:ext cx="3156386" cy="28856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22982" y="5975722"/>
            <a:ext cx="1791065" cy="2977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32868" y="4926905"/>
            <a:ext cx="1081179" cy="6906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7037" y="889000"/>
            <a:ext cx="5596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7375" y="1963726"/>
            <a:ext cx="7966083" cy="2306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4620" y="4161484"/>
            <a:ext cx="1936512" cy="2912048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68345" y="5657765"/>
            <a:ext cx="1085211" cy="1231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9451" y="4871805"/>
            <a:ext cx="1407487" cy="15971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9450" y="381000"/>
            <a:ext cx="333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388" y="1044944"/>
            <a:ext cx="1112122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22484" y="4693920"/>
            <a:ext cx="6183086" cy="21640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4217" y="1971927"/>
            <a:ext cx="4060283" cy="2529918"/>
            <a:chOff x="1506325" y="2957890"/>
            <a:chExt cx="6090425" cy="379487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/>
            <a:srcRect l="17000" t="12113" r="25000" b="32353"/>
            <a:stretch/>
          </p:blipFill>
          <p:spPr>
            <a:xfrm>
              <a:off x="2110350" y="3252822"/>
              <a:ext cx="5486400" cy="3499945"/>
            </a:xfrm>
            <a:prstGeom prst="rect">
              <a:avLst/>
            </a:prstGeom>
          </p:spPr>
        </p:pic>
        <p:pic>
          <p:nvPicPr>
            <p:cNvPr id="1028" name="Picture 4" descr="Black 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325" y="2957890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502401" y="1918008"/>
            <a:ext cx="4839639" cy="2558437"/>
            <a:chOff x="9753600" y="2877011"/>
            <a:chExt cx="7259459" cy="383765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53600" y="3289990"/>
              <a:ext cx="6649859" cy="3424677"/>
            </a:xfrm>
            <a:prstGeom prst="rect">
              <a:avLst/>
            </a:prstGeom>
          </p:spPr>
        </p:pic>
        <p:pic>
          <p:nvPicPr>
            <p:cNvPr id="20" name="Picture 4" descr="Black 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3859" y="2877011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880" y="471231"/>
            <a:ext cx="10500242" cy="591553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568" b="24880"/>
          <a:stretch>
            <a:fillRect/>
          </a:stretch>
        </p:blipFill>
        <p:spPr>
          <a:xfrm>
            <a:off x="4813433" y="4669891"/>
            <a:ext cx="2565135" cy="21881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593" b="11025"/>
          <a:stretch>
            <a:fillRect/>
          </a:stretch>
        </p:blipFill>
        <p:spPr>
          <a:xfrm>
            <a:off x="10387589" y="4925014"/>
            <a:ext cx="1804411" cy="19329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612"/>
          <a:stretch>
            <a:fillRect/>
          </a:stretch>
        </p:blipFill>
        <p:spPr>
          <a:xfrm rot="-10800000">
            <a:off x="10180084" y="-113330"/>
            <a:ext cx="2011916" cy="1296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317319" y="-169678"/>
            <a:ext cx="1497909" cy="1595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410" b="21238"/>
          <a:stretch>
            <a:fillRect/>
          </a:stretch>
        </p:blipFill>
        <p:spPr>
          <a:xfrm rot="1030521">
            <a:off x="-93661" y="4948149"/>
            <a:ext cx="1830620" cy="2236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87848" y="2941058"/>
            <a:ext cx="2808305" cy="9758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400000">
            <a:off x="-216291" y="2584278"/>
            <a:ext cx="1330437" cy="16894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498284" y="6549117"/>
            <a:ext cx="1180385" cy="4146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781147" y="225645"/>
            <a:ext cx="629707" cy="4911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410854" y="355655"/>
            <a:ext cx="463027" cy="3611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318119" y="355655"/>
            <a:ext cx="463027" cy="36116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513333" y="6549117"/>
            <a:ext cx="1180385" cy="4146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8799" y="1816971"/>
            <a:ext cx="1107440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62896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9451" y="4871805"/>
            <a:ext cx="1407487" cy="15971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295330" y="3066774"/>
            <a:ext cx="6197600" cy="1326769"/>
          </a:xfrm>
          <a:prstGeom prst="wedgeRoundRectCallout">
            <a:avLst>
              <a:gd name="adj1" fmla="val -53183"/>
              <a:gd name="adj2" fmla="val -66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Trong </a:t>
            </a:r>
            <a:r>
              <a:rPr lang="en-US" sz="2800" dirty="0" err="1">
                <a:solidFill>
                  <a:schemeClr val="tx1"/>
                </a:solidFill>
              </a:rPr>
              <a:t>bài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nhỏ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gì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379"/>
          <a:stretch>
            <a:fillRect/>
          </a:stretch>
        </p:blipFill>
        <p:spPr>
          <a:xfrm>
            <a:off x="922670" y="2574600"/>
            <a:ext cx="2902883" cy="4283400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0575895" y="5302001"/>
            <a:ext cx="2002919" cy="1229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468" y="508600"/>
            <a:ext cx="8924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buFont typeface="Wingdings" panose="05000000000000000000" pitchFamily="2" charset="2"/>
              <a:buChar char="Ø"/>
            </a:pP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664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9451" y="4871805"/>
            <a:ext cx="1407487" cy="15971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575895" y="5302001"/>
            <a:ext cx="2002919" cy="12292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70A910-1258-C88E-C21B-59919BAAA3C6}"/>
              </a:ext>
            </a:extLst>
          </p:cNvPr>
          <p:cNvGrpSpPr/>
          <p:nvPr/>
        </p:nvGrpSpPr>
        <p:grpSpPr>
          <a:xfrm>
            <a:off x="205558" y="604209"/>
            <a:ext cx="2878836" cy="2501408"/>
            <a:chOff x="1051719" y="2605105"/>
            <a:chExt cx="4267200" cy="44831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C1E945-27DF-02ED-EE0A-13C5E5BE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19" y="2605105"/>
              <a:ext cx="4267200" cy="42672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7B64BD-D713-CC00-1FFD-8CEA0DBA7447}"/>
                </a:ext>
              </a:extLst>
            </p:cNvPr>
            <p:cNvSpPr/>
            <p:nvPr/>
          </p:nvSpPr>
          <p:spPr>
            <a:xfrm>
              <a:off x="1051719" y="6371187"/>
              <a:ext cx="4267200" cy="7171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vi-VN" sz="2000" b="1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chơi xếp hình</a:t>
              </a:r>
              <a:endParaRPr lang="vi-VN" sz="105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50E7A5-0D9B-F84C-EDCE-239293D8CFA5}"/>
              </a:ext>
            </a:extLst>
          </p:cNvPr>
          <p:cNvGrpSpPr/>
          <p:nvPr/>
        </p:nvGrpSpPr>
        <p:grpSpPr>
          <a:xfrm>
            <a:off x="3856716" y="494740"/>
            <a:ext cx="2682269" cy="2490367"/>
            <a:chOff x="5534083" y="2626324"/>
            <a:chExt cx="3975836" cy="44633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03B900-8BB1-643A-5CB0-20C8AA405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011" y="2626324"/>
              <a:ext cx="3926875" cy="39268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EF1CAA-D225-B96B-4BB8-54DB35CD1740}"/>
                </a:ext>
              </a:extLst>
            </p:cNvPr>
            <p:cNvSpPr/>
            <p:nvPr/>
          </p:nvSpPr>
          <p:spPr>
            <a:xfrm>
              <a:off x="5534083" y="6372617"/>
              <a:ext cx="3975836" cy="7171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vi-VN" sz="2000" b="1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 đồ chơi câu cá...</a:t>
              </a:r>
              <a:endParaRPr lang="vi-VN" sz="20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16B3BC-D4BE-2442-D76C-7060C5F4CABB}"/>
              </a:ext>
            </a:extLst>
          </p:cNvPr>
          <p:cNvGrpSpPr/>
          <p:nvPr/>
        </p:nvGrpSpPr>
        <p:grpSpPr>
          <a:xfrm>
            <a:off x="7311307" y="500127"/>
            <a:ext cx="2913044" cy="2484980"/>
            <a:chOff x="10907015" y="2534145"/>
            <a:chExt cx="4317904" cy="47855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B24A0D-6725-A6D3-C4E8-910B1DB79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7015" y="2534145"/>
              <a:ext cx="4317904" cy="431790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1F6DEE-2406-3617-E39B-A3E6E856F995}"/>
                </a:ext>
              </a:extLst>
            </p:cNvPr>
            <p:cNvSpPr/>
            <p:nvPr/>
          </p:nvSpPr>
          <p:spPr>
            <a:xfrm>
              <a:off x="11006740" y="6549139"/>
              <a:ext cx="3711907" cy="7705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000" b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 đồ chơi nấu ăn </a:t>
              </a:r>
              <a:endParaRPr lang="vi-VN" sz="105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836C28-9D9A-92A8-E23D-1D7A0E6E7FA3}"/>
              </a:ext>
            </a:extLst>
          </p:cNvPr>
          <p:cNvGrpSpPr/>
          <p:nvPr/>
        </p:nvGrpSpPr>
        <p:grpSpPr>
          <a:xfrm>
            <a:off x="365615" y="3440126"/>
            <a:ext cx="2718779" cy="3028828"/>
            <a:chOff x="1127919" y="3090982"/>
            <a:chExt cx="5856265" cy="53410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8E1136-96AA-5FB6-880B-DC07B71B3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919" y="3090982"/>
              <a:ext cx="5856265" cy="489898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AFF7F9-DC8C-D59E-DC43-AFFD37D15170}"/>
                </a:ext>
              </a:extLst>
            </p:cNvPr>
            <p:cNvSpPr/>
            <p:nvPr/>
          </p:nvSpPr>
          <p:spPr>
            <a:xfrm>
              <a:off x="1127919" y="7772400"/>
              <a:ext cx="5856265" cy="6596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vi-VN" sz="2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 bay giấy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4D5D3-2676-4F03-C96D-380500F9757B}"/>
              </a:ext>
            </a:extLst>
          </p:cNvPr>
          <p:cNvGrpSpPr/>
          <p:nvPr/>
        </p:nvGrpSpPr>
        <p:grpSpPr>
          <a:xfrm>
            <a:off x="3851330" y="3065776"/>
            <a:ext cx="2999846" cy="3192579"/>
            <a:chOff x="6237410" y="3122812"/>
            <a:chExt cx="5856265" cy="42363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28EAA12-8E73-1917-0726-E7C7E325F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184" y="3122812"/>
              <a:ext cx="4145845" cy="367751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F2216B-EBFB-2A6E-B6C0-9A98B576749C}"/>
                </a:ext>
              </a:extLst>
            </p:cNvPr>
            <p:cNvSpPr/>
            <p:nvPr/>
          </p:nvSpPr>
          <p:spPr>
            <a:xfrm>
              <a:off x="6237410" y="6828223"/>
              <a:ext cx="5856265" cy="5309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vi-VN" sz="2000" b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Cờ tỷ phú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4CB0B1-8EC2-033D-F48F-D77F7DAEDC12}"/>
              </a:ext>
            </a:extLst>
          </p:cNvPr>
          <p:cNvGrpSpPr/>
          <p:nvPr/>
        </p:nvGrpSpPr>
        <p:grpSpPr>
          <a:xfrm>
            <a:off x="7507020" y="3350614"/>
            <a:ext cx="3455687" cy="3118340"/>
            <a:chOff x="10840074" y="3175915"/>
            <a:chExt cx="5112089" cy="407358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3CD6B0-A853-5CEA-52AA-52F12A160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" t="16001" r="-437" b="23000"/>
            <a:stretch/>
          </p:blipFill>
          <p:spPr>
            <a:xfrm>
              <a:off x="10840074" y="3175915"/>
              <a:ext cx="5112089" cy="320039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8CFE5FA-6B72-172B-E2BE-D14A283C7138}"/>
                </a:ext>
              </a:extLst>
            </p:cNvPr>
            <p:cNvSpPr/>
            <p:nvPr/>
          </p:nvSpPr>
          <p:spPr>
            <a:xfrm>
              <a:off x="12253118" y="6726826"/>
              <a:ext cx="2951755" cy="5226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000" b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Cờ cá ngựa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3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9451" y="4871805"/>
            <a:ext cx="1407487" cy="15971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159250" y="1685878"/>
            <a:ext cx="6197600" cy="3508974"/>
          </a:xfrm>
          <a:prstGeom prst="wedgeRoundRectCallout">
            <a:avLst>
              <a:gd name="adj1" fmla="val -53183"/>
              <a:gd name="adj2" fmla="val -66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</a:rPr>
              <a:t>Trong các đồ chơi các em vừa kể, đồ chơi nào phù hợp với lứa tuổi của các em? Sử dụng đồ chơi như thế nào cho an toàn?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379"/>
          <a:stretch>
            <a:fillRect/>
          </a:stretch>
        </p:blipFill>
        <p:spPr>
          <a:xfrm>
            <a:off x="922670" y="2574600"/>
            <a:ext cx="2902883" cy="4283400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0575895" y="5302001"/>
            <a:ext cx="2002919" cy="1229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451" y="331801"/>
            <a:ext cx="8924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buFont typeface="Wingdings" panose="05000000000000000000" pitchFamily="2" charset="2"/>
              <a:buChar char="Ø"/>
            </a:pP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2834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78" r="33"/>
          <a:stretch>
            <a:fillRect/>
          </a:stretch>
        </p:blipFill>
        <p:spPr>
          <a:xfrm>
            <a:off x="0" y="0"/>
            <a:ext cx="11750602" cy="6172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593" b="11025"/>
          <a:stretch>
            <a:fillRect/>
          </a:stretch>
        </p:blipFill>
        <p:spPr>
          <a:xfrm>
            <a:off x="9147678" y="3596752"/>
            <a:ext cx="3044322" cy="32612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2904" y="5519410"/>
            <a:ext cx="1626193" cy="13456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16767">
            <a:off x="11180496" y="-182795"/>
            <a:ext cx="919372" cy="16986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582318" flipH="1">
            <a:off x="91864" y="-182795"/>
            <a:ext cx="919372" cy="16986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5238" t="4814" b="24918"/>
          <a:stretch>
            <a:fillRect/>
          </a:stretch>
        </p:blipFill>
        <p:spPr>
          <a:xfrm>
            <a:off x="0" y="4391045"/>
            <a:ext cx="3173830" cy="24740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85930">
            <a:off x="532291" y="5142310"/>
            <a:ext cx="1454611" cy="12255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94410" y="414855"/>
            <a:ext cx="7932689" cy="410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rgbClr val="FF0000"/>
                </a:solidFill>
              </a:rPr>
              <a:t>BÀI 9: </a:t>
            </a:r>
            <a:endParaRPr lang="en-US" sz="60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rgbClr val="FF0000"/>
                </a:solidFill>
              </a:rPr>
              <a:t>LÀM ĐỒ CHƠI</a:t>
            </a:r>
            <a:endParaRPr lang="en-US" sz="60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</a:rPr>
              <a:t>(</a:t>
            </a:r>
            <a:r>
              <a:rPr lang="en-US" sz="6000" b="1" dirty="0" err="1">
                <a:solidFill>
                  <a:srgbClr val="FF0000"/>
                </a:solidFill>
              </a:rPr>
              <a:t>Tiết</a:t>
            </a:r>
            <a:r>
              <a:rPr lang="en-US" sz="6000" b="1" dirty="0">
                <a:solidFill>
                  <a:srgbClr val="FF0000"/>
                </a:solidFill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72" t="5959" r="20304"/>
          <a:stretch>
            <a:fillRect/>
          </a:stretch>
        </p:blipFill>
        <p:spPr>
          <a:xfrm rot="-5400000" flipH="1">
            <a:off x="718205" y="-1349545"/>
            <a:ext cx="7137399" cy="94173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4608"/>
          <a:stretch>
            <a:fillRect/>
          </a:stretch>
        </p:blipFill>
        <p:spPr>
          <a:xfrm>
            <a:off x="7975271" y="5053389"/>
            <a:ext cx="4512488" cy="18363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21791" y="5644239"/>
            <a:ext cx="1558865" cy="12899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7391"/>
          <a:stretch>
            <a:fillRect/>
          </a:stretch>
        </p:blipFill>
        <p:spPr>
          <a:xfrm rot="1103129">
            <a:off x="6835635" y="6071738"/>
            <a:ext cx="675899" cy="7300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468550" y="2901242"/>
            <a:ext cx="2100701" cy="12840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33755" y="3239671"/>
            <a:ext cx="1488131" cy="12537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31571"/>
          <a:stretch>
            <a:fillRect/>
          </a:stretch>
        </p:blipFill>
        <p:spPr>
          <a:xfrm>
            <a:off x="5994400" y="172613"/>
            <a:ext cx="898931" cy="72908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9413743" y="0"/>
            <a:ext cx="2778257" cy="21656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1200" y="744288"/>
            <a:ext cx="538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4244" y="1924212"/>
            <a:ext cx="6396721" cy="168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67" b="1">
                <a:latin typeface="Arial" panose="020B0604020202020204" pitchFamily="34" charset="0"/>
                <a:cs typeface="Arial" panose="020B0604020202020204" pitchFamily="34" charset="0"/>
              </a:rPr>
              <a:t>Tìm hiểu một số đồ chơi hợp với lứa tuổi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4244" y="4682542"/>
            <a:ext cx="5553135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>
                <a:latin typeface="Arial" panose="020B0604020202020204" pitchFamily="34" charset="0"/>
                <a:cs typeface="Arial" panose="020B0604020202020204" pitchFamily="34" charset="0"/>
              </a:rPr>
              <a:t>Làm một số đồ chơi </a:t>
            </a:r>
          </a:p>
        </p:txBody>
      </p:sp>
      <p:sp>
        <p:nvSpPr>
          <p:cNvPr id="21" name="Pentagon 20"/>
          <p:cNvSpPr/>
          <p:nvPr/>
        </p:nvSpPr>
        <p:spPr>
          <a:xfrm>
            <a:off x="-13547" y="2220388"/>
            <a:ext cx="996525" cy="94847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Pentagon 21"/>
          <p:cNvSpPr/>
          <p:nvPr/>
        </p:nvSpPr>
        <p:spPr>
          <a:xfrm>
            <a:off x="-13547" y="4437173"/>
            <a:ext cx="996525" cy="94847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9450" y="5107081"/>
            <a:ext cx="1200150" cy="13618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50" y="1080839"/>
            <a:ext cx="10240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27359" r="47560" b="39538"/>
          <a:stretch/>
        </p:blipFill>
        <p:spPr>
          <a:xfrm>
            <a:off x="4687460" y="2346022"/>
            <a:ext cx="3627322" cy="2107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27388" r="5595" b="39509"/>
          <a:stretch/>
        </p:blipFill>
        <p:spPr>
          <a:xfrm>
            <a:off x="8304328" y="2323748"/>
            <a:ext cx="3627322" cy="2107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60100" r="47580" b="6797"/>
          <a:stretch/>
        </p:blipFill>
        <p:spPr>
          <a:xfrm>
            <a:off x="4275511" y="4453703"/>
            <a:ext cx="3627322" cy="21076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8" t="61553" r="5520" b="5344"/>
          <a:stretch/>
        </p:blipFill>
        <p:spPr>
          <a:xfrm>
            <a:off x="7902833" y="4544763"/>
            <a:ext cx="3627322" cy="2107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518" y="1930290"/>
            <a:ext cx="4340945" cy="309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667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0D662B-82B5-F26F-78C1-5C1530783A67}"/>
              </a:ext>
            </a:extLst>
          </p:cNvPr>
          <p:cNvSpPr txBox="1"/>
          <p:nvPr/>
        </p:nvSpPr>
        <p:spPr>
          <a:xfrm>
            <a:off x="401154" y="178277"/>
            <a:ext cx="3333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179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0667" y="4603498"/>
            <a:ext cx="1200150" cy="13618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56850" y="127000"/>
            <a:ext cx="1574800" cy="1326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56096" y="5598604"/>
            <a:ext cx="2720626" cy="1319503"/>
          </a:xfrm>
          <a:prstGeom prst="rect">
            <a:avLst/>
          </a:prstGeom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671450" y="5354383"/>
            <a:ext cx="1863507" cy="1143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27359" r="47560" b="39538"/>
          <a:stretch/>
        </p:blipFill>
        <p:spPr>
          <a:xfrm>
            <a:off x="322764" y="540685"/>
            <a:ext cx="3429000" cy="30811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27388" r="5595" b="39509"/>
          <a:stretch/>
        </p:blipFill>
        <p:spPr>
          <a:xfrm>
            <a:off x="4235566" y="577030"/>
            <a:ext cx="3413050" cy="3066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8" t="61553" r="5520" b="5344"/>
          <a:stretch/>
        </p:blipFill>
        <p:spPr>
          <a:xfrm>
            <a:off x="8132417" y="622852"/>
            <a:ext cx="3425171" cy="3077665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810147" y="3707313"/>
            <a:ext cx="355600" cy="589705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ounded Rectangle 5"/>
          <p:cNvSpPr/>
          <p:nvPr/>
        </p:nvSpPr>
        <p:spPr>
          <a:xfrm>
            <a:off x="469874" y="4419794"/>
            <a:ext cx="3036147" cy="10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lắp ghép giúp phát triển trí tuệ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5764290" y="3707313"/>
            <a:ext cx="355600" cy="589705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Down Arrow 20"/>
          <p:cNvSpPr/>
          <p:nvPr/>
        </p:nvSpPr>
        <p:spPr>
          <a:xfrm>
            <a:off x="9718434" y="3621791"/>
            <a:ext cx="355600" cy="589705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Rounded Rectangle 21"/>
          <p:cNvSpPr/>
          <p:nvPr/>
        </p:nvSpPr>
        <p:spPr>
          <a:xfrm>
            <a:off x="4370677" y="4419794"/>
            <a:ext cx="3036147" cy="10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cờ giúp rèn luyện trí thông minh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26929" y="4412512"/>
            <a:ext cx="3036147" cy="101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máy bay giúp tăng tính sáng tạo</a:t>
            </a:r>
          </a:p>
        </p:txBody>
      </p:sp>
    </p:spTree>
    <p:extLst>
      <p:ext uri="{BB962C8B-B14F-4D97-AF65-F5344CB8AC3E}">
        <p14:creationId xmlns:p14="http://schemas.microsoft.com/office/powerpoint/2010/main" val="7216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600</Words>
  <Application>Microsoft Office PowerPoint</Application>
  <PresentationFormat>Widescreen</PresentationFormat>
  <Paragraphs>57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2023-04-04T02:22:57Z</dcterms:created>
  <dcterms:modified xsi:type="dcterms:W3CDTF">2023-04-12T02:25:25Z</dcterms:modified>
</cp:coreProperties>
</file>