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3" r:id="rId3"/>
    <p:sldId id="280" r:id="rId4"/>
    <p:sldId id="271" r:id="rId5"/>
    <p:sldId id="257" r:id="rId6"/>
    <p:sldId id="258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98" r:id="rId18"/>
    <p:sldId id="25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91FBE-D136-27A5-B405-198CCE8BC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2BF40-F507-429F-E805-EB533D4CA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159E5-D892-5ADC-C291-43EE8E1A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EDB06-CB8D-81E9-E6BD-1B8B8D09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4FACF-672F-5A8D-0695-11503B06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2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1400-55F6-4BA0-E572-8C448DC3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5B89D-3903-5D62-3101-A750A5DA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0A4A-B224-5621-9564-665ED6D0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52B87-9B19-BDC6-6541-7A7A31DB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565DE-14AC-9A1F-3365-767C6DEC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3FBD86-F7E7-7679-2C3E-839415A4B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B1F31-EC33-C2B7-E5B9-92A4EBAFE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270F8-928B-DEF9-9E16-D4810826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A2784-86D2-3FBE-4A25-5C8CCD08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38681-839F-96AB-C0A3-98353E5D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95D0-BF54-6E96-0859-9809EC61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DB3D-FA77-F194-A513-42F487B1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1A793-17C3-0B83-70E6-A68F6807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60A9F-929F-3D61-8B18-CD9D57EB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7A633-EEE2-AD1A-321D-9CBBCCF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9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1352-B34C-D55E-45F5-DC043B20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DB9F2-DB80-9D26-C459-974EA6654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A3ECC-8D3C-AA00-4978-40324E20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C7922-431A-5471-48C5-7199727C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E2DFD-A04C-F266-9085-B30FB93A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EDD1-0ADA-2147-7D6D-492202A1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3E4AB-C608-6B6A-0B56-97B590A68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4CFBB-138A-07E3-DF0B-708C83B1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5604D-B5BD-4999-D1C4-D3ACA5E3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AFB09-42F6-A829-82D8-E5F0167B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94FD1-8435-A0CC-A172-D8ED3CE9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0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D4C1-1B45-1A92-B1EA-8FC86D87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97112-6902-5407-690C-0D26E5F64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E7475-14E7-433D-9FD3-7BDBCA5C0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336A1-96CF-9EFC-60B0-6D7AB4F4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3032D-78CC-54B4-F8F2-7CA04ED74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DDF02-74DE-20EB-C903-76D90729A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7EF7B-6135-D79D-313B-27C6EAB0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2BD0B-BE1D-6E97-9313-5CE84B6C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7E0B-925D-5C96-1F37-A7C2B9D5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B0B10-8E03-93E5-26BD-A962E436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F8CC4-A645-D77E-C3C4-A4B4CC36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48938-002F-5D67-73BE-588F9206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3AF6-31B7-2A74-1432-40D70688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FE902-1764-3D74-AC5A-F3180EE6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B443-657B-F11E-1FEC-39AC4C17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0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D6E46-F2B6-2906-53EF-132C5317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A6D18-EC62-1CE8-2491-AD7F4045A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E2E5C-4502-2F74-120C-7936F3D2A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693DC-6CA5-EF5D-1D43-89954D76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F1B40-E011-1DCB-BF3C-7C43CED4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1ECFA-B7BF-CD3A-011B-DDEE0B4D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0E97-C7B1-EE39-6E3A-A8B5908B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572E8-33FF-32C4-E26D-06966D286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5FC41-FC5E-CBA9-CF01-35D1C59F9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FFC33-6C49-435B-3267-101D66E0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77E9A-D494-8906-C333-DF1C29C5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31B7E-312A-F7E0-957B-7439DE22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2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AA92FD-A1D9-DCE4-B026-FDC9C1EE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0B0DA-B929-C3FF-3A04-72A5B54F7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89766-11BC-4A95-73EF-CFBC6F6D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64FF-E8B0-45C0-8F95-612025F31D6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FCC01-16A8-6305-B507-6D8F13AB8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D0252-A9B9-A731-5C17-E52747F97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719C-D29B-426C-A830-DF46BB00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6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3902" y="5628775"/>
            <a:ext cx="14620610" cy="2803999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DDFB8">
                <a:alpha val="80000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221"/>
          <a:stretch>
            <a:fillRect/>
          </a:stretch>
        </p:blipFill>
        <p:spPr>
          <a:xfrm rot="-7383210">
            <a:off x="10620694" y="20090"/>
            <a:ext cx="2297933" cy="13965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91045">
            <a:off x="-960185" y="-693249"/>
            <a:ext cx="2509616" cy="240466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31800" flipH="1">
            <a:off x="211563" y="5223351"/>
            <a:ext cx="1455568" cy="125178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7524">
            <a:off x="9939552" y="4962093"/>
            <a:ext cx="1904805" cy="13333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8000" y="1298956"/>
            <a:ext cx="10890728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EM!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1072159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3" t="30838" r="7950" b="3475"/>
          <a:stretch/>
        </p:blipFill>
        <p:spPr>
          <a:xfrm>
            <a:off x="123024" y="1121781"/>
            <a:ext cx="2088474" cy="44853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7" name="Rounded Rectangle 6"/>
          <p:cNvSpPr/>
          <p:nvPr/>
        </p:nvSpPr>
        <p:spPr>
          <a:xfrm>
            <a:off x="2370872" y="373094"/>
            <a:ext cx="9520744" cy="16557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dạng hình vuông hoặc hình chữ nhật, nền xanh, trên nền có hình vẽ màu trắng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22999" y="4578165"/>
            <a:ext cx="3473933" cy="10227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25879" y="4596529"/>
            <a:ext cx="3633924" cy="10227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iển báo 446 nơi đỗ xe dành cho người tàn tật - Ý nghĩa của biển b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65" y="2973985"/>
            <a:ext cx="14478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982" y="2870026"/>
            <a:ext cx="1655718" cy="16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127000" y="9687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2183" y="734703"/>
            <a:ext cx="111252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“Ai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39" y="1695541"/>
            <a:ext cx="1131186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83200" y="3280882"/>
            <a:ext cx="2641600" cy="10651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283200" y="5088020"/>
            <a:ext cx="2641600" cy="10651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nguy hiểm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51776" y="3313880"/>
            <a:ext cx="2641600" cy="1065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hiệu lệnh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751776" y="5088021"/>
            <a:ext cx="2641600" cy="10651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chỉ dẫn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60658" y="3227375"/>
            <a:ext cx="2829431" cy="3450940"/>
            <a:chOff x="1995086" y="4950435"/>
            <a:chExt cx="4244146" cy="51764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3" t="26599" r="64913" b="42738"/>
            <a:stretch/>
          </p:blipFill>
          <p:spPr>
            <a:xfrm>
              <a:off x="2049334" y="4950435"/>
              <a:ext cx="4189898" cy="41693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95086" y="8248458"/>
              <a:ext cx="4137555" cy="187838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dành cho người đi bộ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13" name="Rounded Rectangle 12"/>
          <p:cNvSpPr/>
          <p:nvPr/>
        </p:nvSpPr>
        <p:spPr>
          <a:xfrm>
            <a:off x="4898887" y="1677369"/>
            <a:ext cx="2641600" cy="10651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cấm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98887" y="3484507"/>
            <a:ext cx="2641600" cy="10651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nguy hiểm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67463" y="1710367"/>
            <a:ext cx="2641600" cy="1065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hiệu lệnh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67463" y="3484508"/>
            <a:ext cx="2641600" cy="10651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chỉ dẫn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76345" y="1623861"/>
            <a:ext cx="2829431" cy="3450940"/>
            <a:chOff x="1995086" y="4950435"/>
            <a:chExt cx="4244146" cy="51764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9" t="27477" r="46027" b="41860"/>
            <a:stretch/>
          </p:blipFill>
          <p:spPr>
            <a:xfrm>
              <a:off x="2049334" y="4950435"/>
              <a:ext cx="4189898" cy="41693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95086" y="8248458"/>
              <a:ext cx="4137555" cy="187838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một chiều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8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13" name="Rounded Rectangle 12"/>
          <p:cNvSpPr/>
          <p:nvPr/>
        </p:nvSpPr>
        <p:spPr>
          <a:xfrm>
            <a:off x="4991653" y="1518343"/>
            <a:ext cx="2641600" cy="10651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cấm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991653" y="3325481"/>
            <a:ext cx="2641600" cy="10651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nguy hiểm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460229" y="1551341"/>
            <a:ext cx="2641600" cy="1065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hiệu lệnh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60229" y="3325482"/>
            <a:ext cx="2641600" cy="10651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chỉ dẫn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4402" y="1518343"/>
            <a:ext cx="3363742" cy="4064091"/>
            <a:chOff x="1557380" y="4950435"/>
            <a:chExt cx="5045613" cy="60961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3" t="27477" r="26783" b="41860"/>
            <a:stretch/>
          </p:blipFill>
          <p:spPr>
            <a:xfrm>
              <a:off x="2049334" y="4950435"/>
              <a:ext cx="4189898" cy="41693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57380" y="8248785"/>
              <a:ext cx="5045613" cy="279778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 nhau với đường sắt có rào chắn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0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13" name="Rounded Rectangle 12"/>
          <p:cNvSpPr/>
          <p:nvPr/>
        </p:nvSpPr>
        <p:spPr>
          <a:xfrm>
            <a:off x="4775200" y="1621862"/>
            <a:ext cx="2641600" cy="10651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cấm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75200" y="3429000"/>
            <a:ext cx="2641600" cy="10651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nguy hiểm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243776" y="1654860"/>
            <a:ext cx="2641600" cy="1065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hiệu lệnh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243776" y="3429001"/>
            <a:ext cx="2641600" cy="10651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biển báo chỉ dẫn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7949" y="1621862"/>
            <a:ext cx="3363742" cy="2838223"/>
            <a:chOff x="1557380" y="4950435"/>
            <a:chExt cx="5045613" cy="42573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24" t="26946" r="8542" b="42391"/>
            <a:stretch/>
          </p:blipFill>
          <p:spPr>
            <a:xfrm>
              <a:off x="2049334" y="4950435"/>
              <a:ext cx="4189898" cy="416937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57380" y="8248784"/>
              <a:ext cx="5045613" cy="9589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Cấm dừng, đỗ xe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1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7000" y="9687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2183" y="734703"/>
            <a:ext cx="111252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557B7-0EEA-A009-D752-840A9A816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578088"/>
            <a:ext cx="2069654" cy="3272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54DB1-EE1F-36CF-C542-1AF240D96D0E}"/>
              </a:ext>
            </a:extLst>
          </p:cNvPr>
          <p:cNvSpPr txBox="1"/>
          <p:nvPr/>
        </p:nvSpPr>
        <p:spPr>
          <a:xfrm>
            <a:off x="2517070" y="1846924"/>
            <a:ext cx="8296704" cy="4698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Chia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2-4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Khi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091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(2).png">
            <a:extLst>
              <a:ext uri="{FF2B5EF4-FFF2-40B4-BE49-F238E27FC236}">
                <a16:creationId xmlns:a16="http://schemas.microsoft.com/office/drawing/2014/main" id="{F8452CFA-A6E7-4F48-CDBB-283C4D368B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8403" y="0"/>
            <a:ext cx="7088220" cy="6850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557B7-0EEA-A009-D752-840A9A816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578088"/>
            <a:ext cx="2069654" cy="32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2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-16540" y="5974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1" y="1690494"/>
            <a:ext cx="4826523" cy="45489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791200" y="1540624"/>
            <a:ext cx="5913944" cy="4073526"/>
            <a:chOff x="8610600" y="2337697"/>
            <a:chExt cx="8870916" cy="6110289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610600" y="2961586"/>
              <a:ext cx="8534400" cy="5486400"/>
            </a:xfrm>
            <a:prstGeom prst="wedgeRoundRectCallout">
              <a:avLst>
                <a:gd name="adj1" fmla="val -54720"/>
                <a:gd name="adj2" fmla="val -320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phố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con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phạm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...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73400" y="2337697"/>
              <a:ext cx="1708116" cy="1708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11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13" b="34661"/>
          <a:stretch>
            <a:fillRect/>
          </a:stretch>
        </p:blipFill>
        <p:spPr>
          <a:xfrm rot="5639570">
            <a:off x="-3284949" y="1780892"/>
            <a:ext cx="8397043" cy="39453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21" r="56483" b="56933"/>
          <a:stretch>
            <a:fillRect/>
          </a:stretch>
        </p:blipFill>
        <p:spPr>
          <a:xfrm rot="-5400000">
            <a:off x="8335755" y="868888"/>
            <a:ext cx="4819325" cy="28931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7947" flipH="1">
            <a:off x="10271141" y="399429"/>
            <a:ext cx="1374098" cy="11817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7549" y="393701"/>
            <a:ext cx="1193179" cy="11931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6884" y="4824277"/>
            <a:ext cx="2354508" cy="16481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321561">
            <a:off x="10031223" y="5116557"/>
            <a:ext cx="3355596" cy="2743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78145" y="3393462"/>
            <a:ext cx="3144423" cy="3007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63638" y="651736"/>
            <a:ext cx="564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9711" y="1838125"/>
            <a:ext cx="6539249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3902" y="5628775"/>
            <a:ext cx="14620610" cy="2803999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DDFB8">
                <a:alpha val="80000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221"/>
          <a:stretch>
            <a:fillRect/>
          </a:stretch>
        </p:blipFill>
        <p:spPr>
          <a:xfrm rot="-7383210">
            <a:off x="10620694" y="20090"/>
            <a:ext cx="2297933" cy="13965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91045">
            <a:off x="-960185" y="-693249"/>
            <a:ext cx="2509616" cy="240466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31800" flipH="1">
            <a:off x="211563" y="5223351"/>
            <a:ext cx="1455568" cy="125178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7524">
            <a:off x="9939552" y="4962093"/>
            <a:ext cx="1904805" cy="13333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0400" y="1505115"/>
            <a:ext cx="10890728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CÁC EM!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03472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(T1)">
            <a:hlinkClick r:id="" action="ppaction://media"/>
            <a:extLst>
              <a:ext uri="{FF2B5EF4-FFF2-40B4-BE49-F238E27FC236}">
                <a16:creationId xmlns:a16="http://schemas.microsoft.com/office/drawing/2014/main" id="{764B80A1-59A7-4587-85ED-8CC45A263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-16540" y="5974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1" y="1690494"/>
            <a:ext cx="4826523" cy="45489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791200" y="1540624"/>
            <a:ext cx="5913944" cy="4073526"/>
            <a:chOff x="8610600" y="2337697"/>
            <a:chExt cx="8870916" cy="6110289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610600" y="2961586"/>
              <a:ext cx="8534400" cy="5486400"/>
            </a:xfrm>
            <a:prstGeom prst="wedgeRoundRectCallout">
              <a:avLst>
                <a:gd name="adj1" fmla="val -54720"/>
                <a:gd name="adj2" fmla="val -320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cho biết biển báo giao thông có tác dụng gì đối với người tham gia giao thông?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73400" y="2337697"/>
              <a:ext cx="1708116" cy="1708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5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2158342"/>
            <a:ext cx="2285233" cy="46997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-16540" y="5974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35507" y="1980310"/>
            <a:ext cx="8633579" cy="4061688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CỦA BIỂN BÁO GIAO THÔNG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người tham gia giao thông không đi sai luật.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ra văn hóa giao thông tốt đẹp. 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lái xe được thuận lợi hơn. 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đảm bảo an toàn cho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833">
            <a:off x="2222555" y="2166191"/>
            <a:ext cx="6878673" cy="134994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797329"/>
            <a:ext cx="12192000" cy="2338231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958">
            <a:off x="9647426" y="2562312"/>
            <a:ext cx="2361864" cy="46228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9018" y="2841161"/>
            <a:ext cx="495757" cy="55938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6400" y="3727155"/>
            <a:ext cx="2044931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3998" y="1693674"/>
            <a:ext cx="8788400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8. LÀM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GIAO THÔNG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221"/>
          <a:stretch>
            <a:fillRect/>
          </a:stretch>
        </p:blipFill>
        <p:spPr>
          <a:xfrm rot="-6640818">
            <a:off x="10390307" y="184816"/>
            <a:ext cx="2801249" cy="170246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97573">
            <a:off x="-667643" y="-1656744"/>
            <a:ext cx="2603721" cy="4366826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501" y="2648732"/>
            <a:ext cx="2544450" cy="4022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8063" y="889000"/>
            <a:ext cx="802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05603" y="2026120"/>
            <a:ext cx="8273937" cy="899319"/>
            <a:chOff x="4658405" y="3039180"/>
            <a:chExt cx="12410905" cy="1348978"/>
          </a:xfrm>
        </p:grpSpPr>
        <p:sp>
          <p:nvSpPr>
            <p:cNvPr id="14" name="Flowchart: Connector 13"/>
            <p:cNvSpPr/>
            <p:nvPr/>
          </p:nvSpPr>
          <p:spPr>
            <a:xfrm>
              <a:off x="4658405" y="3039180"/>
              <a:ext cx="1398172" cy="134897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67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1" y="3359725"/>
              <a:ext cx="1051610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>
                  <a:latin typeface="Arial" panose="020B0604020202020204" pitchFamily="34" charset="0"/>
                  <a:cs typeface="Arial" panose="020B0604020202020204" pitchFamily="34" charset="0"/>
                </a:rPr>
                <a:t>TÌM HIỂU VỀ BIỂN BÁO GIAO THÔNG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05603" y="3842969"/>
            <a:ext cx="8273937" cy="899319"/>
            <a:chOff x="4658405" y="3039180"/>
            <a:chExt cx="12410905" cy="1348978"/>
          </a:xfrm>
        </p:grpSpPr>
        <p:sp>
          <p:nvSpPr>
            <p:cNvPr id="18" name="Flowchart: Connector 17"/>
            <p:cNvSpPr/>
            <p:nvPr/>
          </p:nvSpPr>
          <p:spPr>
            <a:xfrm>
              <a:off x="4658405" y="3039180"/>
              <a:ext cx="1398172" cy="134897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67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53201" y="3359725"/>
              <a:ext cx="1051610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>
                  <a:latin typeface="Arial" panose="020B0604020202020204" pitchFamily="34" charset="0"/>
                  <a:cs typeface="Arial" panose="020B0604020202020204" pitchFamily="34" charset="0"/>
                </a:rPr>
                <a:t>LÀM MÔ HÌNH BIỂN BÁO GIAO THÔNG</a:t>
              </a:r>
            </a:p>
          </p:txBody>
        </p:sp>
      </p:grpSp>
      <p:pic>
        <p:nvPicPr>
          <p:cNvPr id="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12832" y="4314915"/>
            <a:ext cx="2352294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30282" r="70873" b="4032"/>
          <a:stretch/>
        </p:blipFill>
        <p:spPr>
          <a:xfrm>
            <a:off x="0" y="2324826"/>
            <a:ext cx="2088474" cy="44853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127000" y="80751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0" y="1468511"/>
            <a:ext cx="114046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97031" y="2469554"/>
            <a:ext cx="9520744" cy="11656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dạng hình tròn, viền đỏ, nền trắng, trên nền có hình vẽ màu đen.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3858634" y="4033108"/>
            <a:ext cx="1524000" cy="1574800"/>
          </a:xfrm>
          <a:prstGeom prst="flowChartConnector">
            <a:avLst/>
          </a:prstGeom>
          <a:noFill/>
          <a:ln w="327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99" y="3635215"/>
            <a:ext cx="1717431" cy="19638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97031" y="5984967"/>
            <a:ext cx="3977803" cy="10227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 tất cả các loại phương tiện trừ xe ưu tiên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20637" y="5984967"/>
            <a:ext cx="3708400" cy="10227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B9090-F8BE-2265-C153-7A5093819216}"/>
              </a:ext>
            </a:extLst>
          </p:cNvPr>
          <p:cNvSpPr txBox="1"/>
          <p:nvPr/>
        </p:nvSpPr>
        <p:spPr>
          <a:xfrm>
            <a:off x="0" y="14867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56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7" grpId="0" animBg="1"/>
      <p:bldP spid="8" grpId="0" animBg="1"/>
      <p:bldP spid="10" grpId="0" animBg="1"/>
      <p:bldP spid="1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30073" r="49318" b="4240"/>
          <a:stretch/>
        </p:blipFill>
        <p:spPr>
          <a:xfrm>
            <a:off x="145813" y="976008"/>
            <a:ext cx="2088474" cy="44853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7" name="Rounded Rectangle 6"/>
          <p:cNvSpPr/>
          <p:nvPr/>
        </p:nvSpPr>
        <p:spPr>
          <a:xfrm>
            <a:off x="2437135" y="700529"/>
            <a:ext cx="9520744" cy="14934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dạng hình tam giác đều, viền đỏ, nền vàng, trên nền có hình vẽ màu đen.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89262" y="4508143"/>
            <a:ext cx="3473933" cy="1022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sắp đến đoạn đường có trở ngại </a:t>
            </a:r>
          </a:p>
        </p:txBody>
      </p:sp>
      <p:sp>
        <p:nvSpPr>
          <p:cNvPr id="16" name="Flowchart: Extract 15"/>
          <p:cNvSpPr/>
          <p:nvPr/>
        </p:nvSpPr>
        <p:spPr>
          <a:xfrm>
            <a:off x="8654200" y="2741369"/>
            <a:ext cx="1614771" cy="1519075"/>
          </a:xfrm>
          <a:prstGeom prst="flowChartExtract">
            <a:avLst/>
          </a:prstGeom>
          <a:solidFill>
            <a:srgbClr val="FFC000"/>
          </a:solidFill>
          <a:ln w="139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2" name="Group 11"/>
          <p:cNvGrpSpPr/>
          <p:nvPr/>
        </p:nvGrpSpPr>
        <p:grpSpPr>
          <a:xfrm>
            <a:off x="3675270" y="2741869"/>
            <a:ext cx="1614771" cy="1519075"/>
            <a:chOff x="4508795" y="5885177"/>
            <a:chExt cx="2422156" cy="2278612"/>
          </a:xfrm>
        </p:grpSpPr>
        <p:sp>
          <p:nvSpPr>
            <p:cNvPr id="2" name="Flowchart: Extract 1"/>
            <p:cNvSpPr/>
            <p:nvPr/>
          </p:nvSpPr>
          <p:spPr>
            <a:xfrm>
              <a:off x="4508795" y="5885177"/>
              <a:ext cx="2422156" cy="2278612"/>
            </a:xfrm>
            <a:prstGeom prst="flowChartExtract">
              <a:avLst/>
            </a:prstGeom>
            <a:solidFill>
              <a:srgbClr val="FFC000"/>
            </a:solidFill>
            <a:ln w="139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785233" y="7012654"/>
              <a:ext cx="233742" cy="881178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Up Arrow 16"/>
            <p:cNvSpPr/>
            <p:nvPr/>
          </p:nvSpPr>
          <p:spPr>
            <a:xfrm flipV="1">
              <a:off x="5334001" y="7012654"/>
              <a:ext cx="228600" cy="881178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7644623" y="4508142"/>
            <a:ext cx="3633924" cy="1022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nhường đường cho xe ưu tiên khi giao nhau</a:t>
            </a:r>
          </a:p>
        </p:txBody>
      </p:sp>
    </p:spTree>
    <p:extLst>
      <p:ext uri="{BB962C8B-B14F-4D97-AF65-F5344CB8AC3E}">
        <p14:creationId xmlns:p14="http://schemas.microsoft.com/office/powerpoint/2010/main" val="7668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3" t="30838" r="28350" b="3475"/>
          <a:stretch/>
        </p:blipFill>
        <p:spPr>
          <a:xfrm>
            <a:off x="176033" y="1088263"/>
            <a:ext cx="2088474" cy="44853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0644" y="6172200"/>
            <a:ext cx="12278027" cy="2354729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7" name="Rounded Rectangle 6"/>
          <p:cNvSpPr/>
          <p:nvPr/>
        </p:nvSpPr>
        <p:spPr>
          <a:xfrm>
            <a:off x="2397377" y="528229"/>
            <a:ext cx="9520744" cy="11200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dạng hình tròn, nền xanh, trên nền có hình vẽ màu trắng.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76008" y="4544647"/>
            <a:ext cx="3473933" cy="10227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78888" y="4563011"/>
            <a:ext cx="3633924" cy="10227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phải chạy vòng theo vòng xuyến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nào báo hiệu “Đường dành cho xe thô sơ” | VietJac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" r="66724" b="18270"/>
          <a:stretch/>
        </p:blipFill>
        <p:spPr bwMode="auto">
          <a:xfrm>
            <a:off x="3407566" y="2489199"/>
            <a:ext cx="2210819" cy="18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7" y="2513417"/>
            <a:ext cx="1815665" cy="18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596</Words>
  <Application>Microsoft Office PowerPoint</Application>
  <PresentationFormat>Widescreen</PresentationFormat>
  <Paragraphs>81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2023-03-09T08:24:25Z</dcterms:created>
  <dcterms:modified xsi:type="dcterms:W3CDTF">2023-03-09T08:57:38Z</dcterms:modified>
</cp:coreProperties>
</file>