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98" r:id="rId1"/>
  </p:sldMasterIdLst>
  <p:notesMasterIdLst>
    <p:notesMasterId r:id="rId18"/>
  </p:notesMasterIdLst>
  <p:sldIdLst>
    <p:sldId id="3062" r:id="rId2"/>
    <p:sldId id="3063" r:id="rId3"/>
    <p:sldId id="275" r:id="rId4"/>
    <p:sldId id="256" r:id="rId5"/>
    <p:sldId id="259" r:id="rId6"/>
    <p:sldId id="276" r:id="rId7"/>
    <p:sldId id="277" r:id="rId8"/>
    <p:sldId id="268" r:id="rId9"/>
    <p:sldId id="279" r:id="rId10"/>
    <p:sldId id="3064" r:id="rId11"/>
    <p:sldId id="280" r:id="rId12"/>
    <p:sldId id="3055" r:id="rId13"/>
    <p:sldId id="3065" r:id="rId14"/>
    <p:sldId id="261" r:id="rId15"/>
    <p:sldId id="271" r:id="rId16"/>
    <p:sldId id="273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1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E0019-2FCA-45AB-A5D4-F5BF2CDB210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9B2F59-59E2-4C29-81A6-55067A5453DF}" type="pres">
      <dgm:prSet presAssocID="{608E0019-2FCA-45AB-A5D4-F5BF2CDB210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9EB574BF-E460-4C7D-92FC-6D5041504851}" type="presOf" srcId="{608E0019-2FCA-45AB-A5D4-F5BF2CDB2102}" destId="{BB9B2F59-59E2-4C29-81A6-55067A5453D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06A29-3FDD-4B08-8BCD-1FFDA39A50FB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68D85-BBE7-4412-8157-DF4C507B6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0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6BE9D-8290-487A-8AA1-F5ECBA37A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3FBAC-1C7F-418E-BB87-6CB02E038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1F90D-1ECD-43A4-A56F-DD11BBCDA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F81F9-030F-42C7-B961-68078D90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8495C-E1C8-4DFD-80FA-C49C03A12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953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35D70-ABB2-46BC-9557-CC28A2AC0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629FB8-8F85-4293-B290-9774BDAF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839BA-0172-4C6B-A9D7-3A572707B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B9BC4-54F5-4D68-8898-32FEA090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C7CA3-B0E9-450F-A0A8-757AEB9E1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11447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B20C76-F7B3-4C9B-8184-7648A8736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5CE84-E15B-416C-BF66-6DD685C33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F348A-0BAC-4561-A721-97DC604B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40370-6DA6-49AB-9811-8D7331C4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06CBF-067A-4E85-8D9C-DC2B8BFC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0717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1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078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641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018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330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376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83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0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3B84-F4AF-4F92-AFA5-067F331D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5B95F-0C62-4228-9567-8780FB0C3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05F01-0A36-4CAD-A706-0B52E11DF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CD3F2-33A8-4657-B4C6-DE0F02447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2D530-4DFE-4732-B343-6D897289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60656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917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384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3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36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936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069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026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952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11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6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F771A-ABBD-49A3-B478-EC2BE231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89C76-36DC-4F75-ADC3-735238612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F395E-EDA5-419A-A160-B3DC0F957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91526-C4C9-4D18-A7BF-14FBCD9D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E52C8-F3C9-482F-B98A-250A0E7BE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627398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57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535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080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854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959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08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297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443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16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91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A0F8-4CE6-46C3-9BC4-EF01687D5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BDF4D-8857-467A-BD21-243BE6BF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E97B7-2D5F-428A-B476-7721B6643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77EAE-65CE-4EA2-BF09-23087FE42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9E9A2-FE2C-4BCE-B174-D6BAE828A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85363-5611-4867-9500-850FDDF65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239367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445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699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928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8322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001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37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658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656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0936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19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2B89C-92F8-49C1-A8B9-E8198FED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54BAC-2CF0-44DC-B09D-DD6B30B6F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09810-9914-4806-B517-C3D2CA510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69855-EE2F-4F60-B9B8-E3590CEAF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0BA5A-722E-46A4-9A91-3D7821A2A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355FF-8340-456A-A1EC-C654F7AF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9DFFB-C108-432E-B78B-14F15E505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42CB76-DF6A-44E2-9C54-1C7DA956F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31986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236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445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316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8637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0261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913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826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936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3542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55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6080-880E-4845-93EF-780C672D4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1CB93-4FB1-4E45-8EA8-55970B345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CCBEFD-E1F5-46F3-AF26-2E689E252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50D69-FAF3-4F7A-A459-1FFAC662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696164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324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20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B02F8C-9D8D-49E0-B370-0D1543056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02AA3-5512-4720-A54E-D02B52F2C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F66A6-D4E6-4293-82F8-FE72EF38E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84290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6927F-BBA6-4B19-8F7C-079E0CDD7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DAEA6-8CE3-423C-82EE-622E51439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96904-1363-444D-AB6E-2ACA1EDFB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7C84C-8F3C-4C6F-8BE9-460D1A62A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3C01B-EA2F-4300-B72B-EB19AF10C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8748B-4BEB-4F5E-9C54-C9D0C329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13867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1E40C-92DF-4968-9436-34F6B48B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E8DECD-2A84-4AB3-96E2-BC0776423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B8BB6-8B5B-4FBC-848B-0B8FDCE74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604B3-F964-4D46-83E4-DE96BF22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27938-C9A2-42DC-8619-AD49F89A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BCDE3-335A-4B25-A894-2F239BD6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30352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6C9BF-2765-4CCA-A041-88CEF61FE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9014A-11A5-4C27-AD0D-5B7387928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C5CD2-3ADE-4306-900D-15EF26FA13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BA702-7C6A-4E81-A928-1D8A08B74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46E3C-F98E-4786-A8F7-D00CAABF0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76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3707" r:id="rId13"/>
    <p:sldLayoutId id="2147483708" r:id="rId14"/>
    <p:sldLayoutId id="2147483758" r:id="rId15"/>
    <p:sldLayoutId id="2147483754" r:id="rId16"/>
    <p:sldLayoutId id="2147483753" r:id="rId17"/>
    <p:sldLayoutId id="2147483752" r:id="rId18"/>
    <p:sldLayoutId id="2147483751" r:id="rId19"/>
    <p:sldLayoutId id="2147483750" r:id="rId20"/>
    <p:sldLayoutId id="2147483749" r:id="rId21"/>
    <p:sldLayoutId id="2147483748" r:id="rId22"/>
    <p:sldLayoutId id="2147483747" r:id="rId23"/>
    <p:sldLayoutId id="2147483746" r:id="rId24"/>
    <p:sldLayoutId id="2147483745" r:id="rId25"/>
    <p:sldLayoutId id="2147483744" r:id="rId26"/>
    <p:sldLayoutId id="2147483743" r:id="rId27"/>
    <p:sldLayoutId id="2147483742" r:id="rId28"/>
    <p:sldLayoutId id="2147483741" r:id="rId29"/>
    <p:sldLayoutId id="2147483740" r:id="rId30"/>
    <p:sldLayoutId id="2147483739" r:id="rId31"/>
    <p:sldLayoutId id="2147483738" r:id="rId32"/>
    <p:sldLayoutId id="2147483737" r:id="rId33"/>
    <p:sldLayoutId id="2147483736" r:id="rId34"/>
    <p:sldLayoutId id="2147483735" r:id="rId35"/>
    <p:sldLayoutId id="2147483734" r:id="rId36"/>
    <p:sldLayoutId id="2147483733" r:id="rId37"/>
    <p:sldLayoutId id="2147483732" r:id="rId38"/>
    <p:sldLayoutId id="2147483731" r:id="rId39"/>
    <p:sldLayoutId id="2147483730" r:id="rId40"/>
    <p:sldLayoutId id="2147483729" r:id="rId41"/>
    <p:sldLayoutId id="2147483728" r:id="rId42"/>
    <p:sldLayoutId id="2147483727" r:id="rId43"/>
    <p:sldLayoutId id="2147483709" r:id="rId44"/>
    <p:sldLayoutId id="2147483710" r:id="rId45"/>
    <p:sldLayoutId id="2147483711" r:id="rId46"/>
    <p:sldLayoutId id="2147483712" r:id="rId47"/>
    <p:sldLayoutId id="2147483713" r:id="rId48"/>
    <p:sldLayoutId id="2147483714" r:id="rId49"/>
    <p:sldLayoutId id="2147483715" r:id="rId50"/>
    <p:sldLayoutId id="2147483716" r:id="rId51"/>
    <p:sldLayoutId id="2147483717" r:id="rId52"/>
    <p:sldLayoutId id="2147483718" r:id="rId53"/>
    <p:sldLayoutId id="2147483719" r:id="rId54"/>
    <p:sldLayoutId id="2147483720" r:id="rId55"/>
    <p:sldLayoutId id="2147483721" r:id="rId56"/>
    <p:sldLayoutId id="2147483722" r:id="rId57"/>
    <p:sldLayoutId id="2147483723" r:id="rId58"/>
    <p:sldLayoutId id="2147483724" r:id="rId59"/>
    <p:sldLayoutId id="2147483725" r:id="rId60"/>
    <p:sldLayoutId id="2147483726" r:id="rId6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2.svg"/><Relationship Id="rId7" Type="http://schemas.openxmlformats.org/officeDocument/2006/relationships/image" Target="../media/image3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svg"/><Relationship Id="rId7" Type="http://schemas.openxmlformats.org/officeDocument/2006/relationships/image" Target="../media/image1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13.png"/><Relationship Id="rId9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0.svg"/><Relationship Id="rId3" Type="http://schemas.openxmlformats.org/officeDocument/2006/relationships/image" Target="../media/image50.svg"/><Relationship Id="rId7" Type="http://schemas.openxmlformats.org/officeDocument/2006/relationships/image" Target="../media/image2.svg"/><Relationship Id="rId12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.svg"/><Relationship Id="rId3" Type="http://schemas.openxmlformats.org/officeDocument/2006/relationships/image" Target="../media/image54.svg"/><Relationship Id="rId7" Type="http://schemas.openxmlformats.org/officeDocument/2006/relationships/image" Target="../media/image56.svg"/><Relationship Id="rId12" Type="http://schemas.openxmlformats.org/officeDocument/2006/relationships/image" Target="../media/image1.png"/><Relationship Id="rId2" Type="http://schemas.openxmlformats.org/officeDocument/2006/relationships/image" Target="../media/image53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4.svg"/><Relationship Id="rId5" Type="http://schemas.openxmlformats.org/officeDocument/2006/relationships/image" Target="../media/image19.svg"/><Relationship Id="rId15" Type="http://schemas.openxmlformats.org/officeDocument/2006/relationships/image" Target="../media/image16.svg"/><Relationship Id="rId10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58.sv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2.svg"/><Relationship Id="rId10" Type="http://schemas.openxmlformats.org/officeDocument/2006/relationships/image" Target="../media/image14.sv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sv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27.sv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2.svg"/><Relationship Id="rId7" Type="http://schemas.openxmlformats.org/officeDocument/2006/relationships/image" Target="../media/image3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2.svg"/><Relationship Id="rId7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4.png"/><Relationship Id="rId5" Type="http://schemas.openxmlformats.org/officeDocument/2006/relationships/image" Target="../media/image14.svg"/><Relationship Id="rId10" Type="http://schemas.openxmlformats.org/officeDocument/2006/relationships/image" Target="../media/image45.png"/><Relationship Id="rId4" Type="http://schemas.openxmlformats.org/officeDocument/2006/relationships/image" Target="../media/image13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13924" y="1520575"/>
            <a:ext cx="7164151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MỚI!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0750674" y="460547"/>
            <a:ext cx="1405373" cy="4599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0601639" y="5064161"/>
            <a:ext cx="1886441" cy="15117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2660" y="111916"/>
            <a:ext cx="1417218" cy="827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65357" y="5010880"/>
            <a:ext cx="1792049" cy="18498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203200" y="1447876"/>
            <a:ext cx="1219070" cy="12853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111257" y="73897"/>
            <a:ext cx="1216992" cy="5546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245600" y="6073633"/>
            <a:ext cx="838896" cy="7843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0737078" y="1552744"/>
            <a:ext cx="524341" cy="8849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3C3E31-7460-946D-C961-EAFC2EA556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4080565"/>
            <a:ext cx="4811586" cy="2513723"/>
          </a:xfrm>
          <a:prstGeom prst="rect">
            <a:avLst/>
          </a:prstGeom>
        </p:spPr>
      </p:pic>
      <p:pic>
        <p:nvPicPr>
          <p:cNvPr id="25" name="Picture 19">
            <a:extLst>
              <a:ext uri="{FF2B5EF4-FFF2-40B4-BE49-F238E27FC236}">
                <a16:creationId xmlns:a16="http://schemas.microsoft.com/office/drawing/2014/main" id="{433CD241-9861-B76C-A349-F07BE567583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733308">
            <a:off x="10661017" y="5195329"/>
            <a:ext cx="1347775" cy="1485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534914" y="426576"/>
            <a:ext cx="10972373" cy="6048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00" y="24776"/>
            <a:ext cx="803249" cy="7156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6816" y="6060511"/>
            <a:ext cx="671275" cy="6276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37351" y="112755"/>
            <a:ext cx="671275" cy="627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800DA-8C83-9DEE-0E7F-175BDA927EB3}"/>
              </a:ext>
            </a:extLst>
          </p:cNvPr>
          <p:cNvSpPr txBox="1"/>
          <p:nvPr/>
        </p:nvSpPr>
        <p:spPr>
          <a:xfrm>
            <a:off x="1987723" y="1413766"/>
            <a:ext cx="8985077" cy="18249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1B65BAB-FFED-B894-2488-83AA01B80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601" b="43136"/>
          <a:stretch>
            <a:fillRect/>
          </a:stretch>
        </p:blipFill>
        <p:spPr>
          <a:xfrm flipH="1">
            <a:off x="-230524" y="2867637"/>
            <a:ext cx="4436495" cy="3965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60A517-FE24-901C-6876-5681779F78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83" y="3307203"/>
            <a:ext cx="2537178" cy="3380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E33A38-52CD-E26E-38EF-649F5B4ABEBC}"/>
              </a:ext>
            </a:extLst>
          </p:cNvPr>
          <p:cNvSpPr txBox="1"/>
          <p:nvPr/>
        </p:nvSpPr>
        <p:spPr>
          <a:xfrm>
            <a:off x="4386470" y="426576"/>
            <a:ext cx="3313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luận</a:t>
            </a:r>
            <a:endParaRPr lang="en-US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534914" y="404501"/>
            <a:ext cx="10972373" cy="6048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00" y="24776"/>
            <a:ext cx="803249" cy="7156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6816" y="6060511"/>
            <a:ext cx="671275" cy="6276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1154678" y="5774580"/>
            <a:ext cx="504249" cy="8510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37351" y="112755"/>
            <a:ext cx="671275" cy="627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800DA-8C83-9DEE-0E7F-175BDA927EB3}"/>
              </a:ext>
            </a:extLst>
          </p:cNvPr>
          <p:cNvSpPr txBox="1"/>
          <p:nvPr/>
        </p:nvSpPr>
        <p:spPr>
          <a:xfrm>
            <a:off x="3681694" y="118577"/>
            <a:ext cx="4826000" cy="108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tập</a:t>
            </a:r>
            <a:endParaRPr lang="en-US" sz="4800" b="1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BACE5-65D5-EAEE-9B21-5E639A42C409}"/>
              </a:ext>
            </a:extLst>
          </p:cNvPr>
          <p:cNvSpPr txBox="1"/>
          <p:nvPr/>
        </p:nvSpPr>
        <p:spPr>
          <a:xfrm>
            <a:off x="312604" y="1124992"/>
            <a:ext cx="3257936" cy="6129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2976997-026E-A247-048C-BD8FCAF81B82}"/>
              </a:ext>
            </a:extLst>
          </p:cNvPr>
          <p:cNvGraphicFramePr>
            <a:graphicFrameLocks noGrp="1"/>
          </p:cNvGraphicFramePr>
          <p:nvPr/>
        </p:nvGraphicFramePr>
        <p:xfrm>
          <a:off x="976683" y="3532358"/>
          <a:ext cx="10265050" cy="2204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2525">
                  <a:extLst>
                    <a:ext uri="{9D8B030D-6E8A-4147-A177-3AD203B41FA5}">
                      <a16:colId xmlns:a16="http://schemas.microsoft.com/office/drawing/2014/main" val="1179196994"/>
                    </a:ext>
                  </a:extLst>
                </a:gridCol>
                <a:gridCol w="5132525">
                  <a:extLst>
                    <a:ext uri="{9D8B030D-6E8A-4147-A177-3AD203B41FA5}">
                      <a16:colId xmlns:a16="http://schemas.microsoft.com/office/drawing/2014/main" val="2640866156"/>
                    </a:ext>
                  </a:extLst>
                </a:gridCol>
              </a:tblGrid>
              <a:tr h="763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 quạt nhà em đang sử dụng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 quạt nhà em chưa sử dụng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395191"/>
                  </a:ext>
                </a:extLst>
              </a:tr>
              <a:tr h="1441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91937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F4ACF1C-3373-A978-1F5A-6CA875C21A39}"/>
              </a:ext>
            </a:extLst>
          </p:cNvPr>
          <p:cNvSpPr txBox="1"/>
          <p:nvPr/>
        </p:nvSpPr>
        <p:spPr>
          <a:xfrm>
            <a:off x="637918" y="1798426"/>
            <a:ext cx="11537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00BBA7-9583-DF30-AA76-F77A76F996EC}"/>
              </a:ext>
            </a:extLst>
          </p:cNvPr>
          <p:cNvSpPr txBox="1"/>
          <p:nvPr/>
        </p:nvSpPr>
        <p:spPr>
          <a:xfrm>
            <a:off x="1175973" y="4743840"/>
            <a:ext cx="48618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Quạt cây, quạt trần, quạt bàn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68FB08-B114-141C-C109-42B126F8EEC1}"/>
              </a:ext>
            </a:extLst>
          </p:cNvPr>
          <p:cNvSpPr txBox="1"/>
          <p:nvPr/>
        </p:nvSpPr>
        <p:spPr>
          <a:xfrm>
            <a:off x="6756585" y="4743840"/>
            <a:ext cx="48618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Quạt treo tường, quạt hộp</a:t>
            </a:r>
          </a:p>
        </p:txBody>
      </p:sp>
    </p:spTree>
    <p:extLst>
      <p:ext uri="{BB962C8B-B14F-4D97-AF65-F5344CB8AC3E}">
        <p14:creationId xmlns:p14="http://schemas.microsoft.com/office/powerpoint/2010/main" val="31169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2" grpId="0" animBg="1"/>
      <p:bldP spid="4" grpId="0"/>
      <p:bldP spid="22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E1D5A-EA40-689B-801C-3D7ACE8C8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68" y="63632"/>
            <a:ext cx="5322302" cy="2728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184BA5-AC8B-FF94-E642-F6DD693FD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916" y="3125858"/>
            <a:ext cx="3998328" cy="3531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E28388-ABC8-FA7B-E9B9-1218CFC8C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03" y="3125858"/>
            <a:ext cx="4235851" cy="3531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B5DDF6-1321-591A-A28F-80565C26C7EC}"/>
              </a:ext>
            </a:extLst>
          </p:cNvPr>
          <p:cNvSpPr txBox="1"/>
          <p:nvPr/>
        </p:nvSpPr>
        <p:spPr>
          <a:xfrm>
            <a:off x="9111987" y="889464"/>
            <a:ext cx="2758513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2333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EB5355-C3F0-D2A9-7830-91136F6E8C84}"/>
              </a:ext>
            </a:extLst>
          </p:cNvPr>
          <p:cNvSpPr txBox="1"/>
          <p:nvPr/>
        </p:nvSpPr>
        <p:spPr>
          <a:xfrm>
            <a:off x="157856" y="5886066"/>
            <a:ext cx="1855286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endParaRPr lang="en-US" sz="2333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E66EBF-EE4B-55F2-372C-1F1B8C03D09C}"/>
              </a:ext>
            </a:extLst>
          </p:cNvPr>
          <p:cNvSpPr txBox="1"/>
          <p:nvPr/>
        </p:nvSpPr>
        <p:spPr>
          <a:xfrm>
            <a:off x="10760766" y="4307030"/>
            <a:ext cx="1431234" cy="11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endParaRPr lang="en-US" sz="2333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C27368-E818-A613-276B-A6AF08B6DC9F}"/>
              </a:ext>
            </a:extLst>
          </p:cNvPr>
          <p:cNvSpPr txBox="1"/>
          <p:nvPr/>
        </p:nvSpPr>
        <p:spPr>
          <a:xfrm>
            <a:off x="-118610" y="1665778"/>
            <a:ext cx="3364731" cy="16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quạt</a:t>
            </a:r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khác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2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534914" y="426576"/>
            <a:ext cx="10972373" cy="6048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00" y="24776"/>
            <a:ext cx="803249" cy="7156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6816" y="6060511"/>
            <a:ext cx="671275" cy="6276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1154678" y="5774580"/>
            <a:ext cx="504249" cy="8510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37351" y="112755"/>
            <a:ext cx="671275" cy="627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800DA-8C83-9DEE-0E7F-175BDA927EB3}"/>
              </a:ext>
            </a:extLst>
          </p:cNvPr>
          <p:cNvSpPr txBox="1"/>
          <p:nvPr/>
        </p:nvSpPr>
        <p:spPr>
          <a:xfrm>
            <a:off x="1796513" y="1055603"/>
            <a:ext cx="8598974" cy="3313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1B65BAB-FFED-B894-2488-83AA01B80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5601" b="43136"/>
          <a:stretch>
            <a:fillRect/>
          </a:stretch>
        </p:blipFill>
        <p:spPr>
          <a:xfrm flipH="1">
            <a:off x="-640158" y="2916705"/>
            <a:ext cx="3714661" cy="3965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60A517-FE24-901C-6876-5681779F78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24" y="3460433"/>
            <a:ext cx="2537178" cy="3380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E33A38-52CD-E26E-38EF-649F5B4ABEBC}"/>
              </a:ext>
            </a:extLst>
          </p:cNvPr>
          <p:cNvSpPr txBox="1"/>
          <p:nvPr/>
        </p:nvSpPr>
        <p:spPr>
          <a:xfrm>
            <a:off x="4439478" y="23706"/>
            <a:ext cx="3313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luận</a:t>
            </a:r>
            <a:endParaRPr lang="en-US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3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5AA46B-0786-4360-96F2-71FBE1712BA5}"/>
              </a:ext>
            </a:extLst>
          </p:cNvPr>
          <p:cNvSpPr txBox="1"/>
          <p:nvPr/>
        </p:nvSpPr>
        <p:spPr>
          <a:xfrm>
            <a:off x="4275517" y="232969"/>
            <a:ext cx="36409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Black" panose="020B0A04020102020204" pitchFamily="34" charset="0"/>
              </a:rPr>
              <a:t>VẬN DỤNG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FA571-CF24-2F98-EA5C-9FDC0888A77D}"/>
              </a:ext>
            </a:extLst>
          </p:cNvPr>
          <p:cNvSpPr txBox="1"/>
          <p:nvPr/>
        </p:nvSpPr>
        <p:spPr>
          <a:xfrm>
            <a:off x="1678416" y="1357123"/>
            <a:ext cx="75703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Quay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Xua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nực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mòn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trục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4500" algn="just"/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rạng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nụ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4500" algn="just"/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4500" algn="just"/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Đắp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oi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4500" algn="just"/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mỡ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4500" algn="just"/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Đừng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FC1DC22F-9430-D4E4-D66E-C97B80670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99684">
            <a:off x="-175662" y="5560987"/>
            <a:ext cx="1958314" cy="640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B52197-DA49-69CE-6703-6561F445E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89" y="4488873"/>
            <a:ext cx="4534811" cy="23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3281809" y="258810"/>
            <a:ext cx="8791782" cy="692343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081387" y="1066548"/>
            <a:ext cx="553095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72495" y="2402689"/>
            <a:ext cx="5926973" cy="4069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  <a:p>
            <a:pPr marL="381019" indent="-381019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them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19" indent="-381019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639696" y="-288966"/>
            <a:ext cx="2485792" cy="16171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0035004" y="1413075"/>
            <a:ext cx="1522094" cy="4981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57470" y="3903527"/>
            <a:ext cx="3232725" cy="31034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39742" y="2706971"/>
            <a:ext cx="854841" cy="7992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805737" y="599525"/>
            <a:ext cx="2178893" cy="2217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34290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1484943" y="-256160"/>
            <a:ext cx="8740899" cy="549420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08823" y="3005586"/>
            <a:ext cx="7244171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b="1" spc="119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303" y="1811247"/>
            <a:ext cx="1466671" cy="16165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0496666" y="3422650"/>
            <a:ext cx="1708111" cy="20986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525920" y="2139880"/>
            <a:ext cx="433102" cy="4125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5331608"/>
            <a:ext cx="2793659" cy="15263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11141" y="4948451"/>
            <a:ext cx="1769719" cy="5791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0817459" y="1626642"/>
            <a:ext cx="604079" cy="1019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8085C3-A086-4951-94F4-EA3280C811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34" y="4507031"/>
            <a:ext cx="3296247" cy="2263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534914" y="426576"/>
            <a:ext cx="10972373" cy="6048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99684">
            <a:off x="5731947" y="6022068"/>
            <a:ext cx="1305543" cy="427269"/>
          </a:xfrm>
          <a:prstGeom prst="rect">
            <a:avLst/>
          </a:prstGeom>
        </p:spPr>
      </p:pic>
      <p:pic>
        <p:nvPicPr>
          <p:cNvPr id="25" name="Quạt con cóc điện cơ Thống Nhất - Những Vòng Quay Dần Tắt - Tin Tức VTV24">
            <a:hlinkClick r:id="" action="ppaction://media"/>
            <a:extLst>
              <a:ext uri="{FF2B5EF4-FFF2-40B4-BE49-F238E27FC236}">
                <a16:creationId xmlns:a16="http://schemas.microsoft.com/office/drawing/2014/main" id="{7675D650-32CD-8B6E-2E64-0C5927D184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813" y="494166"/>
            <a:ext cx="10822572" cy="60876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05585">
            <a:off x="11154678" y="5774580"/>
            <a:ext cx="504249" cy="8510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137351" y="112755"/>
            <a:ext cx="671275" cy="6276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06816" y="6060511"/>
            <a:ext cx="671275" cy="6276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600" y="24776"/>
            <a:ext cx="803249" cy="715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14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534914" y="426576"/>
            <a:ext cx="10972373" cy="6048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00" y="24776"/>
            <a:ext cx="803249" cy="7156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6816" y="6060511"/>
            <a:ext cx="671275" cy="6276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FEEC24D-9C6D-E1C5-E6D0-7CEFFCD545F4}"/>
              </a:ext>
            </a:extLst>
          </p:cNvPr>
          <p:cNvSpPr txBox="1"/>
          <p:nvPr/>
        </p:nvSpPr>
        <p:spPr>
          <a:xfrm>
            <a:off x="1000539" y="213995"/>
            <a:ext cx="284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CA6299-DE3D-A3C9-0A64-BF9CAFB91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539" y="2945922"/>
            <a:ext cx="2945523" cy="3742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EB9742-77AB-A093-AEC8-76B040A47506}"/>
              </a:ext>
            </a:extLst>
          </p:cNvPr>
          <p:cNvSpPr txBox="1"/>
          <p:nvPr/>
        </p:nvSpPr>
        <p:spPr>
          <a:xfrm>
            <a:off x="3941029" y="393857"/>
            <a:ext cx="6292387" cy="3166824"/>
          </a:xfrm>
          <a:prstGeom prst="wedgeRoundRectCallout">
            <a:avLst>
              <a:gd name="adj1" fmla="val -55569"/>
              <a:gd name="adj2" fmla="val 24896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</a:t>
            </a: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quay</a:t>
            </a:r>
          </a:p>
          <a:p>
            <a:pPr algn="ctr"/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E93B2-FDC5-8EFA-48FB-4A6EEDCD3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455" y="3872455"/>
            <a:ext cx="2985545" cy="2985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996D10-07FB-0EEF-E7C0-0817B195F3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87" y="4192111"/>
            <a:ext cx="1972801" cy="1972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817F2-0383-67E2-5A86-8C5836B3AE37}"/>
              </a:ext>
            </a:extLst>
          </p:cNvPr>
          <p:cNvSpPr txBox="1"/>
          <p:nvPr/>
        </p:nvSpPr>
        <p:spPr>
          <a:xfrm>
            <a:off x="5944882" y="4425689"/>
            <a:ext cx="3563585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1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1980321" cy="20986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284" r="21180"/>
          <a:stretch>
            <a:fillRect/>
          </a:stretch>
        </p:blipFill>
        <p:spPr>
          <a:xfrm>
            <a:off x="1189739" y="-24408"/>
            <a:ext cx="4863448" cy="55476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734" t="16716"/>
          <a:stretch>
            <a:fillRect/>
          </a:stretch>
        </p:blipFill>
        <p:spPr>
          <a:xfrm>
            <a:off x="5926188" y="-62508"/>
            <a:ext cx="5076074" cy="558573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88715" y="2684268"/>
            <a:ext cx="9497749" cy="143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667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SỬ DỤNG QUẠT ĐIỆN</a:t>
            </a:r>
          </a:p>
          <a:p>
            <a:pPr algn="ctr">
              <a:spcBef>
                <a:spcPct val="0"/>
              </a:spcBef>
            </a:pPr>
            <a:r>
              <a:rPr lang="en-US" sz="4667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667" b="1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667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6360798"/>
            <a:ext cx="12192000" cy="497202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0762" y="3049054"/>
            <a:ext cx="797953" cy="7460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1242287" y="1159963"/>
            <a:ext cx="527827" cy="8908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4681587" y="4234868"/>
            <a:ext cx="2743200" cy="212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485237" y="4550726"/>
            <a:ext cx="3221527" cy="19449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04308" y="5150181"/>
            <a:ext cx="797953" cy="7460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B09027-84D3-14BC-9DF5-D1A2C1F98503}"/>
              </a:ext>
            </a:extLst>
          </p:cNvPr>
          <p:cNvSpPr txBox="1"/>
          <p:nvPr/>
        </p:nvSpPr>
        <p:spPr>
          <a:xfrm>
            <a:off x="3787512" y="1193109"/>
            <a:ext cx="4863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NGHỆ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3C1E2-47BE-4424-4708-0D0CDEDCFEF0}"/>
              </a:ext>
            </a:extLst>
          </p:cNvPr>
          <p:cNvSpPr txBox="1"/>
          <p:nvPr/>
        </p:nvSpPr>
        <p:spPr>
          <a:xfrm>
            <a:off x="1936915" y="3992"/>
            <a:ext cx="988612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EE18A65-E8DD-4E7A-B0AD-D218961D7CB4}"/>
              </a:ext>
            </a:extLst>
          </p:cNvPr>
          <p:cNvSpPr/>
          <p:nvPr/>
        </p:nvSpPr>
        <p:spPr>
          <a:xfrm>
            <a:off x="499260" y="1279226"/>
            <a:ext cx="4779961" cy="594413"/>
          </a:xfrm>
          <a:custGeom>
            <a:avLst/>
            <a:gdLst>
              <a:gd name="connsiteX0" fmla="*/ 99071 w 594413"/>
              <a:gd name="connsiteY0" fmla="*/ 0 h 7487861"/>
              <a:gd name="connsiteX1" fmla="*/ 495342 w 594413"/>
              <a:gd name="connsiteY1" fmla="*/ 0 h 7487861"/>
              <a:gd name="connsiteX2" fmla="*/ 594413 w 594413"/>
              <a:gd name="connsiteY2" fmla="*/ 99071 h 7487861"/>
              <a:gd name="connsiteX3" fmla="*/ 594413 w 594413"/>
              <a:gd name="connsiteY3" fmla="*/ 7487861 h 7487861"/>
              <a:gd name="connsiteX4" fmla="*/ 594413 w 594413"/>
              <a:gd name="connsiteY4" fmla="*/ 7487861 h 7487861"/>
              <a:gd name="connsiteX5" fmla="*/ 0 w 594413"/>
              <a:gd name="connsiteY5" fmla="*/ 7487861 h 7487861"/>
              <a:gd name="connsiteX6" fmla="*/ 0 w 594413"/>
              <a:gd name="connsiteY6" fmla="*/ 7487861 h 7487861"/>
              <a:gd name="connsiteX7" fmla="*/ 0 w 594413"/>
              <a:gd name="connsiteY7" fmla="*/ 99071 h 7487861"/>
              <a:gd name="connsiteX8" fmla="*/ 99071 w 594413"/>
              <a:gd name="connsiteY8" fmla="*/ 0 h 748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413" h="7487861">
                <a:moveTo>
                  <a:pt x="594413" y="1248008"/>
                </a:moveTo>
                <a:lnTo>
                  <a:pt x="594413" y="6239853"/>
                </a:lnTo>
                <a:cubicBezTo>
                  <a:pt x="594413" y="6929100"/>
                  <a:pt x="590892" y="7487855"/>
                  <a:pt x="586548" y="7487855"/>
                </a:cubicBezTo>
                <a:lnTo>
                  <a:pt x="0" y="7487855"/>
                </a:lnTo>
                <a:lnTo>
                  <a:pt x="0" y="7487855"/>
                </a:lnTo>
                <a:lnTo>
                  <a:pt x="0" y="6"/>
                </a:lnTo>
                <a:lnTo>
                  <a:pt x="0" y="6"/>
                </a:lnTo>
                <a:lnTo>
                  <a:pt x="586548" y="6"/>
                </a:lnTo>
                <a:cubicBezTo>
                  <a:pt x="590892" y="6"/>
                  <a:pt x="594413" y="558761"/>
                  <a:pt x="594413" y="12480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1" tIns="51241" rIns="51241" bIns="51243" numCol="1" spcCol="1270" anchor="ctr" anchorCtr="0">
            <a:noAutofit/>
          </a:bodyPr>
          <a:lstStyle/>
          <a:p>
            <a:pPr marL="285750" lvl="1" indent="-285750" algn="l" defTabSz="1555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500" kern="120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D09F8C1-E9F0-4EEA-A2AC-D3D19FD552A4}"/>
              </a:ext>
            </a:extLst>
          </p:cNvPr>
          <p:cNvSpPr/>
          <p:nvPr/>
        </p:nvSpPr>
        <p:spPr>
          <a:xfrm>
            <a:off x="6878525" y="1266864"/>
            <a:ext cx="4779961" cy="594413"/>
          </a:xfrm>
          <a:custGeom>
            <a:avLst/>
            <a:gdLst>
              <a:gd name="connsiteX0" fmla="*/ 99071 w 594413"/>
              <a:gd name="connsiteY0" fmla="*/ 0 h 7487861"/>
              <a:gd name="connsiteX1" fmla="*/ 495342 w 594413"/>
              <a:gd name="connsiteY1" fmla="*/ 0 h 7487861"/>
              <a:gd name="connsiteX2" fmla="*/ 594413 w 594413"/>
              <a:gd name="connsiteY2" fmla="*/ 99071 h 7487861"/>
              <a:gd name="connsiteX3" fmla="*/ 594413 w 594413"/>
              <a:gd name="connsiteY3" fmla="*/ 7487861 h 7487861"/>
              <a:gd name="connsiteX4" fmla="*/ 594413 w 594413"/>
              <a:gd name="connsiteY4" fmla="*/ 7487861 h 7487861"/>
              <a:gd name="connsiteX5" fmla="*/ 0 w 594413"/>
              <a:gd name="connsiteY5" fmla="*/ 7487861 h 7487861"/>
              <a:gd name="connsiteX6" fmla="*/ 0 w 594413"/>
              <a:gd name="connsiteY6" fmla="*/ 7487861 h 7487861"/>
              <a:gd name="connsiteX7" fmla="*/ 0 w 594413"/>
              <a:gd name="connsiteY7" fmla="*/ 99071 h 7487861"/>
              <a:gd name="connsiteX8" fmla="*/ 99071 w 594413"/>
              <a:gd name="connsiteY8" fmla="*/ 0 h 748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413" h="7487861">
                <a:moveTo>
                  <a:pt x="594413" y="1248008"/>
                </a:moveTo>
                <a:lnTo>
                  <a:pt x="594413" y="6239853"/>
                </a:lnTo>
                <a:cubicBezTo>
                  <a:pt x="594413" y="6929100"/>
                  <a:pt x="590892" y="7487855"/>
                  <a:pt x="586548" y="7487855"/>
                </a:cubicBezTo>
                <a:lnTo>
                  <a:pt x="0" y="7487855"/>
                </a:lnTo>
                <a:lnTo>
                  <a:pt x="0" y="7487855"/>
                </a:lnTo>
                <a:lnTo>
                  <a:pt x="0" y="6"/>
                </a:lnTo>
                <a:lnTo>
                  <a:pt x="0" y="6"/>
                </a:lnTo>
                <a:lnTo>
                  <a:pt x="586548" y="6"/>
                </a:lnTo>
                <a:cubicBezTo>
                  <a:pt x="590892" y="6"/>
                  <a:pt x="594413" y="558761"/>
                  <a:pt x="594413" y="12480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1" tIns="51241" rIns="51241" bIns="51243" numCol="1" spcCol="1270" anchor="ctr" anchorCtr="0">
            <a:noAutofit/>
          </a:bodyPr>
          <a:lstStyle/>
          <a:p>
            <a:pPr marL="285750" lvl="1" indent="-285750" algn="l" defTabSz="1555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500" kern="1200" dirty="0"/>
          </a:p>
        </p:txBody>
      </p:sp>
      <p:pic>
        <p:nvPicPr>
          <p:cNvPr id="2052" name="Picture 1">
            <a:extLst>
              <a:ext uri="{FF2B5EF4-FFF2-40B4-BE49-F238E27FC236}">
                <a16:creationId xmlns:a16="http://schemas.microsoft.com/office/drawing/2014/main" id="{FB3D23BA-2FB8-4547-84EC-C9B9B4ED6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2" y="1956768"/>
            <a:ext cx="4409571" cy="353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>
            <a:extLst>
              <a:ext uri="{FF2B5EF4-FFF2-40B4-BE49-F238E27FC236}">
                <a16:creationId xmlns:a16="http://schemas.microsoft.com/office/drawing/2014/main" id="{4F640296-937A-4573-B9A0-D463AB749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558" y="1984292"/>
            <a:ext cx="4597927" cy="333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D757C94-7EFA-42D5-B4C7-1295EBD44859}"/>
              </a:ext>
            </a:extLst>
          </p:cNvPr>
          <p:cNvSpPr/>
          <p:nvPr/>
        </p:nvSpPr>
        <p:spPr>
          <a:xfrm>
            <a:off x="379713" y="239736"/>
            <a:ext cx="7796877" cy="594413"/>
          </a:xfrm>
          <a:custGeom>
            <a:avLst/>
            <a:gdLst>
              <a:gd name="connsiteX0" fmla="*/ 99071 w 594413"/>
              <a:gd name="connsiteY0" fmla="*/ 0 h 7487861"/>
              <a:gd name="connsiteX1" fmla="*/ 495342 w 594413"/>
              <a:gd name="connsiteY1" fmla="*/ 0 h 7487861"/>
              <a:gd name="connsiteX2" fmla="*/ 594413 w 594413"/>
              <a:gd name="connsiteY2" fmla="*/ 99071 h 7487861"/>
              <a:gd name="connsiteX3" fmla="*/ 594413 w 594413"/>
              <a:gd name="connsiteY3" fmla="*/ 7487861 h 7487861"/>
              <a:gd name="connsiteX4" fmla="*/ 594413 w 594413"/>
              <a:gd name="connsiteY4" fmla="*/ 7487861 h 7487861"/>
              <a:gd name="connsiteX5" fmla="*/ 0 w 594413"/>
              <a:gd name="connsiteY5" fmla="*/ 7487861 h 7487861"/>
              <a:gd name="connsiteX6" fmla="*/ 0 w 594413"/>
              <a:gd name="connsiteY6" fmla="*/ 7487861 h 7487861"/>
              <a:gd name="connsiteX7" fmla="*/ 0 w 594413"/>
              <a:gd name="connsiteY7" fmla="*/ 99071 h 7487861"/>
              <a:gd name="connsiteX8" fmla="*/ 99071 w 594413"/>
              <a:gd name="connsiteY8" fmla="*/ 0 h 748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413" h="7487861">
                <a:moveTo>
                  <a:pt x="594413" y="1248008"/>
                </a:moveTo>
                <a:lnTo>
                  <a:pt x="594413" y="6239853"/>
                </a:lnTo>
                <a:cubicBezTo>
                  <a:pt x="594413" y="6929100"/>
                  <a:pt x="590892" y="7487855"/>
                  <a:pt x="586548" y="7487855"/>
                </a:cubicBezTo>
                <a:lnTo>
                  <a:pt x="0" y="7487855"/>
                </a:lnTo>
                <a:lnTo>
                  <a:pt x="0" y="7487855"/>
                </a:lnTo>
                <a:lnTo>
                  <a:pt x="0" y="6"/>
                </a:lnTo>
                <a:lnTo>
                  <a:pt x="0" y="6"/>
                </a:lnTo>
                <a:lnTo>
                  <a:pt x="586548" y="6"/>
                </a:lnTo>
                <a:cubicBezTo>
                  <a:pt x="590892" y="6"/>
                  <a:pt x="594413" y="558761"/>
                  <a:pt x="594413" y="1248008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1" tIns="51241" rIns="51241" bIns="51243" numCol="1" spcCol="1270" anchor="ctr" anchorCtr="0">
            <a:noAutofit/>
          </a:bodyPr>
          <a:lstStyle/>
          <a:p>
            <a:pPr marL="285750" lvl="1" indent="-285750" algn="l" defTabSz="1555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1.Tác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400" b="1" kern="1200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ABF1B4-3252-40F4-8D30-6150DDFA5AB0}"/>
              </a:ext>
            </a:extLst>
          </p:cNvPr>
          <p:cNvGrpSpPr/>
          <p:nvPr/>
        </p:nvGrpSpPr>
        <p:grpSpPr>
          <a:xfrm>
            <a:off x="256403" y="5691600"/>
            <a:ext cx="11773913" cy="748452"/>
            <a:chOff x="256403" y="5691600"/>
            <a:chExt cx="11773913" cy="74845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D81943F-DE40-4F7E-83FC-059792654D45}"/>
                </a:ext>
              </a:extLst>
            </p:cNvPr>
            <p:cNvSpPr/>
            <p:nvPr/>
          </p:nvSpPr>
          <p:spPr>
            <a:xfrm>
              <a:off x="1187341" y="5775886"/>
              <a:ext cx="10842975" cy="664166"/>
            </a:xfrm>
            <a:custGeom>
              <a:avLst/>
              <a:gdLst>
                <a:gd name="connsiteX0" fmla="*/ 99071 w 594413"/>
                <a:gd name="connsiteY0" fmla="*/ 0 h 7487861"/>
                <a:gd name="connsiteX1" fmla="*/ 495342 w 594413"/>
                <a:gd name="connsiteY1" fmla="*/ 0 h 7487861"/>
                <a:gd name="connsiteX2" fmla="*/ 594413 w 594413"/>
                <a:gd name="connsiteY2" fmla="*/ 99071 h 7487861"/>
                <a:gd name="connsiteX3" fmla="*/ 594413 w 594413"/>
                <a:gd name="connsiteY3" fmla="*/ 7487861 h 7487861"/>
                <a:gd name="connsiteX4" fmla="*/ 594413 w 594413"/>
                <a:gd name="connsiteY4" fmla="*/ 7487861 h 7487861"/>
                <a:gd name="connsiteX5" fmla="*/ 0 w 594413"/>
                <a:gd name="connsiteY5" fmla="*/ 7487861 h 7487861"/>
                <a:gd name="connsiteX6" fmla="*/ 0 w 594413"/>
                <a:gd name="connsiteY6" fmla="*/ 7487861 h 7487861"/>
                <a:gd name="connsiteX7" fmla="*/ 0 w 594413"/>
                <a:gd name="connsiteY7" fmla="*/ 99071 h 7487861"/>
                <a:gd name="connsiteX8" fmla="*/ 99071 w 594413"/>
                <a:gd name="connsiteY8" fmla="*/ 0 h 748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413" h="7487861">
                  <a:moveTo>
                    <a:pt x="594413" y="1248008"/>
                  </a:moveTo>
                  <a:lnTo>
                    <a:pt x="594413" y="6239853"/>
                  </a:lnTo>
                  <a:cubicBezTo>
                    <a:pt x="594413" y="6929100"/>
                    <a:pt x="590892" y="7487855"/>
                    <a:pt x="586548" y="7487855"/>
                  </a:cubicBezTo>
                  <a:lnTo>
                    <a:pt x="0" y="7487855"/>
                  </a:lnTo>
                  <a:lnTo>
                    <a:pt x="0" y="7487855"/>
                  </a:lnTo>
                  <a:lnTo>
                    <a:pt x="0" y="6"/>
                  </a:lnTo>
                  <a:lnTo>
                    <a:pt x="0" y="6"/>
                  </a:lnTo>
                  <a:lnTo>
                    <a:pt x="586548" y="6"/>
                  </a:lnTo>
                  <a:cubicBezTo>
                    <a:pt x="590892" y="6"/>
                    <a:pt x="594413" y="558761"/>
                    <a:pt x="594413" y="1248008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921" tIns="51241" rIns="51241" bIns="51243" numCol="1" spcCol="1270" anchor="ctr" anchorCtr="0">
              <a:noAutofit/>
            </a:bodyPr>
            <a:lstStyle/>
            <a:p>
              <a:pPr marL="285750" lvl="1" indent="-28575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3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êu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sz="3600" kern="1200" dirty="0"/>
            </a:p>
          </p:txBody>
        </p:sp>
        <p:pic>
          <p:nvPicPr>
            <p:cNvPr id="34" name="Content Placeholder 6">
              <a:extLst>
                <a:ext uri="{FF2B5EF4-FFF2-40B4-BE49-F238E27FC236}">
                  <a16:creationId xmlns:a16="http://schemas.microsoft.com/office/drawing/2014/main" id="{838A9CBD-8753-452D-BFB1-2556A76F4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403" y="5691600"/>
              <a:ext cx="930938" cy="748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9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534914" y="426576"/>
            <a:ext cx="10972373" cy="6048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00" y="24776"/>
            <a:ext cx="803249" cy="7156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37351" y="112755"/>
            <a:ext cx="671275" cy="627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A11152-52A8-ABE8-8DF0-54843490CC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14" y="456333"/>
            <a:ext cx="5140927" cy="5087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8B741B-AFAA-782C-65E3-5A08B7D2F9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7012" y="403032"/>
            <a:ext cx="5301262" cy="5209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6735F3-90CE-F66A-1C8E-3E5AECA9D8CC}"/>
              </a:ext>
            </a:extLst>
          </p:cNvPr>
          <p:cNvSpPr txBox="1"/>
          <p:nvPr/>
        </p:nvSpPr>
        <p:spPr>
          <a:xfrm>
            <a:off x="1480777" y="5720543"/>
            <a:ext cx="3249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053F54-4FC2-0048-0039-C26A7814904D}"/>
              </a:ext>
            </a:extLst>
          </p:cNvPr>
          <p:cNvSpPr txBox="1"/>
          <p:nvPr/>
        </p:nvSpPr>
        <p:spPr>
          <a:xfrm>
            <a:off x="7462024" y="5720542"/>
            <a:ext cx="3249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17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534914" y="426576"/>
            <a:ext cx="10972373" cy="6048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00" y="24776"/>
            <a:ext cx="803249" cy="7156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6816" y="6060511"/>
            <a:ext cx="671275" cy="6276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37351" y="112755"/>
            <a:ext cx="671275" cy="627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800DA-8C83-9DEE-0E7F-175BDA927EB3}"/>
              </a:ext>
            </a:extLst>
          </p:cNvPr>
          <p:cNvSpPr txBox="1"/>
          <p:nvPr/>
        </p:nvSpPr>
        <p:spPr>
          <a:xfrm>
            <a:off x="1721611" y="1444182"/>
            <a:ext cx="9415739" cy="16516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1B65BAB-FFED-B894-2488-83AA01B80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601" b="43136"/>
          <a:stretch>
            <a:fillRect/>
          </a:stretch>
        </p:blipFill>
        <p:spPr>
          <a:xfrm rot="21229078" flipH="1">
            <a:off x="-713293" y="2807754"/>
            <a:ext cx="4436495" cy="3965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60A517-FE24-901C-6876-5681779F78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21" y="3496422"/>
            <a:ext cx="2537178" cy="3380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E33A38-52CD-E26E-38EF-649F5B4ABEBC}"/>
              </a:ext>
            </a:extLst>
          </p:cNvPr>
          <p:cNvSpPr txBox="1"/>
          <p:nvPr/>
        </p:nvSpPr>
        <p:spPr>
          <a:xfrm>
            <a:off x="4439478" y="324898"/>
            <a:ext cx="3313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luận</a:t>
            </a:r>
            <a:endParaRPr lang="en-US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2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6107C71-7CE2-4420-B4B5-331840896D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7225014"/>
              </p:ext>
            </p:extLst>
          </p:nvPr>
        </p:nvGraphicFramePr>
        <p:xfrm>
          <a:off x="1329350" y="1828492"/>
          <a:ext cx="9533300" cy="1108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9CFE4D1A-1DD8-43FF-A35A-DB4FABFD53BD}"/>
              </a:ext>
            </a:extLst>
          </p:cNvPr>
          <p:cNvSpPr txBox="1"/>
          <p:nvPr/>
        </p:nvSpPr>
        <p:spPr>
          <a:xfrm>
            <a:off x="1442243" y="1536408"/>
            <a:ext cx="953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26" name="Content Placeholder 6">
            <a:extLst>
              <a:ext uri="{FF2B5EF4-FFF2-40B4-BE49-F238E27FC236}">
                <a16:creationId xmlns:a16="http://schemas.microsoft.com/office/drawing/2014/main" id="{9CFFB454-94AA-4CAB-9786-2672907C7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0" y="1567139"/>
            <a:ext cx="1092063" cy="863492"/>
          </a:xfrm>
          <a:prstGeom prst="rect">
            <a:avLst/>
          </a:prstGeom>
        </p:spPr>
      </p:pic>
      <p:pic>
        <p:nvPicPr>
          <p:cNvPr id="3074" name="Picture 30">
            <a:extLst>
              <a:ext uri="{FF2B5EF4-FFF2-40B4-BE49-F238E27FC236}">
                <a16:creationId xmlns:a16="http://schemas.microsoft.com/office/drawing/2014/main" id="{F7B21F14-B367-4A65-881F-9B23E7E70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9" y="2778998"/>
            <a:ext cx="5123169" cy="371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5">
            <a:extLst>
              <a:ext uri="{FF2B5EF4-FFF2-40B4-BE49-F238E27FC236}">
                <a16:creationId xmlns:a16="http://schemas.microsoft.com/office/drawing/2014/main" id="{158F3313-196E-4D41-8C88-F1D1BC428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473" y="2937162"/>
            <a:ext cx="4721388" cy="338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2E832-26A3-72EC-D9C4-84BD293B5686}"/>
              </a:ext>
            </a:extLst>
          </p:cNvPr>
          <p:cNvSpPr txBox="1"/>
          <p:nvPr/>
        </p:nvSpPr>
        <p:spPr>
          <a:xfrm>
            <a:off x="2566752" y="115291"/>
            <a:ext cx="7563078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282062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534914" y="426576"/>
            <a:ext cx="10972373" cy="60489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00" y="24776"/>
            <a:ext cx="803249" cy="7156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37351" y="112755"/>
            <a:ext cx="671275" cy="627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800DA-8C83-9DEE-0E7F-175BDA927EB3}"/>
              </a:ext>
            </a:extLst>
          </p:cNvPr>
          <p:cNvSpPr txBox="1"/>
          <p:nvPr/>
        </p:nvSpPr>
        <p:spPr>
          <a:xfrm>
            <a:off x="1084902" y="-133966"/>
            <a:ext cx="810033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C9F2D3-DBAD-76E3-2A09-AA8F8FB2D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1" y="2305149"/>
            <a:ext cx="2247701" cy="22477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AE07B0-A63D-4426-90CE-2CAC601425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02" y="2252186"/>
            <a:ext cx="2365264" cy="23700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2E2C56-2AC4-E3D8-F975-FE289008CD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54" y="3937553"/>
            <a:ext cx="3467100" cy="29019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D3307E-CC16-AD11-AE4D-10AAFE5FCD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34" y="3299204"/>
            <a:ext cx="3098800" cy="309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AC00E3-9FA9-4CF4-499F-32C84A90DF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15" y="1709850"/>
            <a:ext cx="2407345" cy="19207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F0578DB-E57D-977A-3BA7-AC91AFA9459A}"/>
              </a:ext>
            </a:extLst>
          </p:cNvPr>
          <p:cNvSpPr txBox="1"/>
          <p:nvPr/>
        </p:nvSpPr>
        <p:spPr>
          <a:xfrm>
            <a:off x="447821" y="4573681"/>
            <a:ext cx="2399942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lang="en-US" sz="2333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DC827C-3DB7-1092-7311-891F6EA35CFF}"/>
              </a:ext>
            </a:extLst>
          </p:cNvPr>
          <p:cNvSpPr txBox="1"/>
          <p:nvPr/>
        </p:nvSpPr>
        <p:spPr>
          <a:xfrm>
            <a:off x="3109382" y="6318895"/>
            <a:ext cx="1576521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333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15AA9B-CA52-F975-93C3-F588DF080D69}"/>
              </a:ext>
            </a:extLst>
          </p:cNvPr>
          <p:cNvSpPr txBox="1"/>
          <p:nvPr/>
        </p:nvSpPr>
        <p:spPr>
          <a:xfrm>
            <a:off x="5441134" y="4693745"/>
            <a:ext cx="2494666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endParaRPr lang="en-US" sz="2333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35942C-8ECF-FD96-D312-17F614EF4E7D}"/>
              </a:ext>
            </a:extLst>
          </p:cNvPr>
          <p:cNvSpPr txBox="1"/>
          <p:nvPr/>
        </p:nvSpPr>
        <p:spPr>
          <a:xfrm>
            <a:off x="8314306" y="3787468"/>
            <a:ext cx="1855286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endParaRPr lang="en-US" sz="2333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D30B68-D5E1-0552-8ECC-4446B86E465A}"/>
              </a:ext>
            </a:extLst>
          </p:cNvPr>
          <p:cNvSpPr txBox="1"/>
          <p:nvPr/>
        </p:nvSpPr>
        <p:spPr>
          <a:xfrm>
            <a:off x="8941015" y="6261508"/>
            <a:ext cx="1855286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3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endParaRPr lang="en-US" sz="2333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C2695FA2-293C-AC90-8E0C-74C2AB3760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2" y="918420"/>
            <a:ext cx="692979" cy="6638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B9C48E-195E-604F-0E0D-7FA02ACB90D2}"/>
              </a:ext>
            </a:extLst>
          </p:cNvPr>
          <p:cNvSpPr txBox="1"/>
          <p:nvPr/>
        </p:nvSpPr>
        <p:spPr>
          <a:xfrm>
            <a:off x="1227893" y="811208"/>
            <a:ext cx="10712708" cy="1363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Quan sát hình trong mục 2 trang 16 SGK,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047403-CB56-B8F5-F393-CA1FD75742C3}"/>
              </a:ext>
            </a:extLst>
          </p:cNvPr>
          <p:cNvSpPr/>
          <p:nvPr/>
        </p:nvSpPr>
        <p:spPr>
          <a:xfrm>
            <a:off x="10020372" y="5138500"/>
            <a:ext cx="298439" cy="2754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044A63-7794-21AF-B5FB-6C0D039FD7C5}"/>
              </a:ext>
            </a:extLst>
          </p:cNvPr>
          <p:cNvSpPr/>
          <p:nvPr/>
        </p:nvSpPr>
        <p:spPr>
          <a:xfrm>
            <a:off x="10057291" y="3048587"/>
            <a:ext cx="298439" cy="2754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70F39A-A1C2-92D2-5382-8704D1DFB47A}"/>
              </a:ext>
            </a:extLst>
          </p:cNvPr>
          <p:cNvSpPr/>
          <p:nvPr/>
        </p:nvSpPr>
        <p:spPr>
          <a:xfrm>
            <a:off x="4029151" y="5428349"/>
            <a:ext cx="298439" cy="2754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E970EC-6068-25A7-D101-D4D648BC61D8}"/>
              </a:ext>
            </a:extLst>
          </p:cNvPr>
          <p:cNvSpPr/>
          <p:nvPr/>
        </p:nvSpPr>
        <p:spPr>
          <a:xfrm>
            <a:off x="654811" y="3963367"/>
            <a:ext cx="298439" cy="2754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1C1EFA-8E19-4E5A-E1D6-57624681F459}"/>
              </a:ext>
            </a:extLst>
          </p:cNvPr>
          <p:cNvSpPr/>
          <p:nvPr/>
        </p:nvSpPr>
        <p:spPr>
          <a:xfrm>
            <a:off x="7135174" y="4281516"/>
            <a:ext cx="298439" cy="2754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509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6" grpId="0"/>
      <p:bldP spid="27" grpId="0"/>
      <p:bldP spid="28" grpId="0"/>
      <p:bldP spid="29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0384348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2515</TotalTime>
  <Words>439</Words>
  <Application>Microsoft Office PowerPoint</Application>
  <PresentationFormat>Widescreen</PresentationFormat>
  <Paragraphs>63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A3.OpenSans-San</vt:lpstr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70</cp:revision>
  <dcterms:created xsi:type="dcterms:W3CDTF">2022-02-19T01:25:33Z</dcterms:created>
  <dcterms:modified xsi:type="dcterms:W3CDTF">2022-10-21T01:56:42Z</dcterms:modified>
</cp:coreProperties>
</file>