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60" r:id="rId6"/>
    <p:sldId id="262" r:id="rId7"/>
    <p:sldId id="264" r:id="rId8"/>
    <p:sldId id="273" r:id="rId9"/>
    <p:sldId id="265" r:id="rId10"/>
    <p:sldId id="274" r:id="rId11"/>
    <p:sldId id="276" r:id="rId12"/>
    <p:sldId id="281" r:id="rId13"/>
    <p:sldId id="268" r:id="rId14"/>
    <p:sldId id="266" r:id="rId15"/>
    <p:sldId id="269" r:id="rId16"/>
  </p:sldIdLst>
  <p:sldSz cx="18288000" cy="10287000"/>
  <p:notesSz cx="6858000" cy="9144000"/>
  <p:embeddedFontLst>
    <p:embeddedFont>
      <p:font typeface="Baloo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ไอติม" panose="020B0604020202020204" charset="-3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7.svg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7.svg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3.jpe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jpe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4110" y="-994969"/>
            <a:ext cx="9299781" cy="122769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93613" y="3042924"/>
            <a:ext cx="10900773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MỚI!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9222">
            <a:off x="1150182" y="6611468"/>
            <a:ext cx="3146379" cy="3265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3711" y="4970383"/>
            <a:ext cx="3053681" cy="31521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75771" y="1724327"/>
            <a:ext cx="1582099" cy="989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A8EA5-8995-6674-A643-A3B94878E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05" y="6334420"/>
            <a:ext cx="4788564" cy="4096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8E540-9E3B-F02B-AC62-9BDF38778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559" y="1072773"/>
            <a:ext cx="2877372" cy="1746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0" y="685799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1"/>
            <a:ext cx="1514106" cy="278514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335374"/>
            <a:ext cx="1651971" cy="156524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1565" y="7781617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7B5E7-40ED-0DC9-D377-FBC95AB01B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462"/>
          <a:stretch/>
        </p:blipFill>
        <p:spPr>
          <a:xfrm>
            <a:off x="3657600" y="4337967"/>
            <a:ext cx="10559437" cy="521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715D3-5E66-72D4-906E-A106C3D71437}"/>
              </a:ext>
            </a:extLst>
          </p:cNvPr>
          <p:cNvSpPr txBox="1"/>
          <p:nvPr/>
        </p:nvSpPr>
        <p:spPr>
          <a:xfrm>
            <a:off x="4419600" y="3695853"/>
            <a:ext cx="3124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Chiếu sáng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A6EA5-614E-AC51-B6FE-20DABA1CCADC}"/>
              </a:ext>
            </a:extLst>
          </p:cNvPr>
          <p:cNvSpPr txBox="1"/>
          <p:nvPr/>
        </p:nvSpPr>
        <p:spPr>
          <a:xfrm>
            <a:off x="3041557" y="5143500"/>
            <a:ext cx="3505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9F407-7D06-90BE-3857-C6E2422FCDDE}"/>
              </a:ext>
            </a:extLst>
          </p:cNvPr>
          <p:cNvSpPr txBox="1"/>
          <p:nvPr/>
        </p:nvSpPr>
        <p:spPr>
          <a:xfrm>
            <a:off x="2241758" y="6591147"/>
            <a:ext cx="3517483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2651B-E8A3-A350-D603-BE77F37CC151}"/>
              </a:ext>
            </a:extLst>
          </p:cNvPr>
          <p:cNvSpPr txBox="1"/>
          <p:nvPr/>
        </p:nvSpPr>
        <p:spPr>
          <a:xfrm>
            <a:off x="6579414" y="2458812"/>
            <a:ext cx="533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Trang trí góc học tập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63836-B92B-65AF-1BB9-DF3FBA61BBDB}"/>
              </a:ext>
            </a:extLst>
          </p:cNvPr>
          <p:cNvSpPr txBox="1"/>
          <p:nvPr/>
        </p:nvSpPr>
        <p:spPr>
          <a:xfrm>
            <a:off x="10763522" y="3714936"/>
            <a:ext cx="4481766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Tập trung học tập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519F0-9A0C-15C7-2DDA-8F84A2B5452B}"/>
              </a:ext>
            </a:extLst>
          </p:cNvPr>
          <p:cNvSpPr txBox="1"/>
          <p:nvPr/>
        </p:nvSpPr>
        <p:spPr>
          <a:xfrm>
            <a:off x="12755316" y="5557976"/>
            <a:ext cx="4294357" cy="18249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Tích hợp hộp đựng bút…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F778CE0-0006-D945-9B77-73BC12E44C81}"/>
              </a:ext>
            </a:extLst>
          </p:cNvPr>
          <p:cNvSpPr txBox="1"/>
          <p:nvPr/>
        </p:nvSpPr>
        <p:spPr>
          <a:xfrm>
            <a:off x="973281" y="871639"/>
            <a:ext cx="15409718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chiếu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đèn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58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29" y="1188930"/>
            <a:ext cx="16484541" cy="8762696"/>
            <a:chOff x="-4835" y="-163082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TextBox 7"/>
          <p:cNvSpPr txBox="1"/>
          <p:nvPr/>
        </p:nvSpPr>
        <p:spPr>
          <a:xfrm>
            <a:off x="457200" y="582738"/>
            <a:ext cx="8188852" cy="6061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66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335374"/>
            <a:ext cx="1651971" cy="156524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13960" y="8075384"/>
            <a:ext cx="3442869" cy="2159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D4DF-D83B-B7BF-194B-ECE72D2288E8}"/>
              </a:ext>
            </a:extLst>
          </p:cNvPr>
          <p:cNvSpPr txBox="1"/>
          <p:nvPr/>
        </p:nvSpPr>
        <p:spPr>
          <a:xfrm>
            <a:off x="2201242" y="7594271"/>
            <a:ext cx="1401286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khoa.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6853B-29AF-25D6-F0BB-AB233F860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" t="6175" r="5473" b="6907"/>
          <a:stretch/>
        </p:blipFill>
        <p:spPr>
          <a:xfrm>
            <a:off x="1752600" y="1188930"/>
            <a:ext cx="14630400" cy="640534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572168" y="7107491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0" y="685799"/>
            <a:ext cx="16484541" cy="8915403"/>
            <a:chOff x="-4835" y="-163082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335374"/>
            <a:ext cx="1651971" cy="156524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1017" y="8102279"/>
            <a:ext cx="3442869" cy="2159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D4DF-D83B-B7BF-194B-ECE72D2288E8}"/>
              </a:ext>
            </a:extLst>
          </p:cNvPr>
          <p:cNvSpPr txBox="1"/>
          <p:nvPr/>
        </p:nvSpPr>
        <p:spPr>
          <a:xfrm>
            <a:off x="2201242" y="8102279"/>
            <a:ext cx="13357643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6853B-29AF-25D6-F0BB-AB233F860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" t="6175" r="5473" b="6907"/>
          <a:stretch/>
        </p:blipFill>
        <p:spPr>
          <a:xfrm>
            <a:off x="2013873" y="685798"/>
            <a:ext cx="14369127" cy="750609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572168" y="7107491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75485" y="1181100"/>
            <a:ext cx="1464183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670" b="2670"/>
          <a:stretch>
            <a:fillRect/>
          </a:stretch>
        </p:blipFill>
        <p:spPr>
          <a:xfrm>
            <a:off x="438400" y="583100"/>
            <a:ext cx="17716000" cy="94256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48068" y="919212"/>
            <a:ext cx="12052838" cy="11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6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6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948068" y="2618639"/>
            <a:ext cx="11785483" cy="6166240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70996" y="2737245"/>
            <a:ext cx="2544092" cy="29645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82908">
            <a:off x="1913327" y="6459468"/>
            <a:ext cx="2069482" cy="3027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107590-D99F-C8F8-8A9B-CD056053AA09}"/>
              </a:ext>
            </a:extLst>
          </p:cNvPr>
          <p:cNvSpPr txBox="1"/>
          <p:nvPr/>
        </p:nvSpPr>
        <p:spPr>
          <a:xfrm>
            <a:off x="4508742" y="4544743"/>
            <a:ext cx="378775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A0021-B9B2-7D7A-C74F-BE7FDA0520BC}"/>
              </a:ext>
            </a:extLst>
          </p:cNvPr>
          <p:cNvSpPr txBox="1"/>
          <p:nvPr/>
        </p:nvSpPr>
        <p:spPr>
          <a:xfrm>
            <a:off x="9540697" y="4544744"/>
            <a:ext cx="4237446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D4BFCA-7BA3-2378-DB04-BEE5EE708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872" y="3149667"/>
            <a:ext cx="1101893" cy="1101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FC1B8-F366-B097-9F1D-230FE698B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7566" y="3146931"/>
            <a:ext cx="1101893" cy="110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9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7452"/>
            <a:ext cx="1100844" cy="15699922"/>
            <a:chOff x="0" y="0"/>
            <a:chExt cx="1467792" cy="20933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893117"/>
              <a:ext cx="1467792" cy="12843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01839"/>
              <a:ext cx="877903" cy="12816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478382"/>
              <a:ext cx="1467792" cy="12843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5687104"/>
              <a:ext cx="877903" cy="128161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4063647"/>
              <a:ext cx="1467792" cy="128431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1272369"/>
              <a:ext cx="877903" cy="128161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648912"/>
              <a:ext cx="1467792" cy="128431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6857633"/>
              <a:ext cx="877903" cy="128161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-195168" y="-212120"/>
            <a:ext cx="1051016" cy="15912484"/>
            <a:chOff x="0" y="0"/>
            <a:chExt cx="1401355" cy="212166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355" cy="123476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2562" y="2888000"/>
              <a:ext cx="1176232" cy="11762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5717471"/>
              <a:ext cx="1401355" cy="123476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2562" y="8605471"/>
              <a:ext cx="1176232" cy="117623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1434942"/>
              <a:ext cx="1401355" cy="12347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2562" y="14322942"/>
              <a:ext cx="1176232" cy="117623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17152413"/>
              <a:ext cx="1401355" cy="123476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2562" y="20040413"/>
              <a:ext cx="1176232" cy="117623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7427456" y="-2788709"/>
            <a:ext cx="1100844" cy="15699922"/>
            <a:chOff x="0" y="0"/>
            <a:chExt cx="1467792" cy="2093323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893117"/>
              <a:ext cx="1467792" cy="1284318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01839"/>
              <a:ext cx="877903" cy="128161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478382"/>
              <a:ext cx="1467792" cy="1284318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5687104"/>
              <a:ext cx="877903" cy="128161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4063647"/>
              <a:ext cx="1467792" cy="128431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1272369"/>
              <a:ext cx="877903" cy="128161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648912"/>
              <a:ext cx="1467792" cy="128431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42448">
              <a:off x="294945" y="16857633"/>
              <a:ext cx="877903" cy="128161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16203588" y="-3648281"/>
            <a:ext cx="1051016" cy="15912484"/>
            <a:chOff x="0" y="0"/>
            <a:chExt cx="1401355" cy="21216645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355" cy="1234761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2562" y="2888000"/>
              <a:ext cx="1176232" cy="1176232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5717471"/>
              <a:ext cx="1401355" cy="1234761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2562" y="8605471"/>
              <a:ext cx="1176232" cy="1176232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1434942"/>
              <a:ext cx="1401355" cy="123476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2562" y="14322942"/>
              <a:ext cx="1176232" cy="1176232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7152413"/>
              <a:ext cx="1401355" cy="123476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2562" y="20040413"/>
              <a:ext cx="1176232" cy="1176232"/>
            </a:xfrm>
            <a:prstGeom prst="rect">
              <a:avLst/>
            </a:prstGeom>
          </p:spPr>
        </p:pic>
      </p:grpSp>
      <p:sp>
        <p:nvSpPr>
          <p:cNvPr id="40" name="TextBox 40"/>
          <p:cNvSpPr txBox="1"/>
          <p:nvPr/>
        </p:nvSpPr>
        <p:spPr>
          <a:xfrm>
            <a:off x="3518124" y="3104210"/>
            <a:ext cx="11251751" cy="430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TRÂN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TRỌNG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CẢM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ƠN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THẦY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CÔ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ĐÃ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 THEO </a:t>
            </a:r>
            <a:r>
              <a:rPr lang="en-US" sz="11000" spc="220" dirty="0" err="1">
                <a:solidFill>
                  <a:srgbClr val="FFFFFF"/>
                </a:solidFill>
                <a:latin typeface="Baloo"/>
              </a:rPr>
              <a:t>DÕI</a:t>
            </a:r>
            <a:r>
              <a:rPr lang="en-US" sz="11000" spc="220" dirty="0">
                <a:solidFill>
                  <a:srgbClr val="FFFFFF"/>
                </a:solidFill>
                <a:latin typeface="Baloo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9493" y="740864"/>
            <a:ext cx="2241479" cy="2213933"/>
            <a:chOff x="0" y="0"/>
            <a:chExt cx="2988639" cy="29519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63155" cy="132173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630172"/>
              <a:ext cx="1363155" cy="132173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0"/>
              <a:ext cx="1363155" cy="132173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1630172"/>
              <a:ext cx="1363155" cy="132173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865" y="1847830"/>
            <a:ext cx="2405921" cy="6529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4520" y="8866068"/>
            <a:ext cx="6569687" cy="17188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6679" y="7555361"/>
            <a:ext cx="1265628" cy="1553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90220">
            <a:off x="15585512" y="-379009"/>
            <a:ext cx="3629892" cy="391459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849259" y="1578286"/>
            <a:ext cx="13078478" cy="5762777"/>
            <a:chOff x="0" y="0"/>
            <a:chExt cx="17437971" cy="768370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246621"/>
              <a:ext cx="17437971" cy="5711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59"/>
                </a:lnSpc>
              </a:pPr>
              <a:r>
                <a:rPr lang="en-US" sz="15999" dirty="0" err="1">
                  <a:solidFill>
                    <a:srgbClr val="FFFFFF"/>
                  </a:solidFill>
                  <a:latin typeface="ไอติม"/>
                </a:rPr>
                <a:t>TRÒ</a:t>
              </a:r>
              <a:r>
                <a:rPr lang="en-US" sz="15999" dirty="0">
                  <a:solidFill>
                    <a:srgbClr val="FFFFFF"/>
                  </a:solidFill>
                  <a:latin typeface="ไอติม"/>
                </a:rPr>
                <a:t> </a:t>
              </a:r>
              <a:r>
                <a:rPr lang="en-US" sz="15999" dirty="0" err="1">
                  <a:solidFill>
                    <a:srgbClr val="FFFFFF"/>
                  </a:solidFill>
                  <a:latin typeface="ไอติม"/>
                </a:rPr>
                <a:t>CHƠI</a:t>
              </a:r>
              <a:r>
                <a:rPr lang="en-US" sz="15999" dirty="0">
                  <a:solidFill>
                    <a:srgbClr val="FFFFFF"/>
                  </a:solidFill>
                  <a:latin typeface="ไอติม"/>
                </a:rPr>
                <a:t> </a:t>
              </a:r>
              <a:r>
                <a:rPr lang="en-US" sz="15999" dirty="0" err="1">
                  <a:solidFill>
                    <a:srgbClr val="FFFFFF"/>
                  </a:solidFill>
                  <a:latin typeface="ไอติม"/>
                </a:rPr>
                <a:t>ĐOÁN</a:t>
              </a:r>
              <a:r>
                <a:rPr lang="en-US" sz="15999" dirty="0">
                  <a:solidFill>
                    <a:srgbClr val="FFFFFF"/>
                  </a:solidFill>
                  <a:latin typeface="ไอติม"/>
                </a:rPr>
                <a:t> </a:t>
              </a:r>
              <a:r>
                <a:rPr lang="en-US" sz="15999" dirty="0" err="1">
                  <a:solidFill>
                    <a:srgbClr val="FFFFFF"/>
                  </a:solidFill>
                  <a:latin typeface="ไอติม"/>
                </a:rPr>
                <a:t>HÌNH</a:t>
              </a:r>
              <a:endParaRPr lang="en-US" sz="15999" dirty="0">
                <a:solidFill>
                  <a:srgbClr val="FFFFFF"/>
                </a:solidFill>
                <a:latin typeface="ไอติม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02540" y="-104775"/>
              <a:ext cx="9580898" cy="1263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5699" b="1" dirty="0">
                  <a:solidFill>
                    <a:srgbClr val="FF0000"/>
                  </a:solidFill>
                  <a:latin typeface="ไอติม Bold"/>
                </a:rPr>
                <a:t>KHỞI ĐỘNG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56100" y="7925122"/>
            <a:ext cx="3375800" cy="814264"/>
            <a:chOff x="0" y="0"/>
            <a:chExt cx="4501066" cy="108568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501066" cy="1085685"/>
              <a:chOff x="0" y="0"/>
              <a:chExt cx="2532509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325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660400">
                    <a:moveTo>
                      <a:pt x="24080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8049" y="0"/>
                    </a:lnTo>
                    <a:cubicBezTo>
                      <a:pt x="2476629" y="0"/>
                      <a:pt x="2532509" y="55880"/>
                      <a:pt x="2532509" y="124460"/>
                    </a:cubicBezTo>
                    <a:lnTo>
                      <a:pt x="2532509" y="535940"/>
                    </a:lnTo>
                    <a:cubicBezTo>
                      <a:pt x="2532509" y="604520"/>
                      <a:pt x="2476629" y="660400"/>
                      <a:pt x="2408049" y="660400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49674" y="170733"/>
              <a:ext cx="3801719" cy="687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340"/>
                </a:lnSpc>
                <a:spcBef>
                  <a:spcPct val="0"/>
                </a:spcBef>
              </a:pPr>
              <a:r>
                <a:rPr lang="en-US" sz="3100" u="none">
                  <a:solidFill>
                    <a:srgbClr val="FFFFFF"/>
                  </a:solidFill>
                  <a:latin typeface="Montserrat"/>
                </a:rPr>
                <a:t>BẮT ĐẦU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1809" y="-2864801"/>
            <a:ext cx="18589809" cy="1375645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3827206" y="1501664"/>
            <a:ext cx="10633589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141414"/>
                </a:solidFill>
                <a:latin typeface="ไอติม"/>
              </a:rPr>
              <a:t>Luật chơi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57966" y="2528186"/>
            <a:ext cx="16127180" cy="1851678"/>
            <a:chOff x="0" y="-54299"/>
            <a:chExt cx="21502906" cy="2468905"/>
          </a:xfrm>
        </p:grpSpPr>
        <p:sp>
          <p:nvSpPr>
            <p:cNvPr id="6" name="TextBox 6"/>
            <p:cNvSpPr txBox="1"/>
            <p:nvPr/>
          </p:nvSpPr>
          <p:spPr>
            <a:xfrm>
              <a:off x="2652356" y="266041"/>
              <a:ext cx="18850550" cy="1305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411"/>
                </a:lnSpc>
              </a:pP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Mỗi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bức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ảnh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là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hình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ảnh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một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bóng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đèn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.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2414606" cy="2414606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48049" y="-54299"/>
              <a:ext cx="1518509" cy="2103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628"/>
                </a:lnSpc>
                <a:spcBef>
                  <a:spcPct val="0"/>
                </a:spcBef>
              </a:pPr>
              <a:r>
                <a:rPr lang="en-US" sz="5400" u="none" dirty="0">
                  <a:solidFill>
                    <a:srgbClr val="141414"/>
                  </a:solidFill>
                  <a:latin typeface="ไอติม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24641" y="4297096"/>
            <a:ext cx="13430677" cy="2077250"/>
            <a:chOff x="0" y="-461408"/>
            <a:chExt cx="17907569" cy="2769667"/>
          </a:xfrm>
        </p:grpSpPr>
        <p:sp>
          <p:nvSpPr>
            <p:cNvPr id="11" name="TextBox 11"/>
            <p:cNvSpPr txBox="1"/>
            <p:nvPr/>
          </p:nvSpPr>
          <p:spPr>
            <a:xfrm>
              <a:off x="2717344" y="-461408"/>
              <a:ext cx="15190225" cy="262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40"/>
                </a:lnSpc>
              </a:pP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Người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chơi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sẽ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nhìn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hình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ảnh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và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đoán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tên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của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bóng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đèn</a:t>
              </a:r>
              <a:endParaRPr lang="en-US" sz="5400" dirty="0">
                <a:solidFill>
                  <a:srgbClr val="141414"/>
                </a:solidFill>
                <a:latin typeface="Montserrat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2308259" cy="230825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16895" y="-60717"/>
              <a:ext cx="1874472" cy="202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983"/>
                </a:lnSpc>
                <a:spcBef>
                  <a:spcPct val="0"/>
                </a:spcBef>
              </a:pPr>
              <a:r>
                <a:rPr lang="en-US" sz="5400" u="none">
                  <a:solidFill>
                    <a:srgbClr val="141414"/>
                  </a:solidFill>
                  <a:latin typeface="ไอติม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72231" y="6417482"/>
            <a:ext cx="13276160" cy="1786964"/>
            <a:chOff x="0" y="-206508"/>
            <a:chExt cx="17701546" cy="2382620"/>
          </a:xfrm>
        </p:grpSpPr>
        <p:sp>
          <p:nvSpPr>
            <p:cNvPr id="16" name="TextBox 16"/>
            <p:cNvSpPr txBox="1"/>
            <p:nvPr/>
          </p:nvSpPr>
          <p:spPr>
            <a:xfrm>
              <a:off x="2456565" y="-206508"/>
              <a:ext cx="15244981" cy="2382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162"/>
                </a:lnSpc>
              </a:pP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Ai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giơ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tay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nhanh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nhất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sẽ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giành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được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quyền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đoán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tên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hình</a:t>
              </a:r>
              <a:r>
                <a:rPr lang="en-US" sz="5400" dirty="0">
                  <a:solidFill>
                    <a:srgbClr val="141414"/>
                  </a:solidFill>
                  <a:latin typeface="Montserrat"/>
                </a:rPr>
                <a:t> </a:t>
              </a:r>
              <a:r>
                <a:rPr lang="en-US" sz="5400" dirty="0" err="1">
                  <a:solidFill>
                    <a:srgbClr val="141414"/>
                  </a:solidFill>
                  <a:latin typeface="Montserrat"/>
                </a:rPr>
                <a:t>ảnh</a:t>
              </a:r>
              <a:endParaRPr lang="en-US" sz="5400" dirty="0">
                <a:solidFill>
                  <a:srgbClr val="141414"/>
                </a:solidFill>
                <a:latin typeface="Montserrat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2056152" cy="2056152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93205" y="-47358"/>
              <a:ext cx="1669743" cy="1833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456"/>
                </a:lnSpc>
                <a:spcBef>
                  <a:spcPct val="0"/>
                </a:spcBef>
              </a:pPr>
              <a:r>
                <a:rPr lang="en-US" sz="5400" u="none">
                  <a:solidFill>
                    <a:srgbClr val="141414"/>
                  </a:solidFill>
                  <a:latin typeface="ไอติม"/>
                </a:rPr>
                <a:t>3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54720" y="7508594"/>
            <a:ext cx="4832151" cy="233763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72231" y="559297"/>
            <a:ext cx="2271595" cy="93880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66172" y="1606194"/>
            <a:ext cx="1386256" cy="15168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2426" y="7038823"/>
            <a:ext cx="1235540" cy="119285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65996" y="5524778"/>
            <a:ext cx="1541932" cy="19151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200" y="180061"/>
            <a:ext cx="2031232" cy="1960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51887" y="8767474"/>
            <a:ext cx="1516846" cy="962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4359122"/>
            <a:ext cx="2023096" cy="549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9267" y="8149634"/>
            <a:ext cx="1637381" cy="15808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11"/>
          <a:srcRect t="21196" b="23468"/>
          <a:stretch/>
        </p:blipFill>
        <p:spPr>
          <a:xfrm>
            <a:off x="4343400" y="2552700"/>
            <a:ext cx="8789174" cy="583623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56648" y="820561"/>
            <a:ext cx="13174704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Đây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là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đèn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gì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025FA8-6EAC-C2D8-27D8-04358AAB68BE}"/>
              </a:ext>
            </a:extLst>
          </p:cNvPr>
          <p:cNvGrpSpPr/>
          <p:nvPr/>
        </p:nvGrpSpPr>
        <p:grpSpPr>
          <a:xfrm>
            <a:off x="8537242" y="8436497"/>
            <a:ext cx="6998720" cy="1490846"/>
            <a:chOff x="8537242" y="8436497"/>
            <a:chExt cx="6998720" cy="1490846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A068B5A8-485D-0512-B5DE-DBA8C07376D3}"/>
                </a:ext>
              </a:extLst>
            </p:cNvPr>
            <p:cNvGrpSpPr/>
            <p:nvPr/>
          </p:nvGrpSpPr>
          <p:grpSpPr>
            <a:xfrm rot="-106560">
              <a:off x="9136571" y="8436497"/>
              <a:ext cx="5792289" cy="1490846"/>
              <a:chOff x="0" y="0"/>
              <a:chExt cx="2532509" cy="715183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A54BBEBD-1125-D086-A0B2-902005E77F0A}"/>
                  </a:ext>
                </a:extLst>
              </p:cNvPr>
              <p:cNvSpPr/>
              <p:nvPr/>
            </p:nvSpPr>
            <p:spPr>
              <a:xfrm>
                <a:off x="0" y="0"/>
                <a:ext cx="2532509" cy="715183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715183">
                    <a:moveTo>
                      <a:pt x="2408049" y="715183"/>
                    </a:moveTo>
                    <a:lnTo>
                      <a:pt x="124460" y="715183"/>
                    </a:lnTo>
                    <a:cubicBezTo>
                      <a:pt x="55880" y="715183"/>
                      <a:pt x="0" y="659303"/>
                      <a:pt x="0" y="5907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8049" y="0"/>
                    </a:lnTo>
                    <a:cubicBezTo>
                      <a:pt x="2476629" y="0"/>
                      <a:pt x="2532509" y="55880"/>
                      <a:pt x="2532509" y="124460"/>
                    </a:cubicBezTo>
                    <a:lnTo>
                      <a:pt x="2532509" y="590723"/>
                    </a:lnTo>
                    <a:cubicBezTo>
                      <a:pt x="2532509" y="659303"/>
                      <a:pt x="2476629" y="715183"/>
                      <a:pt x="2408049" y="715183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48CDE6-488E-7C4A-C669-73F97AAE8F35}"/>
                </a:ext>
              </a:extLst>
            </p:cNvPr>
            <p:cNvSpPr txBox="1"/>
            <p:nvPr/>
          </p:nvSpPr>
          <p:spPr>
            <a:xfrm rot="-106560">
              <a:off x="8537242" y="8825043"/>
              <a:ext cx="6998720" cy="1057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7810"/>
                </a:lnSpc>
                <a:spcBef>
                  <a:spcPct val="0"/>
                </a:spcBef>
              </a:pPr>
              <a:r>
                <a:rPr lang="en-US" sz="9600" dirty="0" err="1">
                  <a:solidFill>
                    <a:srgbClr val="141414"/>
                  </a:solidFill>
                  <a:latin typeface="ไอติม"/>
                </a:rPr>
                <a:t>Đèn</a:t>
              </a:r>
              <a:r>
                <a:rPr lang="en-US" sz="9600" dirty="0">
                  <a:solidFill>
                    <a:srgbClr val="141414"/>
                  </a:solidFill>
                  <a:latin typeface="ไอติม"/>
                </a:rPr>
                <a:t> pin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0" y="10391"/>
            <a:ext cx="2031232" cy="1960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42454" y="6772786"/>
            <a:ext cx="1516846" cy="962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9159" y="2714642"/>
            <a:ext cx="2023096" cy="549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469" y="5673458"/>
            <a:ext cx="1637381" cy="15808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t="11346" b="11346"/>
          <a:stretch>
            <a:fillRect/>
          </a:stretch>
        </p:blipFill>
        <p:spPr>
          <a:xfrm>
            <a:off x="2734479" y="1870577"/>
            <a:ext cx="12168075" cy="62711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27850" y="466346"/>
            <a:ext cx="13174704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Đây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là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đèn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gì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003654-15FF-D03A-8F21-4CCF0D70A518}"/>
              </a:ext>
            </a:extLst>
          </p:cNvPr>
          <p:cNvGrpSpPr/>
          <p:nvPr/>
        </p:nvGrpSpPr>
        <p:grpSpPr>
          <a:xfrm>
            <a:off x="6588657" y="8499170"/>
            <a:ext cx="7645310" cy="1637250"/>
            <a:chOff x="6588657" y="8499170"/>
            <a:chExt cx="7645310" cy="1637250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F9E1AEC-BF8C-3729-2701-74D22884BA03}"/>
                </a:ext>
              </a:extLst>
            </p:cNvPr>
            <p:cNvGrpSpPr/>
            <p:nvPr/>
          </p:nvGrpSpPr>
          <p:grpSpPr>
            <a:xfrm rot="-106560">
              <a:off x="7186619" y="8499170"/>
              <a:ext cx="6453475" cy="1637250"/>
              <a:chOff x="83818" y="-198113"/>
              <a:chExt cx="2819005" cy="715183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6E068D6-DB2D-B682-6D36-54704864BBEA}"/>
                  </a:ext>
                </a:extLst>
              </p:cNvPr>
              <p:cNvSpPr/>
              <p:nvPr/>
            </p:nvSpPr>
            <p:spPr>
              <a:xfrm>
                <a:off x="83818" y="-198113"/>
                <a:ext cx="2819005" cy="715183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715183">
                    <a:moveTo>
                      <a:pt x="2408049" y="715183"/>
                    </a:moveTo>
                    <a:lnTo>
                      <a:pt x="124460" y="715183"/>
                    </a:lnTo>
                    <a:cubicBezTo>
                      <a:pt x="55880" y="715183"/>
                      <a:pt x="0" y="659303"/>
                      <a:pt x="0" y="5907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8049" y="0"/>
                    </a:lnTo>
                    <a:cubicBezTo>
                      <a:pt x="2476629" y="0"/>
                      <a:pt x="2532509" y="55880"/>
                      <a:pt x="2532509" y="124460"/>
                    </a:cubicBezTo>
                    <a:lnTo>
                      <a:pt x="2532509" y="590723"/>
                    </a:lnTo>
                    <a:cubicBezTo>
                      <a:pt x="2532509" y="659303"/>
                      <a:pt x="2476629" y="715183"/>
                      <a:pt x="2408049" y="715183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8A2C2B-A909-AA32-1312-1C4AD236FE52}"/>
                </a:ext>
              </a:extLst>
            </p:cNvPr>
            <p:cNvSpPr txBox="1"/>
            <p:nvPr/>
          </p:nvSpPr>
          <p:spPr>
            <a:xfrm rot="21493440">
              <a:off x="6588657" y="8938991"/>
              <a:ext cx="7645310" cy="1125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531"/>
                </a:lnSpc>
                <a:spcBef>
                  <a:spcPct val="0"/>
                </a:spcBef>
              </a:pPr>
              <a:r>
                <a:rPr lang="en-US" sz="9600" dirty="0" err="1">
                  <a:solidFill>
                    <a:srgbClr val="141414"/>
                  </a:solidFill>
                  <a:latin typeface="ไอติม"/>
                </a:rPr>
                <a:t>Đèn</a:t>
              </a:r>
              <a:r>
                <a:rPr lang="en-US" sz="9600" dirty="0">
                  <a:solidFill>
                    <a:srgbClr val="141414"/>
                  </a:solidFill>
                  <a:latin typeface="ไอติม"/>
                </a:rPr>
                <a:t> </a:t>
              </a:r>
              <a:r>
                <a:rPr lang="en-US" sz="9600" dirty="0" err="1">
                  <a:solidFill>
                    <a:srgbClr val="141414"/>
                  </a:solidFill>
                  <a:latin typeface="ไอติม"/>
                </a:rPr>
                <a:t>chùm</a:t>
              </a:r>
              <a:endParaRPr lang="en-US" sz="9600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21769" y="261806"/>
            <a:ext cx="2031232" cy="1960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95901" y="6600217"/>
            <a:ext cx="1516846" cy="962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65960" y="3143403"/>
            <a:ext cx="2023096" cy="549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35693" y="5982378"/>
            <a:ext cx="1637381" cy="15808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11"/>
          <a:srcRect l="14207" t="8994" r="13567" b="7053"/>
          <a:stretch/>
        </p:blipFill>
        <p:spPr>
          <a:xfrm>
            <a:off x="5094288" y="2260045"/>
            <a:ext cx="6411912" cy="67312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55940" y="575923"/>
            <a:ext cx="13174704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Đây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là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đèn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13800" dirty="0" err="1">
                <a:solidFill>
                  <a:srgbClr val="141414"/>
                </a:solidFill>
                <a:latin typeface="ไอติม"/>
              </a:rPr>
              <a:t>gì</a:t>
            </a:r>
            <a:r>
              <a:rPr lang="en-US" sz="13800" dirty="0">
                <a:solidFill>
                  <a:srgbClr val="141414"/>
                </a:solidFill>
                <a:latin typeface="ไอติม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11BAA-3071-DEC4-78E1-174366777B97}"/>
              </a:ext>
            </a:extLst>
          </p:cNvPr>
          <p:cNvGrpSpPr/>
          <p:nvPr/>
        </p:nvGrpSpPr>
        <p:grpSpPr>
          <a:xfrm>
            <a:off x="11963400" y="4317284"/>
            <a:ext cx="5087265" cy="1652431"/>
            <a:chOff x="11555548" y="4335423"/>
            <a:chExt cx="5087265" cy="1652431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5AB96F54-D97E-BC35-974B-102A49A79E1B}"/>
                </a:ext>
              </a:extLst>
            </p:cNvPr>
            <p:cNvGrpSpPr/>
            <p:nvPr/>
          </p:nvGrpSpPr>
          <p:grpSpPr>
            <a:xfrm rot="-106560">
              <a:off x="11903363" y="4335423"/>
              <a:ext cx="4376937" cy="1652431"/>
              <a:chOff x="-18196" y="-219241"/>
              <a:chExt cx="2532509" cy="71518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3C4EE56-BA2C-06E6-83F4-347DB1FDEA76}"/>
                  </a:ext>
                </a:extLst>
              </p:cNvPr>
              <p:cNvSpPr/>
              <p:nvPr/>
            </p:nvSpPr>
            <p:spPr>
              <a:xfrm>
                <a:off x="-18196" y="-219241"/>
                <a:ext cx="2532509" cy="715183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715183">
                    <a:moveTo>
                      <a:pt x="2408049" y="715183"/>
                    </a:moveTo>
                    <a:lnTo>
                      <a:pt x="124460" y="715183"/>
                    </a:lnTo>
                    <a:cubicBezTo>
                      <a:pt x="55880" y="715183"/>
                      <a:pt x="0" y="659303"/>
                      <a:pt x="0" y="5907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8049" y="0"/>
                    </a:lnTo>
                    <a:cubicBezTo>
                      <a:pt x="2476629" y="0"/>
                      <a:pt x="2532509" y="55880"/>
                      <a:pt x="2532509" y="124460"/>
                    </a:cubicBezTo>
                    <a:lnTo>
                      <a:pt x="2532509" y="590723"/>
                    </a:lnTo>
                    <a:cubicBezTo>
                      <a:pt x="2532509" y="659303"/>
                      <a:pt x="2476629" y="715183"/>
                      <a:pt x="2408049" y="715183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7AD7D35-A150-0E5D-C53E-E05A16869B0D}"/>
                </a:ext>
              </a:extLst>
            </p:cNvPr>
            <p:cNvSpPr txBox="1"/>
            <p:nvPr/>
          </p:nvSpPr>
          <p:spPr>
            <a:xfrm rot="-106560">
              <a:off x="11555548" y="4755756"/>
              <a:ext cx="5087265" cy="10579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7810"/>
                </a:lnSpc>
                <a:spcBef>
                  <a:spcPct val="0"/>
                </a:spcBef>
              </a:pPr>
              <a:r>
                <a:rPr lang="en-US" sz="9600" dirty="0" err="1">
                  <a:solidFill>
                    <a:srgbClr val="141414"/>
                  </a:solidFill>
                  <a:latin typeface="ไอติม"/>
                </a:rPr>
                <a:t>Đèn</a:t>
              </a:r>
              <a:r>
                <a:rPr lang="en-US" sz="9600" dirty="0">
                  <a:solidFill>
                    <a:srgbClr val="141414"/>
                  </a:solidFill>
                  <a:latin typeface="ไอติม"/>
                </a:rPr>
                <a:t> </a:t>
              </a:r>
              <a:r>
                <a:rPr lang="en-US" sz="9600" dirty="0" err="1">
                  <a:solidFill>
                    <a:srgbClr val="141414"/>
                  </a:solidFill>
                  <a:latin typeface="ไอติม"/>
                </a:rPr>
                <a:t>học</a:t>
              </a:r>
              <a:endParaRPr lang="en-US" sz="9600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158" b="3158"/>
          <a:stretch>
            <a:fillRect/>
          </a:stretch>
        </p:blipFill>
        <p:spPr>
          <a:xfrm>
            <a:off x="6512730" y="3042069"/>
            <a:ext cx="5311012" cy="5970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3" y="3042069"/>
            <a:ext cx="5970671" cy="5970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6057" t="4790"/>
          <a:stretch>
            <a:fillRect/>
          </a:stretch>
        </p:blipFill>
        <p:spPr>
          <a:xfrm>
            <a:off x="12466321" y="3125929"/>
            <a:ext cx="5845915" cy="58029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81200" y="142875"/>
            <a:ext cx="14630400" cy="2585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Đèn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nào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dưới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đây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được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sử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dụng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làm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đèn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9600" dirty="0" err="1">
                <a:solidFill>
                  <a:srgbClr val="141414"/>
                </a:solidFill>
                <a:latin typeface="ไอติม"/>
              </a:rPr>
              <a:t>học</a:t>
            </a:r>
            <a:r>
              <a:rPr lang="en-US" sz="9600" dirty="0">
                <a:solidFill>
                  <a:srgbClr val="141414"/>
                </a:solidFill>
                <a:latin typeface="ไอติม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05886" y="8967978"/>
            <a:ext cx="565845" cy="13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  <a:spcBef>
                <a:spcPct val="0"/>
              </a:spcBef>
            </a:pPr>
            <a:r>
              <a:rPr lang="en-US" sz="9600">
                <a:solidFill>
                  <a:srgbClr val="141414"/>
                </a:solidFill>
                <a:latin typeface="ไอติม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7586" y="8967978"/>
            <a:ext cx="641300" cy="13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  <a:spcBef>
                <a:spcPct val="0"/>
              </a:spcBef>
            </a:pPr>
            <a:r>
              <a:rPr lang="en-US" sz="9600">
                <a:solidFill>
                  <a:srgbClr val="141414"/>
                </a:solidFill>
                <a:latin typeface="ไอติม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57020" y="8967978"/>
            <a:ext cx="664518" cy="13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  <a:spcBef>
                <a:spcPct val="0"/>
              </a:spcBef>
            </a:pPr>
            <a:r>
              <a:rPr lang="en-US" sz="9600">
                <a:solidFill>
                  <a:srgbClr val="141414"/>
                </a:solidFill>
                <a:latin typeface="ไอติม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1807075" y="1424180"/>
            <a:ext cx="13972544" cy="8115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14872" flipH="1">
            <a:off x="1932166" y="7547632"/>
            <a:ext cx="1959725" cy="2449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36664" y="722602"/>
            <a:ext cx="1742955" cy="20615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54334" y="4042568"/>
            <a:ext cx="1277933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SỬ DỤNG ĐÈN HỌC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E87492F7-E306-95B9-314C-2FEABF220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163">
            <a:off x="14726593" y="5548451"/>
            <a:ext cx="5444548" cy="4836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FF96F-01BD-4B97-1C33-B20369DF006B}"/>
              </a:ext>
            </a:extLst>
          </p:cNvPr>
          <p:cNvSpPr txBox="1"/>
          <p:nvPr/>
        </p:nvSpPr>
        <p:spPr>
          <a:xfrm>
            <a:off x="2329876" y="408517"/>
            <a:ext cx="12926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Georgia" panose="02040502050405020303" pitchFamily="18" charset="0"/>
              </a:rPr>
              <a:t>Thứ</a:t>
            </a:r>
            <a:r>
              <a:rPr lang="en-US" sz="6000" dirty="0">
                <a:latin typeface="Georgia" panose="02040502050405020303" pitchFamily="18" charset="0"/>
              </a:rPr>
              <a:t> </a:t>
            </a:r>
            <a:r>
              <a:rPr lang="en-US" sz="6000" dirty="0" err="1">
                <a:latin typeface="Georgia" panose="02040502050405020303" pitchFamily="18" charset="0"/>
              </a:rPr>
              <a:t>sáu</a:t>
            </a:r>
            <a:r>
              <a:rPr lang="en-US" sz="6000" dirty="0">
                <a:latin typeface="Georgia" panose="02040502050405020303" pitchFamily="18" charset="0"/>
              </a:rPr>
              <a:t> </a:t>
            </a:r>
            <a:r>
              <a:rPr lang="en-US" sz="6000" dirty="0" err="1">
                <a:latin typeface="Georgia" panose="02040502050405020303" pitchFamily="18" charset="0"/>
              </a:rPr>
              <a:t>ngày</a:t>
            </a:r>
            <a:r>
              <a:rPr lang="en-US" sz="6000" dirty="0">
                <a:latin typeface="Georgia" panose="02040502050405020303" pitchFamily="18" charset="0"/>
              </a:rPr>
              <a:t> 23 </a:t>
            </a:r>
            <a:r>
              <a:rPr lang="en-US" sz="6000" dirty="0" err="1">
                <a:latin typeface="Georgia" panose="02040502050405020303" pitchFamily="18" charset="0"/>
              </a:rPr>
              <a:t>tháng</a:t>
            </a:r>
            <a:r>
              <a:rPr lang="en-US" sz="6000" dirty="0">
                <a:latin typeface="Georgia" panose="02040502050405020303" pitchFamily="18" charset="0"/>
              </a:rPr>
              <a:t> 9 </a:t>
            </a:r>
            <a:r>
              <a:rPr lang="en-US" sz="6000" dirty="0" err="1">
                <a:latin typeface="Georgia" panose="02040502050405020303" pitchFamily="18" charset="0"/>
              </a:rPr>
              <a:t>năm</a:t>
            </a:r>
            <a:r>
              <a:rPr lang="en-US" sz="6000" dirty="0">
                <a:latin typeface="Georgia" panose="02040502050405020303" pitchFamily="18" charset="0"/>
              </a:rPr>
              <a:t> 2022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16189A1-107F-A45E-5293-24CFAE20B0FC}"/>
              </a:ext>
            </a:extLst>
          </p:cNvPr>
          <p:cNvSpPr txBox="1"/>
          <p:nvPr/>
        </p:nvSpPr>
        <p:spPr>
          <a:xfrm>
            <a:off x="4300058" y="2446744"/>
            <a:ext cx="9395391" cy="151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982" r="293" b="2517"/>
          <a:stretch>
            <a:fillRect/>
          </a:stretch>
        </p:blipFill>
        <p:spPr>
          <a:xfrm>
            <a:off x="1143000" y="2787346"/>
            <a:ext cx="16002000" cy="7288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C5723-D629-1492-2401-81FA2062A271}"/>
              </a:ext>
            </a:extLst>
          </p:cNvPr>
          <p:cNvSpPr txBox="1"/>
          <p:nvPr/>
        </p:nvSpPr>
        <p:spPr>
          <a:xfrm>
            <a:off x="477982" y="1579531"/>
            <a:ext cx="173736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1884-8D92-1338-4912-EFA9C8122855}"/>
              </a:ext>
            </a:extLst>
          </p:cNvPr>
          <p:cNvSpPr/>
          <p:nvPr/>
        </p:nvSpPr>
        <p:spPr>
          <a:xfrm>
            <a:off x="1676400" y="3695700"/>
            <a:ext cx="2658705" cy="835221"/>
          </a:xfrm>
          <a:prstGeom prst="rect">
            <a:avLst/>
          </a:prstGeom>
          <a:solidFill>
            <a:srgbClr val="F1F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DD992B-8C73-67F3-3EA4-5E1444BFBCDB}"/>
              </a:ext>
            </a:extLst>
          </p:cNvPr>
          <p:cNvSpPr/>
          <p:nvPr/>
        </p:nvSpPr>
        <p:spPr>
          <a:xfrm>
            <a:off x="13725707" y="3695699"/>
            <a:ext cx="3221182" cy="835221"/>
          </a:xfrm>
          <a:prstGeom prst="rect">
            <a:avLst/>
          </a:prstGeom>
          <a:solidFill>
            <a:srgbClr val="F1F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0B477BD-E4CB-4D8E-22A2-53C1650B7EB1}"/>
              </a:ext>
            </a:extLst>
          </p:cNvPr>
          <p:cNvSpPr txBox="1"/>
          <p:nvPr/>
        </p:nvSpPr>
        <p:spPr>
          <a:xfrm>
            <a:off x="457200" y="552406"/>
            <a:ext cx="11582400" cy="58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60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000" b="1" spc="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0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60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6000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000" b="1" spc="12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251</Words>
  <Application>Microsoft Office PowerPoint</Application>
  <PresentationFormat>Custom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Wingdings</vt:lpstr>
      <vt:lpstr>Georgia</vt:lpstr>
      <vt:lpstr>Baloo</vt:lpstr>
      <vt:lpstr>ไอติม</vt:lpstr>
      <vt:lpstr>Montserrat</vt:lpstr>
      <vt:lpstr>ไอติม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Bức ảnh được ẩn giấu dưới mỗi lá bài trong từng vòng.</dc:title>
  <dc:creator>TA2021</dc:creator>
  <cp:lastModifiedBy>Admin</cp:lastModifiedBy>
  <cp:revision>17</cp:revision>
  <dcterms:created xsi:type="dcterms:W3CDTF">2006-08-16T00:00:00Z</dcterms:created>
  <dcterms:modified xsi:type="dcterms:W3CDTF">2022-09-23T02:37:17Z</dcterms:modified>
  <dc:identifier>DAFIgAlG2PE</dc:identifier>
</cp:coreProperties>
</file>