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9"/>
  </p:notesMasterIdLst>
  <p:sldIdLst>
    <p:sldId id="336" r:id="rId2"/>
    <p:sldId id="337" r:id="rId3"/>
    <p:sldId id="385" r:id="rId4"/>
    <p:sldId id="342" r:id="rId5"/>
    <p:sldId id="362" r:id="rId6"/>
    <p:sldId id="378" r:id="rId7"/>
    <p:sldId id="271" r:id="rId8"/>
    <p:sldId id="305" r:id="rId9"/>
    <p:sldId id="363" r:id="rId10"/>
    <p:sldId id="364" r:id="rId11"/>
    <p:sldId id="366" r:id="rId12"/>
    <p:sldId id="367" r:id="rId13"/>
    <p:sldId id="386" r:id="rId14"/>
    <p:sldId id="387" r:id="rId15"/>
    <p:sldId id="372" r:id="rId16"/>
    <p:sldId id="380" r:id="rId17"/>
    <p:sldId id="333" r:id="rId18"/>
    <p:sldId id="369" r:id="rId19"/>
    <p:sldId id="371" r:id="rId20"/>
    <p:sldId id="388" r:id="rId21"/>
    <p:sldId id="389" r:id="rId22"/>
    <p:sldId id="381" r:id="rId23"/>
    <p:sldId id="383" r:id="rId24"/>
    <p:sldId id="382" r:id="rId25"/>
    <p:sldId id="384" r:id="rId26"/>
    <p:sldId id="353" r:id="rId27"/>
    <p:sldId id="346" r:id="rId28"/>
  </p:sldIdLst>
  <p:sldSz cx="9144000" cy="5143500" type="screen16x9"/>
  <p:notesSz cx="9144000" cy="6858000"/>
  <p:custDataLst>
    <p:tags r:id="rId30"/>
  </p:custDataLst>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202565"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40513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607695"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81026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1012825" algn="l" defTabSz="405130" rtl="0" eaLnBrk="1" latinLnBrk="0" hangingPunct="1">
      <a:defRPr kern="1200">
        <a:solidFill>
          <a:schemeClr val="tx1"/>
        </a:solidFill>
        <a:latin typeface="Arial" panose="020B0604020202020204" pitchFamily="34" charset="0"/>
        <a:ea typeface="+mn-ea"/>
        <a:cs typeface="+mn-cs"/>
      </a:defRPr>
    </a:lvl6pPr>
    <a:lvl7pPr marL="1215390" algn="l" defTabSz="405130" rtl="0" eaLnBrk="1" latinLnBrk="0" hangingPunct="1">
      <a:defRPr kern="1200">
        <a:solidFill>
          <a:schemeClr val="tx1"/>
        </a:solidFill>
        <a:latin typeface="Arial" panose="020B0604020202020204" pitchFamily="34" charset="0"/>
        <a:ea typeface="+mn-ea"/>
        <a:cs typeface="+mn-cs"/>
      </a:defRPr>
    </a:lvl7pPr>
    <a:lvl8pPr marL="1418590" algn="l" defTabSz="405130" rtl="0" eaLnBrk="1" latinLnBrk="0" hangingPunct="1">
      <a:defRPr kern="1200">
        <a:solidFill>
          <a:schemeClr val="tx1"/>
        </a:solidFill>
        <a:latin typeface="Arial" panose="020B0604020202020204" pitchFamily="34" charset="0"/>
        <a:ea typeface="+mn-ea"/>
        <a:cs typeface="+mn-cs"/>
      </a:defRPr>
    </a:lvl8pPr>
    <a:lvl9pPr marL="1621155" algn="l" defTabSz="40513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93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0066"/>
    <a:srgbClr val="00863D"/>
    <a:srgbClr val="D767C7"/>
    <a:srgbClr val="9933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603" autoAdjust="0"/>
    <p:restoredTop sz="94660"/>
  </p:normalViewPr>
  <p:slideViewPr>
    <p:cSldViewPr>
      <p:cViewPr varScale="1">
        <p:scale>
          <a:sx n="90" d="100"/>
          <a:sy n="90" d="100"/>
        </p:scale>
        <p:origin x="690" y="84"/>
      </p:cViewPr>
      <p:guideLst>
        <p:guide orient="horz" pos="1620"/>
        <p:guide pos="293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idx="1"/>
          </p:nvPr>
        </p:nvSpPr>
        <p:spPr>
          <a:xfrm>
            <a:off x="5179484" y="0"/>
            <a:ext cx="3962400" cy="342900"/>
          </a:xfrm>
          <a:prstGeom prst="rect">
            <a:avLst/>
          </a:prstGeom>
        </p:spPr>
        <p:txBody>
          <a:bodyPr vert="horz" lIns="91440" tIns="45720" rIns="91440" bIns="45720" rtlCol="0"/>
          <a:lstStyle>
            <a:lvl1pPr algn="r">
              <a:defRPr sz="1200"/>
            </a:lvl1pPr>
          </a:lstStyle>
          <a:p>
            <a:pPr>
              <a:defRPr/>
            </a:pPr>
            <a:fld id="{A552B8B8-DB32-4E28-A0E0-E8A3380E3003}" type="datetimeFigureOut">
              <a:rPr lang="en-US"/>
              <a:t>9/9/2022</a:t>
            </a:fld>
            <a:endParaRPr lang="en-US"/>
          </a:p>
        </p:txBody>
      </p:sp>
      <p:sp>
        <p:nvSpPr>
          <p:cNvPr id="4" name="Slide Image Placeholder 3"/>
          <p:cNvSpPr>
            <a:spLocks noGrp="1" noRot="1" noChangeAspect="1"/>
          </p:cNvSpPr>
          <p:nvPr>
            <p:ph type="sldImg" idx="2"/>
          </p:nvPr>
        </p:nvSpPr>
        <p:spPr>
          <a:xfrm>
            <a:off x="2286000" y="514350"/>
            <a:ext cx="4572000" cy="257175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5179484" y="6513910"/>
            <a:ext cx="3962400" cy="342900"/>
          </a:xfrm>
          <a:prstGeom prst="rect">
            <a:avLst/>
          </a:prstGeom>
        </p:spPr>
        <p:txBody>
          <a:bodyPr vert="horz" lIns="91440" tIns="45720" rIns="91440" bIns="45720" rtlCol="0" anchor="b"/>
          <a:lstStyle>
            <a:lvl1pPr algn="r">
              <a:defRPr sz="1200"/>
            </a:lvl1pPr>
          </a:lstStyle>
          <a:p>
            <a:pPr>
              <a:defRPr/>
            </a:pPr>
            <a:fld id="{B7A289D4-363B-4AF0-B8A2-766260A39F50}" type="slidenum">
              <a:rPr lang="en-US"/>
              <a:t>‹#›</a:t>
            </a:fld>
            <a:endParaRPr lang="en-US"/>
          </a:p>
        </p:txBody>
      </p:sp>
    </p:spTree>
    <p:extLst>
      <p:ext uri="{BB962C8B-B14F-4D97-AF65-F5344CB8AC3E}">
        <p14:creationId xmlns:p14="http://schemas.microsoft.com/office/powerpoint/2010/main" val="250092118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500" kern="1200">
        <a:solidFill>
          <a:schemeClr val="tx1"/>
        </a:solidFill>
        <a:latin typeface="+mn-lt"/>
        <a:ea typeface="+mn-ea"/>
        <a:cs typeface="+mn-cs"/>
      </a:defRPr>
    </a:lvl1pPr>
    <a:lvl2pPr marL="202565" algn="l" rtl="0" eaLnBrk="0" fontAlgn="base" hangingPunct="0">
      <a:spcBef>
        <a:spcPct val="30000"/>
      </a:spcBef>
      <a:spcAft>
        <a:spcPct val="0"/>
      </a:spcAft>
      <a:defRPr sz="500" kern="1200">
        <a:solidFill>
          <a:schemeClr val="tx1"/>
        </a:solidFill>
        <a:latin typeface="+mn-lt"/>
        <a:ea typeface="+mn-ea"/>
        <a:cs typeface="+mn-cs"/>
      </a:defRPr>
    </a:lvl2pPr>
    <a:lvl3pPr marL="405130" algn="l" rtl="0" eaLnBrk="0" fontAlgn="base" hangingPunct="0">
      <a:spcBef>
        <a:spcPct val="30000"/>
      </a:spcBef>
      <a:spcAft>
        <a:spcPct val="0"/>
      </a:spcAft>
      <a:defRPr sz="500" kern="1200">
        <a:solidFill>
          <a:schemeClr val="tx1"/>
        </a:solidFill>
        <a:latin typeface="+mn-lt"/>
        <a:ea typeface="+mn-ea"/>
        <a:cs typeface="+mn-cs"/>
      </a:defRPr>
    </a:lvl3pPr>
    <a:lvl4pPr marL="607695" algn="l" rtl="0" eaLnBrk="0" fontAlgn="base" hangingPunct="0">
      <a:spcBef>
        <a:spcPct val="30000"/>
      </a:spcBef>
      <a:spcAft>
        <a:spcPct val="0"/>
      </a:spcAft>
      <a:defRPr sz="500" kern="1200">
        <a:solidFill>
          <a:schemeClr val="tx1"/>
        </a:solidFill>
        <a:latin typeface="+mn-lt"/>
        <a:ea typeface="+mn-ea"/>
        <a:cs typeface="+mn-cs"/>
      </a:defRPr>
    </a:lvl4pPr>
    <a:lvl5pPr marL="810260" algn="l" rtl="0" eaLnBrk="0" fontAlgn="base" hangingPunct="0">
      <a:spcBef>
        <a:spcPct val="30000"/>
      </a:spcBef>
      <a:spcAft>
        <a:spcPct val="0"/>
      </a:spcAft>
      <a:defRPr sz="500" kern="1200">
        <a:solidFill>
          <a:schemeClr val="tx1"/>
        </a:solidFill>
        <a:latin typeface="+mn-lt"/>
        <a:ea typeface="+mn-ea"/>
        <a:cs typeface="+mn-cs"/>
      </a:defRPr>
    </a:lvl5pPr>
    <a:lvl6pPr marL="1012825" algn="l" defTabSz="405130" rtl="0" eaLnBrk="1" latinLnBrk="0" hangingPunct="1">
      <a:defRPr sz="500" kern="1200">
        <a:solidFill>
          <a:schemeClr val="tx1"/>
        </a:solidFill>
        <a:latin typeface="+mn-lt"/>
        <a:ea typeface="+mn-ea"/>
        <a:cs typeface="+mn-cs"/>
      </a:defRPr>
    </a:lvl6pPr>
    <a:lvl7pPr marL="1215390" algn="l" defTabSz="405130" rtl="0" eaLnBrk="1" latinLnBrk="0" hangingPunct="1">
      <a:defRPr sz="500" kern="1200">
        <a:solidFill>
          <a:schemeClr val="tx1"/>
        </a:solidFill>
        <a:latin typeface="+mn-lt"/>
        <a:ea typeface="+mn-ea"/>
        <a:cs typeface="+mn-cs"/>
      </a:defRPr>
    </a:lvl7pPr>
    <a:lvl8pPr marL="1418590" algn="l" defTabSz="405130" rtl="0" eaLnBrk="1" latinLnBrk="0" hangingPunct="1">
      <a:defRPr sz="500" kern="1200">
        <a:solidFill>
          <a:schemeClr val="tx1"/>
        </a:solidFill>
        <a:latin typeface="+mn-lt"/>
        <a:ea typeface="+mn-ea"/>
        <a:cs typeface="+mn-cs"/>
      </a:defRPr>
    </a:lvl8pPr>
    <a:lvl9pPr marL="1621155" algn="l" defTabSz="405130" rtl="0" eaLnBrk="1" latinLnBrk="0" hangingPunct="1">
      <a:defRPr sz="5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286000" y="514350"/>
            <a:ext cx="4572000" cy="257175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67BF2FF-AB26-42B1-B18B-19F5B70C603D}" type="slidenum">
              <a:rPr lang="zh-CN" altLang="en-US" smtClean="0"/>
              <a:t>1</a:t>
            </a:fld>
            <a:endParaRPr lang="zh-CN" altLang="en-US"/>
          </a:p>
        </p:txBody>
      </p:sp>
    </p:spTree>
    <p:extLst>
      <p:ext uri="{BB962C8B-B14F-4D97-AF65-F5344CB8AC3E}">
        <p14:creationId xmlns:p14="http://schemas.microsoft.com/office/powerpoint/2010/main" val="7214205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bwMode="auto">
          <a:xfrm>
            <a:off x="2286000" y="514350"/>
            <a:ext cx="4572000" cy="257175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22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endParaRPr lang="en-US" altLang="en-US"/>
          </a:p>
        </p:txBody>
      </p:sp>
      <p:sp>
        <p:nvSpPr>
          <p:cNvPr id="122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981F064-BDE2-4256-92FA-B25E97391A24}" type="slidenum">
              <a:rPr lang="en-US" altLang="en-US">
                <a:solidFill>
                  <a:prstClr val="black"/>
                </a:solidFill>
                <a:latin typeface="Times New Roman" panose="02020603050405020304" pitchFamily="18" charset="0"/>
              </a:rPr>
              <a:t>22</a:t>
            </a:fld>
            <a:endParaRPr lang="en-US" altLang="en-US">
              <a:solidFill>
                <a:prstClr val="black"/>
              </a:solidFill>
              <a:latin typeface="Times New Roman" panose="02020603050405020304" pitchFamily="18" charset="0"/>
            </a:endParaRPr>
          </a:p>
        </p:txBody>
      </p:sp>
    </p:spTree>
    <p:extLst>
      <p:ext uri="{BB962C8B-B14F-4D97-AF65-F5344CB8AC3E}">
        <p14:creationId xmlns:p14="http://schemas.microsoft.com/office/powerpoint/2010/main" val="18184660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bwMode="auto">
          <a:xfrm>
            <a:off x="2286000" y="514350"/>
            <a:ext cx="4572000" cy="257175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22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endParaRPr lang="en-US" altLang="en-US"/>
          </a:p>
        </p:txBody>
      </p:sp>
      <p:sp>
        <p:nvSpPr>
          <p:cNvPr id="122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981F064-BDE2-4256-92FA-B25E97391A24}" type="slidenum">
              <a:rPr lang="en-US" altLang="en-US">
                <a:solidFill>
                  <a:prstClr val="black"/>
                </a:solidFill>
                <a:latin typeface="Times New Roman" panose="02020603050405020304" pitchFamily="18" charset="0"/>
              </a:rPr>
              <a:t>2</a:t>
            </a:fld>
            <a:endParaRPr lang="en-US" altLang="en-US">
              <a:solidFill>
                <a:prstClr val="black"/>
              </a:solidFill>
              <a:latin typeface="Times New Roman" panose="02020603050405020304" pitchFamily="18" charset="0"/>
            </a:endParaRPr>
          </a:p>
        </p:txBody>
      </p:sp>
    </p:spTree>
    <p:extLst>
      <p:ext uri="{BB962C8B-B14F-4D97-AF65-F5344CB8AC3E}">
        <p14:creationId xmlns:p14="http://schemas.microsoft.com/office/powerpoint/2010/main" val="13328980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49277F-8A7F-4040-897D-9158C8906AA4}" type="slidenum">
              <a:rPr lang="en-US" smtClean="0"/>
              <a:t>4</a:t>
            </a:fld>
            <a:endParaRPr lang="en-US"/>
          </a:p>
        </p:txBody>
      </p:sp>
    </p:spTree>
    <p:extLst>
      <p:ext uri="{BB962C8B-B14F-4D97-AF65-F5344CB8AC3E}">
        <p14:creationId xmlns:p14="http://schemas.microsoft.com/office/powerpoint/2010/main" val="42111138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49277F-8A7F-4040-897D-9158C8906AA4}" type="slidenum">
              <a:rPr lang="en-US" smtClean="0"/>
              <a:t>5</a:t>
            </a:fld>
            <a:endParaRPr lang="en-US"/>
          </a:p>
        </p:txBody>
      </p:sp>
    </p:spTree>
    <p:extLst>
      <p:ext uri="{BB962C8B-B14F-4D97-AF65-F5344CB8AC3E}">
        <p14:creationId xmlns:p14="http://schemas.microsoft.com/office/powerpoint/2010/main" val="29044109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bwMode="auto">
          <a:xfrm>
            <a:off x="2286000" y="514350"/>
            <a:ext cx="4572000" cy="257175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22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endParaRPr lang="en-US" altLang="en-US"/>
          </a:p>
        </p:txBody>
      </p:sp>
      <p:sp>
        <p:nvSpPr>
          <p:cNvPr id="122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981F064-BDE2-4256-92FA-B25E97391A24}" type="slidenum">
              <a:rPr lang="en-US" altLang="en-US">
                <a:solidFill>
                  <a:prstClr val="black"/>
                </a:solidFill>
                <a:latin typeface="Times New Roman" panose="02020603050405020304" pitchFamily="18" charset="0"/>
              </a:rPr>
              <a:t>6</a:t>
            </a:fld>
            <a:endParaRPr lang="en-US" altLang="en-US">
              <a:solidFill>
                <a:prstClr val="black"/>
              </a:solidFill>
              <a:latin typeface="Times New Roman" panose="02020603050405020304" pitchFamily="18" charset="0"/>
            </a:endParaRPr>
          </a:p>
        </p:txBody>
      </p:sp>
    </p:spTree>
    <p:extLst>
      <p:ext uri="{BB962C8B-B14F-4D97-AF65-F5344CB8AC3E}">
        <p14:creationId xmlns:p14="http://schemas.microsoft.com/office/powerpoint/2010/main" val="10308882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49277F-8A7F-4040-897D-9158C8906AA4}" type="slidenum">
              <a:rPr lang="en-US" smtClean="0"/>
              <a:t>15</a:t>
            </a:fld>
            <a:endParaRPr lang="en-US"/>
          </a:p>
        </p:txBody>
      </p:sp>
    </p:spTree>
    <p:extLst>
      <p:ext uri="{BB962C8B-B14F-4D97-AF65-F5344CB8AC3E}">
        <p14:creationId xmlns:p14="http://schemas.microsoft.com/office/powerpoint/2010/main" val="20854855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bwMode="auto">
          <a:xfrm>
            <a:off x="2286000" y="514350"/>
            <a:ext cx="4572000" cy="257175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22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endParaRPr lang="en-US" altLang="en-US"/>
          </a:p>
        </p:txBody>
      </p:sp>
      <p:sp>
        <p:nvSpPr>
          <p:cNvPr id="122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981F064-BDE2-4256-92FA-B25E97391A24}" type="slidenum">
              <a:rPr lang="en-US" altLang="en-US">
                <a:solidFill>
                  <a:prstClr val="black"/>
                </a:solidFill>
                <a:latin typeface="Times New Roman" panose="02020603050405020304" pitchFamily="18" charset="0"/>
              </a:rPr>
              <a:t>16</a:t>
            </a:fld>
            <a:endParaRPr lang="en-US" altLang="en-US">
              <a:solidFill>
                <a:prstClr val="black"/>
              </a:solidFill>
              <a:latin typeface="Times New Roman" panose="02020603050405020304" pitchFamily="18" charset="0"/>
            </a:endParaRPr>
          </a:p>
        </p:txBody>
      </p:sp>
    </p:spTree>
    <p:extLst>
      <p:ext uri="{BB962C8B-B14F-4D97-AF65-F5344CB8AC3E}">
        <p14:creationId xmlns:p14="http://schemas.microsoft.com/office/powerpoint/2010/main" val="25113035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49277F-8A7F-4040-897D-9158C8906AA4}" type="slidenum">
              <a:rPr lang="en-US" smtClean="0"/>
              <a:t>18</a:t>
            </a:fld>
            <a:endParaRPr lang="en-US"/>
          </a:p>
        </p:txBody>
      </p:sp>
    </p:spTree>
    <p:extLst>
      <p:ext uri="{BB962C8B-B14F-4D97-AF65-F5344CB8AC3E}">
        <p14:creationId xmlns:p14="http://schemas.microsoft.com/office/powerpoint/2010/main" val="41882958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49277F-8A7F-4040-897D-9158C8906AA4}" type="slidenum">
              <a:rPr lang="en-US" smtClean="0"/>
              <a:t>19</a:t>
            </a:fld>
            <a:endParaRPr lang="en-US"/>
          </a:p>
        </p:txBody>
      </p:sp>
    </p:spTree>
    <p:extLst>
      <p:ext uri="{BB962C8B-B14F-4D97-AF65-F5344CB8AC3E}">
        <p14:creationId xmlns:p14="http://schemas.microsoft.com/office/powerpoint/2010/main" val="33227028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3"/>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11E6913D-17BA-49E6-BB39-34805F0A7923}"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2A8D6476-3F90-420F-A798-6E1201F804E9}"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2"/>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2"/>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EDC364E0-7FD0-43B7-9AF3-BF3E1ADF05F3}"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2449DFC4-FDED-4B41-982D-8052FC63661B}" type="datetimeFigureOut">
              <a:rPr lang="zh-CN" altLang="en-US" smtClean="0"/>
              <a:t>2022/9/9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C65FFF5A-79EA-4B61-A2E3-443713E82035}"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1FC7828A-D6A9-4019-B85B-71EA6D46EA69}"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83639F19-AD41-4867-A9C1-959FC27EAAFB}"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9D4605B7-7BB6-452C-B6BF-5D0E2E8C8C85}"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20F3D283-9893-434C-88AA-855CA171871F}"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5AA86A2B-E6AC-4E5D-A281-1BD4489DE2BD}"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32E76DDA-5A57-4BBA-8EF8-02AC1536D243}"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0"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92"/>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0"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D38DBAD4-C42A-48A6-B3F0-420776F08F05}"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7"/>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787C829B-494A-4540-B6A5-A14EBAC66793}"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6"/>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3124200" y="4767266"/>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553200" y="4767266"/>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4218CB97-F0DD-435F-BD38-4E3922C9C495}"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2.xml"/><Relationship Id="rId7" Type="http://schemas.openxmlformats.org/officeDocument/2006/relationships/image" Target="../media/image3.png"/><Relationship Id="rId2" Type="http://schemas.openxmlformats.org/officeDocument/2006/relationships/audio" Target="ppt/slides/ppt/media/media1.wav" TargetMode="External"/><Relationship Id="rId1" Type="http://schemas.microsoft.com/office/2007/relationships/media" Target="ppt/slides/ppt/media/media1.wav" TargetMode="Externa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oleObject" Target="../embeddings/oleObject1.bin"/><Relationship Id="rId1" Type="http://schemas.openxmlformats.org/officeDocument/2006/relationships/slideLayout" Target="../slideLayouts/slideLayout4.xml"/><Relationship Id="rId5" Type="http://schemas.openxmlformats.org/officeDocument/2006/relationships/image" Target="../media/image11.wmf"/><Relationship Id="rId4" Type="http://schemas.openxmlformats.org/officeDocument/2006/relationships/oleObject" Target="../embeddings/oleObject2.bin"/></Relationships>
</file>

<file path=ppt/slides/_rels/slide11.x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oleObject" Target="../embeddings/oleObject3.bin"/><Relationship Id="rId1" Type="http://schemas.openxmlformats.org/officeDocument/2006/relationships/slideLayout" Target="../slideLayouts/slideLayout4.xml"/><Relationship Id="rId5" Type="http://schemas.openxmlformats.org/officeDocument/2006/relationships/image" Target="../media/image13.wmf"/><Relationship Id="rId4" Type="http://schemas.openxmlformats.org/officeDocument/2006/relationships/oleObject" Target="../embeddings/oleObject4.bin"/></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8.GIF"/></Relationships>
</file>

<file path=ppt/slides/_rels/slide1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8.GIF"/></Relationships>
</file>

<file path=ppt/slides/_rels/slide1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8.GIF"/></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image" Target="../media/image25.wmf"/><Relationship Id="rId3" Type="http://schemas.openxmlformats.org/officeDocument/2006/relationships/image" Target="../media/image21.wmf"/><Relationship Id="rId7" Type="http://schemas.openxmlformats.org/officeDocument/2006/relationships/image" Target="../media/image24.GIF"/><Relationship Id="rId2" Type="http://schemas.openxmlformats.org/officeDocument/2006/relationships/oleObject" Target="../embeddings/oleObject5.bin"/><Relationship Id="rId1" Type="http://schemas.openxmlformats.org/officeDocument/2006/relationships/slideLayout" Target="../slideLayouts/slideLayout7.xml"/><Relationship Id="rId6" Type="http://schemas.openxmlformats.org/officeDocument/2006/relationships/image" Target="../media/image23.GIF"/><Relationship Id="rId11" Type="http://schemas.openxmlformats.org/officeDocument/2006/relationships/image" Target="../media/image28.GIF"/><Relationship Id="rId5" Type="http://schemas.openxmlformats.org/officeDocument/2006/relationships/image" Target="../media/image22.wmf"/><Relationship Id="rId10" Type="http://schemas.openxmlformats.org/officeDocument/2006/relationships/image" Target="../media/image27.GIF"/><Relationship Id="rId4" Type="http://schemas.openxmlformats.org/officeDocument/2006/relationships/oleObject" Target="../embeddings/oleObject6.bin"/><Relationship Id="rId9" Type="http://schemas.openxmlformats.org/officeDocument/2006/relationships/image" Target="../media/image26.wmf"/></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8.GIF"/></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8.GIF"/></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0"/>
            <a:ext cx="9144001" cy="5143500"/>
          </a:xfrm>
          <a:prstGeom prst="rect">
            <a:avLst/>
          </a:prstGeom>
        </p:spPr>
      </p:pic>
      <p:pic>
        <p:nvPicPr>
          <p:cNvPr id="10" name="图片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08486" y="3090227"/>
            <a:ext cx="3840162" cy="2096851"/>
          </a:xfrm>
          <a:prstGeom prst="rect">
            <a:avLst/>
          </a:prstGeom>
        </p:spPr>
      </p:pic>
      <p:pic>
        <p:nvPicPr>
          <p:cNvPr id="11" name="图片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11066" y="1183762"/>
            <a:ext cx="2870979" cy="1438537"/>
          </a:xfrm>
          <a:prstGeom prst="rect">
            <a:avLst/>
          </a:prstGeom>
        </p:spPr>
      </p:pic>
      <p:pic>
        <p:nvPicPr>
          <p:cNvPr id="9" name="轻快儿童音乐.wav">
            <a:hlinkClick r:id="" action="ppaction://media"/>
          </p:cNvPr>
          <p:cNvPicPr>
            <a:picLocks noChangeAspect="1"/>
          </p:cNvPicPr>
          <p:nvPr>
            <a:audioFile r:link="rId2"/>
            <p:extLst>
              <p:ext uri="{DAA4B4D4-6D71-4841-9C94-3DE7FCFB9230}">
                <p14:media xmlns:p14="http://schemas.microsoft.com/office/powerpoint/2010/main" r:link="rId1"/>
              </p:ext>
            </p:extLst>
          </p:nvPr>
        </p:nvPicPr>
        <p:blipFill>
          <a:blip r:embed="rId8" cstate="print"/>
          <a:stretch>
            <a:fillRect/>
          </a:stretch>
        </p:blipFill>
        <p:spPr>
          <a:xfrm>
            <a:off x="95350" y="4743550"/>
            <a:ext cx="399950" cy="399950"/>
          </a:xfrm>
          <a:prstGeom prst="rect">
            <a:avLst/>
          </a:prstGeom>
        </p:spPr>
      </p:pic>
      <p:sp>
        <p:nvSpPr>
          <p:cNvPr id="2" name="Rectangle 1"/>
          <p:cNvSpPr/>
          <p:nvPr/>
        </p:nvSpPr>
        <p:spPr>
          <a:xfrm>
            <a:off x="457202" y="-19049"/>
            <a:ext cx="7677733" cy="1846659"/>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lnSpc>
                <a:spcPct val="150000"/>
              </a:lnSpc>
            </a:pPr>
            <a:r>
              <a:rPr lang="en-US" sz="38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CHÀO MỪNG QUÝ THẦY CÔ </a:t>
            </a:r>
          </a:p>
          <a:p>
            <a:pPr algn="ctr">
              <a:lnSpc>
                <a:spcPct val="150000"/>
              </a:lnSpc>
            </a:pPr>
            <a:r>
              <a:rPr lang="en-US" sz="38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VỀ DỰ GIỜ THĂM LỚP</a:t>
            </a:r>
          </a:p>
        </p:txBody>
      </p:sp>
      <p:sp>
        <p:nvSpPr>
          <p:cNvPr id="3" name="Rectangle 2"/>
          <p:cNvSpPr/>
          <p:nvPr/>
        </p:nvSpPr>
        <p:spPr>
          <a:xfrm>
            <a:off x="2343306" y="1723132"/>
            <a:ext cx="3885565" cy="1568450"/>
          </a:xfrm>
          <a:prstGeom prst="rect">
            <a:avLst/>
          </a:prstGeom>
          <a:noFill/>
        </p:spPr>
        <p:txBody>
          <a:bodyPr wrap="none" lIns="91440" tIns="45720" rIns="91440" bIns="45720">
            <a:spAutoFit/>
          </a:bodyPr>
          <a:lstStyle/>
          <a:p>
            <a:pPr algn="ctr">
              <a:lnSpc>
                <a:spcPct val="150000"/>
              </a:lnSpc>
            </a:pPr>
            <a:r>
              <a:rPr lang="en-US" sz="32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MÔN: CÔNG NGHỆ</a:t>
            </a:r>
          </a:p>
          <a:p>
            <a:pPr algn="ctr">
              <a:lnSpc>
                <a:spcPct val="150000"/>
              </a:lnSpc>
            </a:pPr>
            <a:r>
              <a:rPr lang="en-US"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LỚP </a:t>
            </a:r>
            <a:endParaRPr lang="en-US" sz="32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Tree>
  </p:cSld>
  <p:clrMapOvr>
    <a:masterClrMapping/>
  </p:clrMapOvr>
  <p:transition/>
  <p:timing>
    <p:tnLst>
      <p:par>
        <p:cTn id="1" dur="indefinite" restart="never" nodeType="tmRoot">
          <p:childTnLst>
            <p:audio>
              <p:cMediaNode vol="80000">
                <p:cTn id="2" repeatCount="indefinite" fill="hold" display="0">
                  <p:stCondLst>
                    <p:cond delay="indefinite"/>
                  </p:stCondLst>
                  <p:endCondLst>
                    <p:cond evt="onStopAudio" delay="0">
                      <p:tgtEl>
                        <p:sldTgt/>
                      </p:tgtEl>
                    </p:cond>
                  </p:endCondLst>
                </p:cTn>
                <p:tgtEl>
                  <p:spTgt spid="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solidFill>
                  <a:srgbClr val="0000FF"/>
                </a:solidFill>
                <a:latin typeface="Times New Roman" panose="02020603050405020304" pitchFamily="18" charset="0"/>
                <a:cs typeface="Times New Roman" panose="02020603050405020304" pitchFamily="18" charset="0"/>
                <a:sym typeface="+mn-ea"/>
              </a:rPr>
              <a:t>Đối tượng tự nhiên</a:t>
            </a:r>
            <a:endParaRPr lang="en-US"/>
          </a:p>
        </p:txBody>
      </p:sp>
      <p:graphicFrame>
        <p:nvGraphicFramePr>
          <p:cNvPr id="6" name="Content Placeholder 5"/>
          <p:cNvGraphicFramePr>
            <a:graphicFrameLocks noGrp="1" noChangeAspect="1"/>
          </p:cNvGraphicFramePr>
          <p:nvPr>
            <p:ph sz="half" idx="1"/>
          </p:nvPr>
        </p:nvGraphicFramePr>
        <p:xfrm>
          <a:off x="159385" y="1226820"/>
          <a:ext cx="4180205" cy="3546475"/>
        </p:xfrm>
        <a:graphic>
          <a:graphicData uri="http://schemas.openxmlformats.org/presentationml/2006/ole">
            <mc:AlternateContent xmlns:mc="http://schemas.openxmlformats.org/markup-compatibility/2006">
              <mc:Choice xmlns:v="urn:schemas-microsoft-com:vml" Requires="v">
                <p:oleObj r:id="rId2" imgW="2619375" imgH="1524000" progId="Paint.Picture">
                  <p:embed/>
                </p:oleObj>
              </mc:Choice>
              <mc:Fallback>
                <p:oleObj r:id="rId2" imgW="2619375" imgH="1524000" progId="Paint.Picture">
                  <p:embed/>
                  <p:pic>
                    <p:nvPicPr>
                      <p:cNvPr id="0" name="Picture 6"/>
                      <p:cNvPicPr/>
                      <p:nvPr/>
                    </p:nvPicPr>
                    <p:blipFill>
                      <a:blip r:embed="rId3"/>
                      <a:stretch>
                        <a:fillRect/>
                      </a:stretch>
                    </p:blipFill>
                    <p:spPr>
                      <a:xfrm>
                        <a:off x="159385" y="1226820"/>
                        <a:ext cx="4180205" cy="3546475"/>
                      </a:xfrm>
                      <a:prstGeom prst="rect">
                        <a:avLst/>
                      </a:prstGeom>
                    </p:spPr>
                  </p:pic>
                </p:oleObj>
              </mc:Fallback>
            </mc:AlternateContent>
          </a:graphicData>
        </a:graphic>
      </p:graphicFrame>
      <p:graphicFrame>
        <p:nvGraphicFramePr>
          <p:cNvPr id="8" name="Content Placeholder 7"/>
          <p:cNvGraphicFramePr>
            <a:graphicFrameLocks noGrp="1" noChangeAspect="1"/>
          </p:cNvGraphicFramePr>
          <p:nvPr>
            <p:ph sz="half" idx="2"/>
          </p:nvPr>
        </p:nvGraphicFramePr>
        <p:xfrm>
          <a:off x="4449445" y="1226820"/>
          <a:ext cx="4273550" cy="3610610"/>
        </p:xfrm>
        <a:graphic>
          <a:graphicData uri="http://schemas.openxmlformats.org/presentationml/2006/ole">
            <mc:AlternateContent xmlns:mc="http://schemas.openxmlformats.org/markup-compatibility/2006">
              <mc:Choice xmlns:v="urn:schemas-microsoft-com:vml" Requires="v">
                <p:oleObj r:id="rId4" imgW="2533650" imgH="1590675" progId="Paint.Picture">
                  <p:embed/>
                </p:oleObj>
              </mc:Choice>
              <mc:Fallback>
                <p:oleObj r:id="rId4" imgW="2533650" imgH="1590675" progId="Paint.Picture">
                  <p:embed/>
                  <p:pic>
                    <p:nvPicPr>
                      <p:cNvPr id="0" name="Picture 8"/>
                      <p:cNvPicPr/>
                      <p:nvPr/>
                    </p:nvPicPr>
                    <p:blipFill>
                      <a:blip r:embed="rId5"/>
                      <a:stretch>
                        <a:fillRect/>
                      </a:stretch>
                    </p:blipFill>
                    <p:spPr>
                      <a:xfrm>
                        <a:off x="4449445" y="1226820"/>
                        <a:ext cx="4273550" cy="3610610"/>
                      </a:xfrm>
                      <a:prstGeom prst="rect">
                        <a:avLst/>
                      </a:prstGeom>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solidFill>
                  <a:srgbClr val="0000FF"/>
                </a:solidFill>
                <a:latin typeface="Times New Roman" panose="02020603050405020304" pitchFamily="18" charset="0"/>
                <a:cs typeface="Times New Roman" panose="02020603050405020304" pitchFamily="18" charset="0"/>
                <a:sym typeface="+mn-ea"/>
              </a:rPr>
              <a:t>Sản phẩm công nghệ</a:t>
            </a:r>
            <a:endParaRPr lang="en-US"/>
          </a:p>
        </p:txBody>
      </p:sp>
      <p:graphicFrame>
        <p:nvGraphicFramePr>
          <p:cNvPr id="5" name="Content Placeholder 4"/>
          <p:cNvGraphicFramePr>
            <a:graphicFrameLocks noGrp="1" noChangeAspect="1"/>
          </p:cNvGraphicFramePr>
          <p:nvPr>
            <p:ph sz="half" idx="1"/>
          </p:nvPr>
        </p:nvGraphicFramePr>
        <p:xfrm>
          <a:off x="228600" y="1727835"/>
          <a:ext cx="4178300" cy="2632075"/>
        </p:xfrm>
        <a:graphic>
          <a:graphicData uri="http://schemas.openxmlformats.org/presentationml/2006/ole">
            <mc:AlternateContent xmlns:mc="http://schemas.openxmlformats.org/markup-compatibility/2006">
              <mc:Choice xmlns:v="urn:schemas-microsoft-com:vml" Requires="v">
                <p:oleObj r:id="rId2" imgW="2657475" imgH="1504950" progId="Paint.Picture">
                  <p:embed/>
                </p:oleObj>
              </mc:Choice>
              <mc:Fallback>
                <p:oleObj r:id="rId2" imgW="2657475" imgH="1504950" progId="Paint.Picture">
                  <p:embed/>
                  <p:pic>
                    <p:nvPicPr>
                      <p:cNvPr id="0" name="Picture 9"/>
                      <p:cNvPicPr/>
                      <p:nvPr/>
                    </p:nvPicPr>
                    <p:blipFill>
                      <a:blip r:embed="rId3"/>
                      <a:stretch>
                        <a:fillRect/>
                      </a:stretch>
                    </p:blipFill>
                    <p:spPr>
                      <a:xfrm>
                        <a:off x="228600" y="1727835"/>
                        <a:ext cx="4178300" cy="2632075"/>
                      </a:xfrm>
                      <a:prstGeom prst="rect">
                        <a:avLst/>
                      </a:prstGeom>
                    </p:spPr>
                  </p:pic>
                </p:oleObj>
              </mc:Fallback>
            </mc:AlternateContent>
          </a:graphicData>
        </a:graphic>
      </p:graphicFrame>
      <p:graphicFrame>
        <p:nvGraphicFramePr>
          <p:cNvPr id="11" name="Content Placeholder 10"/>
          <p:cNvGraphicFramePr>
            <a:graphicFrameLocks noGrp="1" noChangeAspect="1"/>
          </p:cNvGraphicFramePr>
          <p:nvPr>
            <p:ph sz="half" idx="2"/>
          </p:nvPr>
        </p:nvGraphicFramePr>
        <p:xfrm>
          <a:off x="4909820" y="1772920"/>
          <a:ext cx="4010025" cy="2586990"/>
        </p:xfrm>
        <a:graphic>
          <a:graphicData uri="http://schemas.openxmlformats.org/presentationml/2006/ole">
            <mc:AlternateContent xmlns:mc="http://schemas.openxmlformats.org/markup-compatibility/2006">
              <mc:Choice xmlns:v="urn:schemas-microsoft-com:vml" Requires="v">
                <p:oleObj r:id="rId4" imgW="2562225" imgH="1638300" progId="Paint.Picture">
                  <p:embed/>
                </p:oleObj>
              </mc:Choice>
              <mc:Fallback>
                <p:oleObj r:id="rId4" imgW="2562225" imgH="1638300" progId="Paint.Picture">
                  <p:embed/>
                  <p:pic>
                    <p:nvPicPr>
                      <p:cNvPr id="0" name="Picture 11"/>
                      <p:cNvPicPr/>
                      <p:nvPr/>
                    </p:nvPicPr>
                    <p:blipFill>
                      <a:blip r:embed="rId5"/>
                      <a:stretch>
                        <a:fillRect/>
                      </a:stretch>
                    </p:blipFill>
                    <p:spPr>
                      <a:xfrm>
                        <a:off x="4909820" y="1772920"/>
                        <a:ext cx="4010025" cy="2586990"/>
                      </a:xfrm>
                      <a:prstGeom prst="rect">
                        <a:avLst/>
                      </a:prstGeom>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5" name="TextBox 16"/>
          <p:cNvSpPr txBox="1">
            <a:spLocks noChangeArrowheads="1"/>
          </p:cNvSpPr>
          <p:nvPr/>
        </p:nvSpPr>
        <p:spPr bwMode="auto">
          <a:xfrm>
            <a:off x="304800" y="361950"/>
            <a:ext cx="8633460" cy="2995573"/>
          </a:xfrm>
          <a:prstGeom prst="rect">
            <a:avLst/>
          </a:prstGeom>
          <a:noFill/>
          <a:ln w="9525">
            <a:noFill/>
            <a:miter lim="800000"/>
          </a:ln>
        </p:spPr>
        <p:txBody>
          <a:bodyPr wrap="square" lIns="40522" tIns="20261" rIns="40522" bIns="20261">
            <a:spAutoFit/>
          </a:bodyPr>
          <a:lstStyle/>
          <a:p>
            <a:pPr marL="225425" indent="-225425" algn="just">
              <a:lnSpc>
                <a:spcPct val="150000"/>
              </a:lnSpc>
            </a:pPr>
            <a:r>
              <a:rPr lang="en-US" sz="3200" b="1" dirty="0">
                <a:solidFill>
                  <a:srgbClr val="0000FF"/>
                </a:solidFill>
                <a:latin typeface="Times New Roman" panose="02020603050405020304" pitchFamily="18" charset="0"/>
                <a:cs typeface="Times New Roman" panose="02020603050405020304" pitchFamily="18" charset="0"/>
              </a:rPr>
              <a:t>1. </a:t>
            </a:r>
            <a:r>
              <a:rPr lang="en-US" sz="3200" b="1" dirty="0" err="1">
                <a:solidFill>
                  <a:srgbClr val="0000FF"/>
                </a:solidFill>
                <a:latin typeface="Times New Roman" panose="02020603050405020304" pitchFamily="18" charset="0"/>
                <a:cs typeface="Times New Roman" panose="02020603050405020304" pitchFamily="18" charset="0"/>
              </a:rPr>
              <a:t>Đối</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tượng</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thiên</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nhiên</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và</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sản</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phẩm</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công</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nghệ</a:t>
            </a:r>
            <a:r>
              <a:rPr lang="en-US" sz="3200" b="1" dirty="0">
                <a:solidFill>
                  <a:srgbClr val="0000FF"/>
                </a:solidFill>
                <a:latin typeface="Times New Roman" panose="02020603050405020304" pitchFamily="18" charset="0"/>
                <a:cs typeface="Times New Roman" panose="02020603050405020304" pitchFamily="18" charset="0"/>
              </a:rPr>
              <a:t>.</a:t>
            </a:r>
          </a:p>
          <a:p>
            <a:pPr algn="just">
              <a:spcBef>
                <a:spcPct val="50000"/>
              </a:spcBef>
            </a:pPr>
            <a:r>
              <a:rPr lang="en-US" sz="3200" i="1" dirty="0" err="1">
                <a:solidFill>
                  <a:srgbClr val="0000FF"/>
                </a:solidFill>
                <a:latin typeface="Times New Roman" panose="02020603050405020304" pitchFamily="18" charset="0"/>
                <a:cs typeface="Times New Roman" panose="02020603050405020304" pitchFamily="18" charset="0"/>
              </a:rPr>
              <a:t>Đối</a:t>
            </a:r>
            <a:r>
              <a:rPr lang="en-US" sz="3200" i="1" dirty="0">
                <a:solidFill>
                  <a:srgbClr val="0000FF"/>
                </a:solidFill>
                <a:latin typeface="Times New Roman" panose="02020603050405020304" pitchFamily="18" charset="0"/>
                <a:cs typeface="Times New Roman" panose="02020603050405020304" pitchFamily="18" charset="0"/>
              </a:rPr>
              <a:t> </a:t>
            </a:r>
            <a:r>
              <a:rPr lang="en-US" sz="3200" i="1" dirty="0" err="1">
                <a:solidFill>
                  <a:srgbClr val="0000FF"/>
                </a:solidFill>
                <a:latin typeface="Times New Roman" panose="02020603050405020304" pitchFamily="18" charset="0"/>
                <a:cs typeface="Times New Roman" panose="02020603050405020304" pitchFamily="18" charset="0"/>
              </a:rPr>
              <a:t>tượng</a:t>
            </a:r>
            <a:r>
              <a:rPr lang="en-US" sz="3200" i="1" dirty="0">
                <a:solidFill>
                  <a:srgbClr val="0000FF"/>
                </a:solidFill>
                <a:latin typeface="Times New Roman" panose="02020603050405020304" pitchFamily="18" charset="0"/>
                <a:cs typeface="Times New Roman" panose="02020603050405020304" pitchFamily="18" charset="0"/>
              </a:rPr>
              <a:t> </a:t>
            </a:r>
            <a:r>
              <a:rPr lang="en-US" sz="3200" i="1" dirty="0" err="1">
                <a:solidFill>
                  <a:srgbClr val="0000FF"/>
                </a:solidFill>
                <a:latin typeface="Times New Roman" panose="02020603050405020304" pitchFamily="18" charset="0"/>
                <a:cs typeface="Times New Roman" panose="02020603050405020304" pitchFamily="18" charset="0"/>
              </a:rPr>
              <a:t>tự</a:t>
            </a:r>
            <a:r>
              <a:rPr lang="en-US" sz="3200" i="1" dirty="0">
                <a:solidFill>
                  <a:srgbClr val="0000FF"/>
                </a:solidFill>
                <a:latin typeface="Times New Roman" panose="02020603050405020304" pitchFamily="18" charset="0"/>
                <a:cs typeface="Times New Roman" panose="02020603050405020304" pitchFamily="18" charset="0"/>
              </a:rPr>
              <a:t> </a:t>
            </a:r>
            <a:r>
              <a:rPr lang="en-US" sz="3200" i="1" dirty="0" err="1">
                <a:solidFill>
                  <a:srgbClr val="0000FF"/>
                </a:solidFill>
                <a:latin typeface="Times New Roman" panose="02020603050405020304" pitchFamily="18" charset="0"/>
                <a:cs typeface="Times New Roman" panose="02020603050405020304" pitchFamily="18" charset="0"/>
              </a:rPr>
              <a:t>nhiên</a:t>
            </a:r>
            <a:r>
              <a:rPr lang="en-US" sz="3200" i="1" dirty="0">
                <a:solidFill>
                  <a:srgbClr val="0000FF"/>
                </a:solidFill>
                <a:latin typeface="Times New Roman" panose="02020603050405020304" pitchFamily="18" charset="0"/>
                <a:cs typeface="Times New Roman" panose="02020603050405020304" pitchFamily="18" charset="0"/>
              </a:rPr>
              <a:t> </a:t>
            </a:r>
            <a:r>
              <a:rPr lang="en-US" sz="3200" i="1" dirty="0" err="1">
                <a:solidFill>
                  <a:srgbClr val="0000FF"/>
                </a:solidFill>
                <a:latin typeface="Times New Roman" panose="02020603050405020304" pitchFamily="18" charset="0"/>
                <a:cs typeface="Times New Roman" panose="02020603050405020304" pitchFamily="18" charset="0"/>
              </a:rPr>
              <a:t>là</a:t>
            </a:r>
            <a:r>
              <a:rPr lang="en-US" sz="3200" i="1" dirty="0">
                <a:solidFill>
                  <a:srgbClr val="0000FF"/>
                </a:solidFill>
                <a:latin typeface="Times New Roman" panose="02020603050405020304" pitchFamily="18" charset="0"/>
                <a:cs typeface="Times New Roman" panose="02020603050405020304" pitchFamily="18" charset="0"/>
              </a:rPr>
              <a:t> </a:t>
            </a:r>
            <a:r>
              <a:rPr lang="en-US" sz="3200" i="1" dirty="0" err="1">
                <a:solidFill>
                  <a:srgbClr val="0000FF"/>
                </a:solidFill>
                <a:latin typeface="Times New Roman" panose="02020603050405020304" pitchFamily="18" charset="0"/>
                <a:cs typeface="Times New Roman" panose="02020603050405020304" pitchFamily="18" charset="0"/>
              </a:rPr>
              <a:t>những</a:t>
            </a:r>
            <a:r>
              <a:rPr lang="en-US" sz="3200" i="1" dirty="0">
                <a:solidFill>
                  <a:srgbClr val="0000FF"/>
                </a:solidFill>
                <a:latin typeface="Times New Roman" panose="02020603050405020304" pitchFamily="18" charset="0"/>
                <a:cs typeface="Times New Roman" panose="02020603050405020304" pitchFamily="18" charset="0"/>
              </a:rPr>
              <a:t> </a:t>
            </a:r>
            <a:r>
              <a:rPr lang="en-US" sz="3200" i="1" dirty="0" err="1">
                <a:solidFill>
                  <a:srgbClr val="0000FF"/>
                </a:solidFill>
                <a:latin typeface="Times New Roman" panose="02020603050405020304" pitchFamily="18" charset="0"/>
                <a:cs typeface="Times New Roman" panose="02020603050405020304" pitchFamily="18" charset="0"/>
              </a:rPr>
              <a:t>đối</a:t>
            </a:r>
            <a:r>
              <a:rPr lang="en-US" sz="3200" i="1" dirty="0">
                <a:solidFill>
                  <a:srgbClr val="0000FF"/>
                </a:solidFill>
                <a:latin typeface="Times New Roman" panose="02020603050405020304" pitchFamily="18" charset="0"/>
                <a:cs typeface="Times New Roman" panose="02020603050405020304" pitchFamily="18" charset="0"/>
              </a:rPr>
              <a:t> </a:t>
            </a:r>
            <a:r>
              <a:rPr lang="en-US" sz="3200" i="1" dirty="0" err="1">
                <a:solidFill>
                  <a:srgbClr val="0000FF"/>
                </a:solidFill>
                <a:latin typeface="Times New Roman" panose="02020603050405020304" pitchFamily="18" charset="0"/>
                <a:cs typeface="Times New Roman" panose="02020603050405020304" pitchFamily="18" charset="0"/>
              </a:rPr>
              <a:t>tượng</a:t>
            </a:r>
            <a:r>
              <a:rPr lang="en-US" sz="3200" i="1" dirty="0">
                <a:solidFill>
                  <a:srgbClr val="0000FF"/>
                </a:solidFill>
                <a:latin typeface="Times New Roman" panose="02020603050405020304" pitchFamily="18" charset="0"/>
                <a:cs typeface="Times New Roman" panose="02020603050405020304" pitchFamily="18" charset="0"/>
              </a:rPr>
              <a:t> </a:t>
            </a:r>
            <a:r>
              <a:rPr lang="en-US" sz="3200" i="1" dirty="0" err="1">
                <a:solidFill>
                  <a:srgbClr val="0000FF"/>
                </a:solidFill>
                <a:latin typeface="Times New Roman" panose="02020603050405020304" pitchFamily="18" charset="0"/>
                <a:cs typeface="Times New Roman" panose="02020603050405020304" pitchFamily="18" charset="0"/>
              </a:rPr>
              <a:t>có</a:t>
            </a:r>
            <a:r>
              <a:rPr lang="en-US" sz="3200" i="1" dirty="0">
                <a:solidFill>
                  <a:srgbClr val="0000FF"/>
                </a:solidFill>
                <a:latin typeface="Times New Roman" panose="02020603050405020304" pitchFamily="18" charset="0"/>
                <a:cs typeface="Times New Roman" panose="02020603050405020304" pitchFamily="18" charset="0"/>
              </a:rPr>
              <a:t> </a:t>
            </a:r>
            <a:r>
              <a:rPr lang="en-US" sz="3200" i="1" dirty="0" err="1">
                <a:solidFill>
                  <a:srgbClr val="0000FF"/>
                </a:solidFill>
                <a:latin typeface="Times New Roman" panose="02020603050405020304" pitchFamily="18" charset="0"/>
                <a:cs typeface="Times New Roman" panose="02020603050405020304" pitchFamily="18" charset="0"/>
              </a:rPr>
              <a:t>sẵn</a:t>
            </a:r>
            <a:r>
              <a:rPr lang="en-US" sz="3200" i="1" dirty="0">
                <a:solidFill>
                  <a:srgbClr val="0000FF"/>
                </a:solidFill>
                <a:latin typeface="Times New Roman" panose="02020603050405020304" pitchFamily="18" charset="0"/>
                <a:cs typeface="Times New Roman" panose="02020603050405020304" pitchFamily="18" charset="0"/>
              </a:rPr>
              <a:t> </a:t>
            </a:r>
            <a:r>
              <a:rPr lang="en-US" sz="3200" i="1" dirty="0" err="1">
                <a:solidFill>
                  <a:srgbClr val="0000FF"/>
                </a:solidFill>
                <a:latin typeface="Times New Roman" panose="02020603050405020304" pitchFamily="18" charset="0"/>
                <a:cs typeface="Times New Roman" panose="02020603050405020304" pitchFamily="18" charset="0"/>
              </a:rPr>
              <a:t>trong</a:t>
            </a:r>
            <a:r>
              <a:rPr lang="en-US" sz="3200" i="1" dirty="0">
                <a:solidFill>
                  <a:srgbClr val="0000FF"/>
                </a:solidFill>
                <a:latin typeface="Times New Roman" panose="02020603050405020304" pitchFamily="18" charset="0"/>
                <a:cs typeface="Times New Roman" panose="02020603050405020304" pitchFamily="18" charset="0"/>
              </a:rPr>
              <a:t> </a:t>
            </a:r>
            <a:r>
              <a:rPr lang="en-US" sz="3200" i="1" dirty="0" err="1">
                <a:solidFill>
                  <a:srgbClr val="0000FF"/>
                </a:solidFill>
                <a:latin typeface="Times New Roman" panose="02020603050405020304" pitchFamily="18" charset="0"/>
                <a:cs typeface="Times New Roman" panose="02020603050405020304" pitchFamily="18" charset="0"/>
              </a:rPr>
              <a:t>tự</a:t>
            </a:r>
            <a:r>
              <a:rPr lang="en-US" sz="3200" i="1" dirty="0">
                <a:solidFill>
                  <a:srgbClr val="0000FF"/>
                </a:solidFill>
                <a:latin typeface="Times New Roman" panose="02020603050405020304" pitchFamily="18" charset="0"/>
                <a:cs typeface="Times New Roman" panose="02020603050405020304" pitchFamily="18" charset="0"/>
              </a:rPr>
              <a:t> </a:t>
            </a:r>
            <a:r>
              <a:rPr lang="en-US" sz="3200" i="1" dirty="0" err="1">
                <a:solidFill>
                  <a:srgbClr val="0000FF"/>
                </a:solidFill>
                <a:latin typeface="Times New Roman" panose="02020603050405020304" pitchFamily="18" charset="0"/>
                <a:cs typeface="Times New Roman" panose="02020603050405020304" pitchFamily="18" charset="0"/>
              </a:rPr>
              <a:t>nhiên</a:t>
            </a:r>
            <a:r>
              <a:rPr lang="en-US" sz="3200" i="1" dirty="0">
                <a:solidFill>
                  <a:srgbClr val="0000FF"/>
                </a:solidFill>
                <a:latin typeface="Times New Roman" panose="02020603050405020304" pitchFamily="18" charset="0"/>
                <a:cs typeface="Times New Roman" panose="02020603050405020304" pitchFamily="18" charset="0"/>
              </a:rPr>
              <a:t> </a:t>
            </a:r>
            <a:r>
              <a:rPr lang="en-US" sz="3200" i="1" dirty="0" err="1">
                <a:solidFill>
                  <a:srgbClr val="0000FF"/>
                </a:solidFill>
                <a:latin typeface="Times New Roman" panose="02020603050405020304" pitchFamily="18" charset="0"/>
                <a:cs typeface="Times New Roman" panose="02020603050405020304" pitchFamily="18" charset="0"/>
              </a:rPr>
              <a:t>như</a:t>
            </a:r>
            <a:r>
              <a:rPr lang="en-US" sz="3200" i="1" dirty="0">
                <a:solidFill>
                  <a:srgbClr val="0000FF"/>
                </a:solidFill>
                <a:latin typeface="Times New Roman" panose="02020603050405020304" pitchFamily="18" charset="0"/>
                <a:cs typeface="Times New Roman" panose="02020603050405020304" pitchFamily="18" charset="0"/>
              </a:rPr>
              <a:t>: </a:t>
            </a:r>
            <a:r>
              <a:rPr lang="en-US" sz="3200" i="1" dirty="0" err="1">
                <a:solidFill>
                  <a:srgbClr val="0000FF"/>
                </a:solidFill>
                <a:latin typeface="Times New Roman" panose="02020603050405020304" pitchFamily="18" charset="0"/>
                <a:cs typeface="Times New Roman" panose="02020603050405020304" pitchFamily="18" charset="0"/>
              </a:rPr>
              <a:t>động</a:t>
            </a:r>
            <a:r>
              <a:rPr lang="en-US" sz="3200" i="1" dirty="0">
                <a:solidFill>
                  <a:srgbClr val="0000FF"/>
                </a:solidFill>
                <a:latin typeface="Times New Roman" panose="02020603050405020304" pitchFamily="18" charset="0"/>
                <a:cs typeface="Times New Roman" panose="02020603050405020304" pitchFamily="18" charset="0"/>
              </a:rPr>
              <a:t> </a:t>
            </a:r>
            <a:r>
              <a:rPr lang="en-US" sz="3200" i="1" dirty="0" err="1">
                <a:solidFill>
                  <a:srgbClr val="0000FF"/>
                </a:solidFill>
                <a:latin typeface="Times New Roman" panose="02020603050405020304" pitchFamily="18" charset="0"/>
                <a:cs typeface="Times New Roman" panose="02020603050405020304" pitchFamily="18" charset="0"/>
              </a:rPr>
              <a:t>vật</a:t>
            </a:r>
            <a:r>
              <a:rPr lang="en-US" sz="3200" i="1" dirty="0">
                <a:solidFill>
                  <a:srgbClr val="0000FF"/>
                </a:solidFill>
                <a:latin typeface="Times New Roman" panose="02020603050405020304" pitchFamily="18" charset="0"/>
                <a:cs typeface="Times New Roman" panose="02020603050405020304" pitchFamily="18" charset="0"/>
              </a:rPr>
              <a:t>, </a:t>
            </a:r>
            <a:r>
              <a:rPr lang="en-US" sz="3200" i="1" dirty="0" err="1">
                <a:solidFill>
                  <a:srgbClr val="0000FF"/>
                </a:solidFill>
                <a:latin typeface="Times New Roman" panose="02020603050405020304" pitchFamily="18" charset="0"/>
                <a:cs typeface="Times New Roman" panose="02020603050405020304" pitchFamily="18" charset="0"/>
              </a:rPr>
              <a:t>thực</a:t>
            </a:r>
            <a:r>
              <a:rPr lang="en-US" sz="3200" i="1" dirty="0">
                <a:solidFill>
                  <a:srgbClr val="0000FF"/>
                </a:solidFill>
                <a:latin typeface="Times New Roman" panose="02020603050405020304" pitchFamily="18" charset="0"/>
                <a:cs typeface="Times New Roman" panose="02020603050405020304" pitchFamily="18" charset="0"/>
              </a:rPr>
              <a:t> </a:t>
            </a:r>
            <a:r>
              <a:rPr lang="en-US" sz="3200" i="1" dirty="0" err="1">
                <a:solidFill>
                  <a:srgbClr val="0000FF"/>
                </a:solidFill>
                <a:latin typeface="Times New Roman" panose="02020603050405020304" pitchFamily="18" charset="0"/>
                <a:cs typeface="Times New Roman" panose="02020603050405020304" pitchFamily="18" charset="0"/>
              </a:rPr>
              <a:t>vật</a:t>
            </a:r>
            <a:r>
              <a:rPr lang="en-US" sz="3200" i="1" dirty="0">
                <a:solidFill>
                  <a:srgbClr val="0000FF"/>
                </a:solidFill>
                <a:latin typeface="Times New Roman" panose="02020603050405020304" pitchFamily="18" charset="0"/>
                <a:cs typeface="Times New Roman" panose="02020603050405020304" pitchFamily="18" charset="0"/>
              </a:rPr>
              <a:t>, </a:t>
            </a:r>
            <a:r>
              <a:rPr lang="en-US" sz="3200" i="1" dirty="0" err="1">
                <a:solidFill>
                  <a:srgbClr val="0000FF"/>
                </a:solidFill>
                <a:latin typeface="Times New Roman" panose="02020603050405020304" pitchFamily="18" charset="0"/>
                <a:cs typeface="Times New Roman" panose="02020603050405020304" pitchFamily="18" charset="0"/>
              </a:rPr>
              <a:t>đất</a:t>
            </a:r>
            <a:r>
              <a:rPr lang="en-US" sz="3200" i="1" dirty="0">
                <a:solidFill>
                  <a:srgbClr val="0000FF"/>
                </a:solidFill>
                <a:latin typeface="Times New Roman" panose="02020603050405020304" pitchFamily="18" charset="0"/>
                <a:cs typeface="Times New Roman" panose="02020603050405020304" pitchFamily="18" charset="0"/>
              </a:rPr>
              <a:t>, </a:t>
            </a:r>
            <a:r>
              <a:rPr lang="en-US" sz="3200" i="1" dirty="0" err="1">
                <a:solidFill>
                  <a:srgbClr val="0000FF"/>
                </a:solidFill>
                <a:latin typeface="Times New Roman" panose="02020603050405020304" pitchFamily="18" charset="0"/>
                <a:cs typeface="Times New Roman" panose="02020603050405020304" pitchFamily="18" charset="0"/>
              </a:rPr>
              <a:t>nước</a:t>
            </a:r>
            <a:r>
              <a:rPr lang="en-US" sz="3200" i="1" dirty="0">
                <a:solidFill>
                  <a:srgbClr val="0000FF"/>
                </a:solidFill>
                <a:latin typeface="Times New Roman" panose="02020603050405020304" pitchFamily="18" charset="0"/>
                <a:cs typeface="Times New Roman" panose="02020603050405020304" pitchFamily="18" charset="0"/>
              </a:rPr>
              <a:t>…. </a:t>
            </a:r>
            <a:r>
              <a:rPr lang="en-US" sz="3200" i="1" dirty="0" err="1">
                <a:solidFill>
                  <a:srgbClr val="0000FF"/>
                </a:solidFill>
                <a:latin typeface="Times New Roman" panose="02020603050405020304" pitchFamily="18" charset="0"/>
                <a:cs typeface="Times New Roman" panose="02020603050405020304" pitchFamily="18" charset="0"/>
              </a:rPr>
              <a:t>Sản</a:t>
            </a:r>
            <a:r>
              <a:rPr lang="en-US" sz="3200" i="1" dirty="0">
                <a:solidFill>
                  <a:srgbClr val="0000FF"/>
                </a:solidFill>
                <a:latin typeface="Times New Roman" panose="02020603050405020304" pitchFamily="18" charset="0"/>
                <a:cs typeface="Times New Roman" panose="02020603050405020304" pitchFamily="18" charset="0"/>
              </a:rPr>
              <a:t> </a:t>
            </a:r>
            <a:r>
              <a:rPr lang="en-US" sz="3200" i="1" dirty="0" err="1">
                <a:solidFill>
                  <a:srgbClr val="0000FF"/>
                </a:solidFill>
                <a:latin typeface="Times New Roman" panose="02020603050405020304" pitchFamily="18" charset="0"/>
                <a:cs typeface="Times New Roman" panose="02020603050405020304" pitchFamily="18" charset="0"/>
              </a:rPr>
              <a:t>phẩm</a:t>
            </a:r>
            <a:r>
              <a:rPr lang="en-US" sz="3200" i="1" dirty="0">
                <a:solidFill>
                  <a:srgbClr val="0000FF"/>
                </a:solidFill>
                <a:latin typeface="Times New Roman" panose="02020603050405020304" pitchFamily="18" charset="0"/>
                <a:cs typeface="Times New Roman" panose="02020603050405020304" pitchFamily="18" charset="0"/>
              </a:rPr>
              <a:t> </a:t>
            </a:r>
            <a:r>
              <a:rPr lang="en-US" sz="3200" i="1" dirty="0" err="1">
                <a:solidFill>
                  <a:srgbClr val="0000FF"/>
                </a:solidFill>
                <a:latin typeface="Times New Roman" panose="02020603050405020304" pitchFamily="18" charset="0"/>
                <a:cs typeface="Times New Roman" panose="02020603050405020304" pitchFamily="18" charset="0"/>
              </a:rPr>
              <a:t>công</a:t>
            </a:r>
            <a:r>
              <a:rPr lang="en-US" sz="3200" i="1" dirty="0">
                <a:solidFill>
                  <a:srgbClr val="0000FF"/>
                </a:solidFill>
                <a:latin typeface="Times New Roman" panose="02020603050405020304" pitchFamily="18" charset="0"/>
                <a:cs typeface="Times New Roman" panose="02020603050405020304" pitchFamily="18" charset="0"/>
              </a:rPr>
              <a:t> </a:t>
            </a:r>
            <a:r>
              <a:rPr lang="en-US" sz="3200" i="1" dirty="0" err="1">
                <a:solidFill>
                  <a:srgbClr val="0000FF"/>
                </a:solidFill>
                <a:latin typeface="Times New Roman" panose="02020603050405020304" pitchFamily="18" charset="0"/>
                <a:cs typeface="Times New Roman" panose="02020603050405020304" pitchFamily="18" charset="0"/>
              </a:rPr>
              <a:t>nghệ</a:t>
            </a:r>
            <a:r>
              <a:rPr lang="en-US" sz="3200" i="1" dirty="0">
                <a:solidFill>
                  <a:srgbClr val="0000FF"/>
                </a:solidFill>
                <a:latin typeface="Times New Roman" panose="02020603050405020304" pitchFamily="18" charset="0"/>
                <a:cs typeface="Times New Roman" panose="02020603050405020304" pitchFamily="18" charset="0"/>
              </a:rPr>
              <a:t> </a:t>
            </a:r>
            <a:r>
              <a:rPr lang="en-US" sz="3200" i="1" dirty="0" err="1">
                <a:solidFill>
                  <a:srgbClr val="0000FF"/>
                </a:solidFill>
                <a:latin typeface="Times New Roman" panose="02020603050405020304" pitchFamily="18" charset="0"/>
                <a:cs typeface="Times New Roman" panose="02020603050405020304" pitchFamily="18" charset="0"/>
              </a:rPr>
              <a:t>là</a:t>
            </a:r>
            <a:r>
              <a:rPr lang="en-US" sz="3200" i="1" dirty="0">
                <a:solidFill>
                  <a:srgbClr val="0000FF"/>
                </a:solidFill>
                <a:latin typeface="Times New Roman" panose="02020603050405020304" pitchFamily="18" charset="0"/>
                <a:cs typeface="Times New Roman" panose="02020603050405020304" pitchFamily="18" charset="0"/>
              </a:rPr>
              <a:t> </a:t>
            </a:r>
            <a:r>
              <a:rPr lang="en-US" sz="3200" i="1" dirty="0" err="1">
                <a:solidFill>
                  <a:srgbClr val="0000FF"/>
                </a:solidFill>
                <a:latin typeface="Times New Roman" panose="02020603050405020304" pitchFamily="18" charset="0"/>
                <a:cs typeface="Times New Roman" panose="02020603050405020304" pitchFamily="18" charset="0"/>
              </a:rPr>
              <a:t>những</a:t>
            </a:r>
            <a:r>
              <a:rPr lang="en-US" sz="3200" i="1" dirty="0">
                <a:solidFill>
                  <a:srgbClr val="0000FF"/>
                </a:solidFill>
                <a:latin typeface="Times New Roman" panose="02020603050405020304" pitchFamily="18" charset="0"/>
                <a:cs typeface="Times New Roman" panose="02020603050405020304" pitchFamily="18" charset="0"/>
              </a:rPr>
              <a:t> </a:t>
            </a:r>
            <a:r>
              <a:rPr lang="en-US" sz="3200" i="1" dirty="0" err="1">
                <a:solidFill>
                  <a:srgbClr val="0000FF"/>
                </a:solidFill>
                <a:latin typeface="Times New Roman" panose="02020603050405020304" pitchFamily="18" charset="0"/>
                <a:cs typeface="Times New Roman" panose="02020603050405020304" pitchFamily="18" charset="0"/>
              </a:rPr>
              <a:t>sản</a:t>
            </a:r>
            <a:r>
              <a:rPr lang="en-US" sz="3200" i="1" dirty="0">
                <a:solidFill>
                  <a:srgbClr val="0000FF"/>
                </a:solidFill>
                <a:latin typeface="Times New Roman" panose="02020603050405020304" pitchFamily="18" charset="0"/>
                <a:cs typeface="Times New Roman" panose="02020603050405020304" pitchFamily="18" charset="0"/>
              </a:rPr>
              <a:t> </a:t>
            </a:r>
            <a:r>
              <a:rPr lang="en-US" sz="3200" i="1" dirty="0" err="1">
                <a:solidFill>
                  <a:srgbClr val="0000FF"/>
                </a:solidFill>
                <a:latin typeface="Times New Roman" panose="02020603050405020304" pitchFamily="18" charset="0"/>
                <a:cs typeface="Times New Roman" panose="02020603050405020304" pitchFamily="18" charset="0"/>
              </a:rPr>
              <a:t>phẩm</a:t>
            </a:r>
            <a:r>
              <a:rPr lang="en-US" sz="3200" i="1" dirty="0">
                <a:solidFill>
                  <a:srgbClr val="0000FF"/>
                </a:solidFill>
                <a:latin typeface="Times New Roman" panose="02020603050405020304" pitchFamily="18" charset="0"/>
                <a:cs typeface="Times New Roman" panose="02020603050405020304" pitchFamily="18" charset="0"/>
              </a:rPr>
              <a:t> do con </a:t>
            </a:r>
            <a:r>
              <a:rPr lang="en-US" sz="3200" i="1" dirty="0" err="1">
                <a:solidFill>
                  <a:srgbClr val="0000FF"/>
                </a:solidFill>
                <a:latin typeface="Times New Roman" panose="02020603050405020304" pitchFamily="18" charset="0"/>
                <a:cs typeface="Times New Roman" panose="02020603050405020304" pitchFamily="18" charset="0"/>
              </a:rPr>
              <a:t>người</a:t>
            </a:r>
            <a:r>
              <a:rPr lang="en-US" sz="3200" i="1" dirty="0">
                <a:solidFill>
                  <a:srgbClr val="0000FF"/>
                </a:solidFill>
                <a:latin typeface="Times New Roman" panose="02020603050405020304" pitchFamily="18" charset="0"/>
                <a:cs typeface="Times New Roman" panose="02020603050405020304" pitchFamily="18" charset="0"/>
              </a:rPr>
              <a:t> </a:t>
            </a:r>
            <a:r>
              <a:rPr lang="en-US" sz="3200" i="1" dirty="0" err="1">
                <a:solidFill>
                  <a:srgbClr val="0000FF"/>
                </a:solidFill>
                <a:latin typeface="Times New Roman" panose="02020603050405020304" pitchFamily="18" charset="0"/>
                <a:cs typeface="Times New Roman" panose="02020603050405020304" pitchFamily="18" charset="0"/>
              </a:rPr>
              <a:t>tạo</a:t>
            </a:r>
            <a:r>
              <a:rPr lang="en-US" sz="3200" i="1" dirty="0">
                <a:solidFill>
                  <a:srgbClr val="0000FF"/>
                </a:solidFill>
                <a:latin typeface="Times New Roman" panose="02020603050405020304" pitchFamily="18" charset="0"/>
                <a:cs typeface="Times New Roman" panose="02020603050405020304" pitchFamily="18" charset="0"/>
              </a:rPr>
              <a:t> </a:t>
            </a:r>
            <a:r>
              <a:rPr lang="en-US" sz="3200" i="1" dirty="0" err="1">
                <a:solidFill>
                  <a:srgbClr val="0000FF"/>
                </a:solidFill>
                <a:latin typeface="Times New Roman" panose="02020603050405020304" pitchFamily="18" charset="0"/>
                <a:cs typeface="Times New Roman" panose="02020603050405020304" pitchFamily="18" charset="0"/>
              </a:rPr>
              <a:t>ra</a:t>
            </a:r>
            <a:r>
              <a:rPr lang="en-US" sz="3200" i="1" dirty="0">
                <a:solidFill>
                  <a:srgbClr val="0000FF"/>
                </a:solidFill>
                <a:latin typeface="Times New Roman" panose="02020603050405020304" pitchFamily="18" charset="0"/>
                <a:cs typeface="Times New Roman" panose="02020603050405020304" pitchFamily="18" charset="0"/>
              </a:rPr>
              <a:t> </a:t>
            </a:r>
            <a:r>
              <a:rPr lang="en-US" sz="3200" i="1" dirty="0" err="1">
                <a:solidFill>
                  <a:srgbClr val="0000FF"/>
                </a:solidFill>
                <a:latin typeface="Times New Roman" panose="02020603050405020304" pitchFamily="18" charset="0"/>
                <a:cs typeface="Times New Roman" panose="02020603050405020304" pitchFamily="18" charset="0"/>
              </a:rPr>
              <a:t>để</a:t>
            </a:r>
            <a:r>
              <a:rPr lang="en-US" sz="3200" i="1" dirty="0">
                <a:solidFill>
                  <a:srgbClr val="0000FF"/>
                </a:solidFill>
                <a:latin typeface="Times New Roman" panose="02020603050405020304" pitchFamily="18" charset="0"/>
                <a:cs typeface="Times New Roman" panose="02020603050405020304" pitchFamily="18" charset="0"/>
              </a:rPr>
              <a:t> </a:t>
            </a:r>
            <a:r>
              <a:rPr lang="en-US" sz="3200" i="1" dirty="0" err="1">
                <a:solidFill>
                  <a:srgbClr val="0000FF"/>
                </a:solidFill>
                <a:latin typeface="Times New Roman" panose="02020603050405020304" pitchFamily="18" charset="0"/>
                <a:cs typeface="Times New Roman" panose="02020603050405020304" pitchFamily="18" charset="0"/>
              </a:rPr>
              <a:t>phục</a:t>
            </a:r>
            <a:r>
              <a:rPr lang="en-US" sz="3200" i="1" dirty="0">
                <a:solidFill>
                  <a:srgbClr val="0000FF"/>
                </a:solidFill>
                <a:latin typeface="Times New Roman" panose="02020603050405020304" pitchFamily="18" charset="0"/>
                <a:cs typeface="Times New Roman" panose="02020603050405020304" pitchFamily="18" charset="0"/>
              </a:rPr>
              <a:t> </a:t>
            </a:r>
            <a:r>
              <a:rPr lang="en-US" sz="3200" i="1" dirty="0" err="1">
                <a:solidFill>
                  <a:srgbClr val="0000FF"/>
                </a:solidFill>
                <a:latin typeface="Times New Roman" panose="02020603050405020304" pitchFamily="18" charset="0"/>
                <a:cs typeface="Times New Roman" panose="02020603050405020304" pitchFamily="18" charset="0"/>
              </a:rPr>
              <a:t>vụ</a:t>
            </a:r>
            <a:r>
              <a:rPr lang="en-US" sz="3200" i="1" dirty="0">
                <a:solidFill>
                  <a:srgbClr val="0000FF"/>
                </a:solidFill>
                <a:latin typeface="Times New Roman" panose="02020603050405020304" pitchFamily="18" charset="0"/>
                <a:cs typeface="Times New Roman" panose="02020603050405020304" pitchFamily="18" charset="0"/>
              </a:rPr>
              <a:t> </a:t>
            </a:r>
            <a:r>
              <a:rPr lang="en-US" sz="3200" i="1" dirty="0" err="1">
                <a:solidFill>
                  <a:srgbClr val="0000FF"/>
                </a:solidFill>
                <a:latin typeface="Times New Roman" panose="02020603050405020304" pitchFamily="18" charset="0"/>
                <a:cs typeface="Times New Roman" panose="02020603050405020304" pitchFamily="18" charset="0"/>
              </a:rPr>
              <a:t>cuộc</a:t>
            </a:r>
            <a:r>
              <a:rPr lang="en-US" sz="3200" i="1" dirty="0">
                <a:solidFill>
                  <a:srgbClr val="0000FF"/>
                </a:solidFill>
                <a:latin typeface="Times New Roman" panose="02020603050405020304" pitchFamily="18" charset="0"/>
                <a:cs typeface="Times New Roman" panose="02020603050405020304" pitchFamily="18" charset="0"/>
              </a:rPr>
              <a:t> </a:t>
            </a:r>
            <a:r>
              <a:rPr lang="en-US" sz="3200" i="1" dirty="0" err="1">
                <a:solidFill>
                  <a:srgbClr val="0000FF"/>
                </a:solidFill>
                <a:latin typeface="Times New Roman" panose="02020603050405020304" pitchFamily="18" charset="0"/>
                <a:cs typeface="Times New Roman" panose="02020603050405020304" pitchFamily="18" charset="0"/>
              </a:rPr>
              <a:t>sống</a:t>
            </a:r>
            <a:r>
              <a:rPr lang="en-US" sz="3200" i="1" dirty="0">
                <a:solidFill>
                  <a:srgbClr val="0000FF"/>
                </a:solidFill>
                <a:latin typeface="Times New Roman" panose="02020603050405020304" pitchFamily="18" charset="0"/>
                <a:cs typeface="Times New Roman" panose="02020603050405020304" pitchFamily="18" charset="0"/>
              </a:rPr>
              <a:t>. </a:t>
            </a:r>
            <a:r>
              <a:rPr lang="en-US" sz="2800" b="1" dirty="0">
                <a:solidFill>
                  <a:srgbClr val="0000FF"/>
                </a:solidFill>
                <a:latin typeface="Times New Roman" panose="02020603050405020304" pitchFamily="18" charset="0"/>
                <a:cs typeface="Times New Roman" panose="02020603050405020304" pitchFamily="18" charset="0"/>
              </a:rPr>
              <a:t>	</a:t>
            </a:r>
            <a:endParaRPr lang="en-US" sz="2800" dirty="0">
              <a:solidFill>
                <a:srgbClr val="0000FF"/>
              </a:solidFill>
              <a:latin typeface="Times New Roman" panose="02020603050405020304" pitchFamily="18" charset="0"/>
              <a:cs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175">
                                            <p:txEl>
                                              <p:pRg st="0" end="0"/>
                                            </p:txEl>
                                          </p:spTgt>
                                        </p:tgtEl>
                                        <p:attrNameLst>
                                          <p:attrName>style.visibility</p:attrName>
                                        </p:attrNameLst>
                                      </p:cBhvr>
                                      <p:to>
                                        <p:strVal val="visible"/>
                                      </p:to>
                                    </p:set>
                                    <p:animEffect transition="in" filter="blinds(horizontal)">
                                      <p:cBhvr>
                                        <p:cTn id="7" dur="500"/>
                                        <p:tgtEl>
                                          <p:spTgt spid="717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175">
                                            <p:txEl>
                                              <p:pRg st="1" end="1"/>
                                            </p:txEl>
                                          </p:spTgt>
                                        </p:tgtEl>
                                        <p:attrNameLst>
                                          <p:attrName>style.visibility</p:attrName>
                                        </p:attrNameLst>
                                      </p:cBhvr>
                                      <p:to>
                                        <p:strVal val="visible"/>
                                      </p:to>
                                    </p:set>
                                    <p:animEffect transition="in" filter="blinds(horizontal)">
                                      <p:cBhvr>
                                        <p:cTn id="12" dur="500"/>
                                        <p:tgtEl>
                                          <p:spTgt spid="717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5" name="TextBox 16"/>
          <p:cNvSpPr txBox="1">
            <a:spLocks noChangeArrowheads="1"/>
          </p:cNvSpPr>
          <p:nvPr/>
        </p:nvSpPr>
        <p:spPr bwMode="auto">
          <a:xfrm>
            <a:off x="255270" y="209550"/>
            <a:ext cx="8633460" cy="4226679"/>
          </a:xfrm>
          <a:prstGeom prst="rect">
            <a:avLst/>
          </a:prstGeom>
          <a:noFill/>
          <a:ln w="9525">
            <a:noFill/>
            <a:miter lim="800000"/>
          </a:ln>
        </p:spPr>
        <p:txBody>
          <a:bodyPr wrap="square" lIns="40522" tIns="20261" rIns="40522" bIns="20261">
            <a:spAutoFit/>
          </a:bodyPr>
          <a:lstStyle/>
          <a:p>
            <a:pPr marL="225425" indent="-225425" algn="just">
              <a:lnSpc>
                <a:spcPct val="150000"/>
              </a:lnSpc>
            </a:pPr>
            <a:r>
              <a:rPr lang="en-US" sz="3200" b="1" dirty="0">
                <a:solidFill>
                  <a:srgbClr val="0000FF"/>
                </a:solidFill>
                <a:latin typeface="Times New Roman" panose="02020603050405020304" pitchFamily="18" charset="0"/>
                <a:cs typeface="Times New Roman" panose="02020603050405020304" pitchFamily="18" charset="0"/>
              </a:rPr>
              <a:t>2. </a:t>
            </a:r>
            <a:r>
              <a:rPr lang="en-US" sz="3200" b="1" dirty="0" err="1">
                <a:solidFill>
                  <a:srgbClr val="0000FF"/>
                </a:solidFill>
                <a:latin typeface="Times New Roman" panose="02020603050405020304" pitchFamily="18" charset="0"/>
                <a:cs typeface="Times New Roman" panose="02020603050405020304" pitchFamily="18" charset="0"/>
              </a:rPr>
              <a:t>Tác</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dụng</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của</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một</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số</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sản</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phẩm</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công</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nghệ</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trong</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gia</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đình</a:t>
            </a:r>
            <a:r>
              <a:rPr lang="en-US" sz="3200" b="1" dirty="0">
                <a:solidFill>
                  <a:srgbClr val="0000FF"/>
                </a:solidFill>
                <a:latin typeface="Times New Roman" panose="02020603050405020304" pitchFamily="18" charset="0"/>
                <a:cs typeface="Times New Roman" panose="02020603050405020304" pitchFamily="18" charset="0"/>
              </a:rPr>
              <a:t>.</a:t>
            </a:r>
          </a:p>
          <a:p>
            <a:pPr marL="225425" indent="-225425" algn="just"/>
            <a:r>
              <a:rPr lang="en-US" sz="3200" dirty="0" err="1">
                <a:solidFill>
                  <a:srgbClr val="FF0000"/>
                </a:solidFill>
                <a:latin typeface="Times New Roman" panose="02020603050405020304" pitchFamily="18" charset="0"/>
                <a:cs typeface="Times New Roman" panose="02020603050405020304" pitchFamily="18" charset="0"/>
              </a:rPr>
              <a:t>Làm</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việc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nhóm</a:t>
            </a:r>
            <a:r>
              <a:rPr lang="en-US" sz="3200" dirty="0">
                <a:solidFill>
                  <a:srgbClr val="FF0000"/>
                </a:solidFill>
                <a:latin typeface="Times New Roman" panose="02020603050405020304" pitchFamily="18" charset="0"/>
                <a:cs typeface="Times New Roman" panose="02020603050405020304" pitchFamily="18" charset="0"/>
              </a:rPr>
              <a:t> 2:</a:t>
            </a:r>
          </a:p>
          <a:p>
            <a:pPr algn="just">
              <a:spcBef>
                <a:spcPct val="50000"/>
              </a:spcBef>
            </a:pPr>
            <a:r>
              <a:rPr lang="en-US" sz="3200" dirty="0">
                <a:solidFill>
                  <a:srgbClr val="0000FF"/>
                </a:solidFill>
                <a:latin typeface="Times New Roman" panose="02020603050405020304" pitchFamily="18" charset="0"/>
                <a:cs typeface="Times New Roman" panose="02020603050405020304" pitchFamily="18" charset="0"/>
              </a:rPr>
              <a:t>* Quan </a:t>
            </a:r>
            <a:r>
              <a:rPr lang="en-US" sz="3200" dirty="0" err="1">
                <a:solidFill>
                  <a:srgbClr val="0000FF"/>
                </a:solidFill>
                <a:latin typeface="Times New Roman" panose="02020603050405020304" pitchFamily="18" charset="0"/>
                <a:cs typeface="Times New Roman" panose="02020603050405020304" pitchFamily="18" charset="0"/>
              </a:rPr>
              <a:t>sát</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tranh</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dựa</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vào</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các</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từ</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gợi</a:t>
            </a:r>
            <a:r>
              <a:rPr lang="en-US" sz="3200" dirty="0">
                <a:solidFill>
                  <a:srgbClr val="0000FF"/>
                </a:solidFill>
                <a:latin typeface="Times New Roman" panose="02020603050405020304" pitchFamily="18" charset="0"/>
                <a:cs typeface="Times New Roman" panose="02020603050405020304" pitchFamily="18" charset="0"/>
              </a:rPr>
              <a:t> ý: </a:t>
            </a:r>
            <a:r>
              <a:rPr lang="en-US" sz="3200" dirty="0" err="1">
                <a:solidFill>
                  <a:srgbClr val="0000FF"/>
                </a:solidFill>
                <a:latin typeface="Times New Roman" panose="02020603050405020304" pitchFamily="18" charset="0"/>
                <a:cs typeface="Times New Roman" panose="02020603050405020304" pitchFamily="18" charset="0"/>
              </a:rPr>
              <a:t>giải</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trí</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làm</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mát</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chiếu</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sáng</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bảo</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quản</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thực</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phẩm</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Em</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hãy</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nêu</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tác</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dụng</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của</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các</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sản</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phẩm</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công</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nghệ</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có</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tên</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trong</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hình</a:t>
            </a:r>
            <a:r>
              <a:rPr lang="en-US" sz="3200" dirty="0">
                <a:solidFill>
                  <a:srgbClr val="0000FF"/>
                </a:solidFill>
                <a:latin typeface="Times New Roman" panose="02020603050405020304" pitchFamily="18" charset="0"/>
                <a:cs typeface="Times New Roman" panose="02020603050405020304" pitchFamily="18" charset="0"/>
              </a:rPr>
              <a:t>.</a:t>
            </a:r>
            <a:r>
              <a:rPr lang="en-US" sz="2800" b="1" dirty="0">
                <a:solidFill>
                  <a:srgbClr val="0000FF"/>
                </a:solidFill>
                <a:latin typeface="Times New Roman" panose="02020603050405020304" pitchFamily="18" charset="0"/>
                <a:cs typeface="Times New Roman" panose="02020603050405020304" pitchFamily="18" charset="0"/>
              </a:rPr>
              <a:t>	</a:t>
            </a:r>
            <a:endParaRPr lang="en-US" sz="2800"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6113951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175">
                                            <p:txEl>
                                              <p:pRg st="0" end="0"/>
                                            </p:txEl>
                                          </p:spTgt>
                                        </p:tgtEl>
                                        <p:attrNameLst>
                                          <p:attrName>style.visibility</p:attrName>
                                        </p:attrNameLst>
                                      </p:cBhvr>
                                      <p:to>
                                        <p:strVal val="visible"/>
                                      </p:to>
                                    </p:set>
                                    <p:animEffect transition="in" filter="blinds(horizontal)">
                                      <p:cBhvr>
                                        <p:cTn id="7" dur="500"/>
                                        <p:tgtEl>
                                          <p:spTgt spid="717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175">
                                            <p:txEl>
                                              <p:pRg st="1" end="1"/>
                                            </p:txEl>
                                          </p:spTgt>
                                        </p:tgtEl>
                                        <p:attrNameLst>
                                          <p:attrName>style.visibility</p:attrName>
                                        </p:attrNameLst>
                                      </p:cBhvr>
                                      <p:to>
                                        <p:strVal val="visible"/>
                                      </p:to>
                                    </p:set>
                                    <p:animEffect transition="in" filter="blinds(horizontal)">
                                      <p:cBhvr>
                                        <p:cTn id="12" dur="500"/>
                                        <p:tgtEl>
                                          <p:spTgt spid="717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7175">
                                            <p:txEl>
                                              <p:pRg st="2" end="2"/>
                                            </p:txEl>
                                          </p:spTgt>
                                        </p:tgtEl>
                                        <p:attrNameLst>
                                          <p:attrName>style.visibility</p:attrName>
                                        </p:attrNameLst>
                                      </p:cBhvr>
                                      <p:to>
                                        <p:strVal val="visible"/>
                                      </p:to>
                                    </p:set>
                                    <p:animEffect transition="in" filter="blinds(horizontal)">
                                      <p:cBhvr>
                                        <p:cTn id="17" dur="500"/>
                                        <p:tgtEl>
                                          <p:spTgt spid="717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435B0A0-6380-0549-C147-D2E5A4FE9DCA}"/>
              </a:ext>
            </a:extLst>
          </p:cNvPr>
          <p:cNvPicPr>
            <a:picLocks noChangeAspect="1"/>
          </p:cNvPicPr>
          <p:nvPr/>
        </p:nvPicPr>
        <p:blipFill rotWithShape="1">
          <a:blip r:embed="rId2"/>
          <a:srcRect l="30447" t="28511" r="30207" b="17535"/>
          <a:stretch/>
        </p:blipFill>
        <p:spPr bwMode="auto">
          <a:xfrm>
            <a:off x="228600" y="590550"/>
            <a:ext cx="4813617" cy="3713003"/>
          </a:xfrm>
          <a:prstGeom prst="rect">
            <a:avLst/>
          </a:prstGeom>
          <a:ln>
            <a:noFill/>
          </a:ln>
          <a:extLst>
            <a:ext uri="{53640926-AAD7-44D8-BBD7-CCE9431645EC}">
              <a14:shadowObscured xmlns:a14="http://schemas.microsoft.com/office/drawing/2010/main"/>
            </a:ext>
          </a:extLst>
        </p:spPr>
      </p:pic>
      <p:pic>
        <p:nvPicPr>
          <p:cNvPr id="3" name="Picture 2">
            <a:extLst>
              <a:ext uri="{FF2B5EF4-FFF2-40B4-BE49-F238E27FC236}">
                <a16:creationId xmlns:a16="http://schemas.microsoft.com/office/drawing/2014/main" id="{63DBCFCD-C649-1711-6C8B-B0DA70DE3350}"/>
              </a:ext>
            </a:extLst>
          </p:cNvPr>
          <p:cNvPicPr>
            <a:picLocks noChangeAspect="1"/>
          </p:cNvPicPr>
          <p:nvPr/>
        </p:nvPicPr>
        <p:blipFill rotWithShape="1">
          <a:blip r:embed="rId3"/>
          <a:srcRect l="30336" t="35633" r="29772" b="23897"/>
          <a:stretch/>
        </p:blipFill>
        <p:spPr bwMode="auto">
          <a:xfrm>
            <a:off x="5181600" y="1664017"/>
            <a:ext cx="3181985" cy="181546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43634319"/>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372600" cy="5143500"/>
          </a:xfrm>
          <a:prstGeom prst="rect">
            <a:avLst/>
          </a:prstGeom>
        </p:spPr>
      </p:pic>
      <p:sp>
        <p:nvSpPr>
          <p:cNvPr id="18" name="Rounded Rectangle 17"/>
          <p:cNvSpPr/>
          <p:nvPr/>
        </p:nvSpPr>
        <p:spPr>
          <a:xfrm>
            <a:off x="838200" y="399415"/>
            <a:ext cx="6498590" cy="654050"/>
          </a:xfrm>
          <a:prstGeom prst="roundRect">
            <a:avLst/>
          </a:prstGeom>
          <a:ln w="28575">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4000" dirty="0">
                <a:solidFill>
                  <a:srgbClr val="FF0000"/>
                </a:solidFill>
                <a:latin typeface="Times New Roman" panose="02020603050405020304" pitchFamily="18" charset="0"/>
                <a:cs typeface="Times New Roman" panose="02020603050405020304" pitchFamily="18" charset="0"/>
              </a:rPr>
              <a:t>KẾT LUẬN</a:t>
            </a:r>
          </a:p>
        </p:txBody>
      </p:sp>
      <p:pic>
        <p:nvPicPr>
          <p:cNvPr id="14" name="Picture 10" descr="chika8[1]"/>
          <p:cNvPicPr>
            <a:picLocks noChangeAspect="1" noChangeArrowheads="1" noCrop="1"/>
          </p:cNvPicPr>
          <p:nvPr/>
        </p:nvPicPr>
        <p:blipFill>
          <a:blip r:embed="rId4"/>
          <a:srcRect/>
          <a:stretch>
            <a:fillRect/>
          </a:stretch>
        </p:blipFill>
        <p:spPr bwMode="auto">
          <a:xfrm>
            <a:off x="4344991" y="4251723"/>
            <a:ext cx="960437" cy="613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descr="chika8[1]"/>
          <p:cNvPicPr>
            <a:picLocks noChangeAspect="1" noChangeArrowheads="1" noCrop="1"/>
          </p:cNvPicPr>
          <p:nvPr/>
        </p:nvPicPr>
        <p:blipFill>
          <a:blip r:embed="rId4"/>
          <a:srcRect/>
          <a:stretch>
            <a:fillRect/>
          </a:stretch>
        </p:blipFill>
        <p:spPr bwMode="auto">
          <a:xfrm>
            <a:off x="5180016" y="4262439"/>
            <a:ext cx="960437" cy="613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0" descr="chika8[1]"/>
          <p:cNvPicPr>
            <a:picLocks noChangeAspect="1" noChangeArrowheads="1" noCrop="1"/>
          </p:cNvPicPr>
          <p:nvPr/>
        </p:nvPicPr>
        <p:blipFill>
          <a:blip r:embed="rId4"/>
          <a:srcRect/>
          <a:stretch>
            <a:fillRect/>
          </a:stretch>
        </p:blipFill>
        <p:spPr bwMode="auto">
          <a:xfrm>
            <a:off x="6092825" y="4229101"/>
            <a:ext cx="960438" cy="613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21"/>
          <p:cNvSpPr txBox="1"/>
          <p:nvPr/>
        </p:nvSpPr>
        <p:spPr>
          <a:xfrm>
            <a:off x="822960" y="1504950"/>
            <a:ext cx="7933055" cy="2061210"/>
          </a:xfrm>
          <a:prstGeom prst="rect">
            <a:avLst/>
          </a:prstGeom>
          <a:noFill/>
        </p:spPr>
        <p:txBody>
          <a:bodyPr wrap="square" rtlCol="0">
            <a:spAutoFit/>
          </a:bodyPr>
          <a:lstStyle/>
          <a:p>
            <a:r>
              <a:rPr lang="en-US" sz="3200" b="1" i="1">
                <a:solidFill>
                  <a:srgbClr val="0000FF"/>
                </a:solidFill>
                <a:latin typeface="Times New Roman" panose="02020603050405020304" pitchFamily="18" charset="0"/>
                <a:cs typeface="Times New Roman" panose="02020603050405020304" pitchFamily="18" charset="0"/>
              </a:rPr>
              <a:t>Các sản phẩm công nghệ có vai trò  rất quan trọng trong đời sống của chúng ta. Càng ngày những sản phẩm công nghệ càng hiện đại giúp cho con người có cuộc sống tốt đẹp hơn.</a:t>
            </a:r>
          </a:p>
        </p:txBody>
      </p:sp>
    </p:spTree>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14"/>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21" presetClass="entr" presetSubtype="1"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heel(1)">
                                      <p:cBhvr>
                                        <p:cTn id="15" dur="20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grpId="0" nodeType="click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wheel(1)">
                                      <p:cBhvr>
                                        <p:cTn id="20"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ldLvl="0" animBg="1"/>
      <p:bldP spid="2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808292" y="285751"/>
            <a:ext cx="3527425" cy="768350"/>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base">
              <a:spcBef>
                <a:spcPct val="0"/>
              </a:spcBef>
              <a:spcAft>
                <a:spcPct val="0"/>
              </a:spcAft>
              <a:defRPr/>
            </a:pPr>
            <a:r>
              <a:rPr lang="en-US" sz="4400" b="1" cap="all" dirty="0" err="1">
                <a:ln w="0"/>
                <a:gradFill flip="none">
                  <a:gsLst>
                    <a:gs pos="0">
                      <a:srgbClr val="FE8637">
                        <a:tint val="75000"/>
                        <a:shade val="75000"/>
                        <a:satMod val="170000"/>
                      </a:srgbClr>
                    </a:gs>
                    <a:gs pos="49000">
                      <a:srgbClr val="FE8637">
                        <a:tint val="88000"/>
                        <a:shade val="65000"/>
                        <a:satMod val="172000"/>
                      </a:srgbClr>
                    </a:gs>
                    <a:gs pos="50000">
                      <a:srgbClr val="FE8637">
                        <a:shade val="65000"/>
                        <a:satMod val="130000"/>
                      </a:srgbClr>
                    </a:gs>
                    <a:gs pos="92000">
                      <a:srgbClr val="FE8637">
                        <a:shade val="50000"/>
                        <a:satMod val="120000"/>
                      </a:srgbClr>
                    </a:gs>
                    <a:gs pos="100000">
                      <a:srgbClr val="FE8637">
                        <a:shade val="48000"/>
                        <a:satMod val="120000"/>
                      </a:srgbClr>
                    </a:gs>
                  </a:gsLst>
                  <a:lin ang="5400000"/>
                </a:gradFill>
                <a:effectLst>
                  <a:reflection blurRad="12700" stA="50000" endPos="50000" dist="5000" dir="5400000" sy="-100000" rotWithShape="0"/>
                </a:effectLst>
                <a:latin typeface="Times New Roman" panose="02020603050405020304" pitchFamily="18" charset="0"/>
                <a:cs typeface="Arial" panose="020B0604020202020204" pitchFamily="34" charset="0"/>
              </a:rPr>
              <a:t>LUYỆN TẬP</a:t>
            </a:r>
            <a:r>
              <a:rPr lang="en-US" sz="4400" b="1" cap="all" dirty="0">
                <a:ln w="0"/>
                <a:gradFill flip="none">
                  <a:gsLst>
                    <a:gs pos="0">
                      <a:srgbClr val="FE8637">
                        <a:tint val="75000"/>
                        <a:shade val="75000"/>
                        <a:satMod val="170000"/>
                      </a:srgbClr>
                    </a:gs>
                    <a:gs pos="49000">
                      <a:srgbClr val="FE8637">
                        <a:tint val="88000"/>
                        <a:shade val="65000"/>
                        <a:satMod val="172000"/>
                      </a:srgbClr>
                    </a:gs>
                    <a:gs pos="50000">
                      <a:srgbClr val="FE8637">
                        <a:shade val="65000"/>
                        <a:satMod val="130000"/>
                      </a:srgbClr>
                    </a:gs>
                    <a:gs pos="92000">
                      <a:srgbClr val="FE8637">
                        <a:shade val="50000"/>
                        <a:satMod val="120000"/>
                      </a:srgbClr>
                    </a:gs>
                    <a:gs pos="100000">
                      <a:srgbClr val="FE8637">
                        <a:shade val="48000"/>
                        <a:satMod val="120000"/>
                      </a:srgbClr>
                    </a:gs>
                  </a:gsLst>
                  <a:lin ang="5400000"/>
                </a:gradFill>
                <a:effectLst>
                  <a:reflection blurRad="12700" stA="50000" endPos="50000" dist="5000" dir="5400000" sy="-100000" rotWithShape="0"/>
                </a:effectLst>
                <a:latin typeface="Times New Roman" panose="02020603050405020304" pitchFamily="18" charset="0"/>
                <a:cs typeface="Arial" panose="020B0604020202020204" pitchFamily="34" charset="0"/>
              </a:rPr>
              <a:t> </a:t>
            </a:r>
          </a:p>
        </p:txBody>
      </p:sp>
      <p:pic>
        <p:nvPicPr>
          <p:cNvPr id="9221" name="Picture 2" descr="Káº¿t quáº£ hÃ¬nh áº£nh cho HOC BAI PNG"/>
          <p:cNvPicPr>
            <a:picLocks noChangeAspect="1" noChangeArrowheads="1"/>
          </p:cNvPicPr>
          <p:nvPr/>
        </p:nvPicPr>
        <p:blipFill>
          <a:blip r:embed="rId3">
            <a:extLst>
              <a:ext uri="{28A0092B-C50C-407E-A947-70E740481C1C}">
                <a14:useLocalDpi xmlns:a14="http://schemas.microsoft.com/office/drawing/2010/main" val="0"/>
              </a:ext>
            </a:extLst>
          </a:blip>
          <a:srcRect t="18951" b="19534"/>
          <a:stretch>
            <a:fillRect/>
          </a:stretch>
        </p:blipFill>
        <p:spPr bwMode="auto">
          <a:xfrm>
            <a:off x="609603" y="1123950"/>
            <a:ext cx="8105775"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randomBar dir="vert"/>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2"/>
          <p:cNvSpPr txBox="1">
            <a:spLocks noChangeArrowheads="1"/>
          </p:cNvSpPr>
          <p:nvPr/>
        </p:nvSpPr>
        <p:spPr bwMode="auto">
          <a:xfrm>
            <a:off x="628650" y="1047750"/>
            <a:ext cx="8305800" cy="2162810"/>
          </a:xfrm>
          <a:prstGeom prst="rect">
            <a:avLst/>
          </a:prstGeom>
          <a:noFill/>
          <a:ln w="9525">
            <a:noFill/>
            <a:miter lim="800000"/>
          </a:ln>
        </p:spPr>
        <p:txBody>
          <a:bodyPr wrap="square" lIns="40522" tIns="20261" rIns="40522" bIns="20261">
            <a:spAutoFit/>
          </a:bodyPr>
          <a:lstStyle/>
          <a:p>
            <a:pPr marL="227965" indent="-227965" algn="just">
              <a:lnSpc>
                <a:spcPct val="150000"/>
              </a:lnSpc>
            </a:pP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Luyện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tập</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làm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việc</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nhóm</a:t>
            </a:r>
            <a:r>
              <a:rPr lang="en-US" sz="3600" b="1" dirty="0">
                <a:solidFill>
                  <a:srgbClr val="FF0000"/>
                </a:solidFill>
                <a:latin typeface="Times New Roman" panose="02020603050405020304" pitchFamily="18" charset="0"/>
                <a:cs typeface="Times New Roman" panose="02020603050405020304" pitchFamily="18" charset="0"/>
              </a:rPr>
              <a:t> 2):</a:t>
            </a:r>
          </a:p>
          <a:p>
            <a:pPr marL="227965" indent="-227965" algn="just">
              <a:lnSpc>
                <a:spcPct val="150000"/>
              </a:lnSpc>
            </a:pPr>
            <a:r>
              <a:rPr lang="en-US" sz="2800" dirty="0">
                <a:solidFill>
                  <a:srgbClr val="0000FF"/>
                </a:solidFill>
                <a:latin typeface="Times New Roman" panose="02020603050405020304" pitchFamily="18" charset="0"/>
                <a:cs typeface="Times New Roman" panose="02020603050405020304" pitchFamily="18" charset="0"/>
              </a:rPr>
              <a:t>Ai </a:t>
            </a:r>
            <a:r>
              <a:rPr lang="en-US" sz="2800" dirty="0" err="1">
                <a:solidFill>
                  <a:srgbClr val="0000FF"/>
                </a:solidFill>
                <a:latin typeface="Times New Roman" panose="02020603050405020304" pitchFamily="18" charset="0"/>
                <a:cs typeface="Times New Roman" panose="02020603050405020304" pitchFamily="18" charset="0"/>
              </a:rPr>
              <a:t>kể</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đúng</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Em</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hãy</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cùng</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các</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bạn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kể</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một</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số</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đối</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tượng</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tự</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nhiên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hoặc</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sản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phẩm</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công</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nghệ</a:t>
            </a:r>
            <a:r>
              <a:rPr lang="en-US" sz="2800" dirty="0">
                <a:solidFill>
                  <a:srgbClr val="0000FF"/>
                </a:solidFill>
                <a:latin typeface="Times New Roman" panose="02020603050405020304" pitchFamily="18" charset="0"/>
                <a:cs typeface="Times New Roman" panose="02020603050405020304" pitchFamily="18" charset="0"/>
              </a:rPr>
              <a:t>.</a:t>
            </a:r>
          </a:p>
        </p:txBody>
      </p:sp>
      <p:pic>
        <p:nvPicPr>
          <p:cNvPr id="1026" name="Picture 2"/>
          <p:cNvPicPr>
            <a:picLocks noChangeAspect="1" noChangeArrowheads="1"/>
          </p:cNvPicPr>
          <p:nvPr/>
        </p:nvPicPr>
        <p:blipFill>
          <a:blip r:embed="rId2"/>
          <a:srcRect/>
          <a:stretch>
            <a:fillRect/>
          </a:stretch>
        </p:blipFill>
        <p:spPr bwMode="auto">
          <a:xfrm>
            <a:off x="8724900" y="4833938"/>
            <a:ext cx="419100" cy="328613"/>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372600" cy="5143500"/>
          </a:xfrm>
          <a:prstGeom prst="rect">
            <a:avLst/>
          </a:prstGeom>
        </p:spPr>
      </p:pic>
      <p:pic>
        <p:nvPicPr>
          <p:cNvPr id="14" name="Picture 10" descr="chika8[1]"/>
          <p:cNvPicPr>
            <a:picLocks noChangeAspect="1" noChangeArrowheads="1" noCrop="1"/>
          </p:cNvPicPr>
          <p:nvPr/>
        </p:nvPicPr>
        <p:blipFill>
          <a:blip r:embed="rId4"/>
          <a:srcRect/>
          <a:stretch>
            <a:fillRect/>
          </a:stretch>
        </p:blipFill>
        <p:spPr bwMode="auto">
          <a:xfrm>
            <a:off x="4344991" y="4251723"/>
            <a:ext cx="960437" cy="613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descr="chika8[1]"/>
          <p:cNvPicPr>
            <a:picLocks noChangeAspect="1" noChangeArrowheads="1" noCrop="1"/>
          </p:cNvPicPr>
          <p:nvPr/>
        </p:nvPicPr>
        <p:blipFill>
          <a:blip r:embed="rId4"/>
          <a:srcRect/>
          <a:stretch>
            <a:fillRect/>
          </a:stretch>
        </p:blipFill>
        <p:spPr bwMode="auto">
          <a:xfrm>
            <a:off x="5180016" y="4262439"/>
            <a:ext cx="960437" cy="613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0" descr="chika8[1]"/>
          <p:cNvPicPr>
            <a:picLocks noChangeAspect="1" noChangeArrowheads="1" noCrop="1"/>
          </p:cNvPicPr>
          <p:nvPr/>
        </p:nvPicPr>
        <p:blipFill>
          <a:blip r:embed="rId4"/>
          <a:srcRect/>
          <a:stretch>
            <a:fillRect/>
          </a:stretch>
        </p:blipFill>
        <p:spPr bwMode="auto">
          <a:xfrm>
            <a:off x="6092825" y="4229101"/>
            <a:ext cx="960438" cy="613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22"/>
          <p:cNvSpPr txBox="1"/>
          <p:nvPr/>
        </p:nvSpPr>
        <p:spPr>
          <a:xfrm>
            <a:off x="228600" y="114300"/>
            <a:ext cx="8686800" cy="1076325"/>
          </a:xfrm>
          <a:prstGeom prst="rect">
            <a:avLst/>
          </a:prstGeom>
          <a:solidFill>
            <a:srgbClr val="92D050"/>
          </a:solidFill>
          <a:ln>
            <a:solidFill>
              <a:srgbClr val="FFFF00"/>
            </a:solidFill>
          </a:ln>
        </p:spPr>
        <p:txBody>
          <a:bodyPr wrap="square" rtlCol="0">
            <a:spAutoFit/>
          </a:bodyPr>
          <a:lstStyle/>
          <a:p>
            <a:r>
              <a:rPr lang="en-US" sz="3200" b="1" dirty="0">
                <a:solidFill>
                  <a:srgbClr val="FF0000"/>
                </a:solidFill>
                <a:latin typeface="Times New Roman" panose="02020603050405020304" pitchFamily="18" charset="0"/>
                <a:cs typeface="Times New Roman" panose="02020603050405020304" pitchFamily="18" charset="0"/>
              </a:rPr>
              <a:t>   Thảo luận và trình bày những đối tượng tự nhiên và sản phẩm công nghệ mà em biết?</a:t>
            </a:r>
          </a:p>
        </p:txBody>
      </p:sp>
      <p:pic>
        <p:nvPicPr>
          <p:cNvPr id="6" name="Picture 2"/>
          <p:cNvPicPr>
            <a:picLocks noGrp="1" noChangeAspect="1"/>
          </p:cNvPicPr>
          <p:nvPr>
            <p:ph idx="1"/>
          </p:nvPr>
        </p:nvPicPr>
        <p:blipFill>
          <a:blip r:embed="rId5"/>
          <a:stretch>
            <a:fillRect/>
          </a:stretch>
        </p:blipFill>
        <p:spPr>
          <a:xfrm>
            <a:off x="560070" y="1200150"/>
            <a:ext cx="8173720" cy="3468370"/>
          </a:xfrm>
          <a:prstGeom prst="rect">
            <a:avLst/>
          </a:prstGeom>
          <a:noFill/>
          <a:ln>
            <a:noFill/>
          </a:ln>
        </p:spPr>
      </p:pic>
    </p:spTree>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14"/>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372600" cy="5143500"/>
          </a:xfrm>
          <a:prstGeom prst="rect">
            <a:avLst/>
          </a:prstGeom>
        </p:spPr>
      </p:pic>
      <p:sp>
        <p:nvSpPr>
          <p:cNvPr id="18" name="Rounded Rectangle 17"/>
          <p:cNvSpPr/>
          <p:nvPr/>
        </p:nvSpPr>
        <p:spPr>
          <a:xfrm>
            <a:off x="723900" y="907851"/>
            <a:ext cx="7924800" cy="2924175"/>
          </a:xfrm>
          <a:prstGeom prst="roundRect">
            <a:avLst/>
          </a:prstGeom>
          <a:ln w="28575">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pic>
        <p:nvPicPr>
          <p:cNvPr id="14" name="Picture 10" descr="chika8[1]"/>
          <p:cNvPicPr>
            <a:picLocks noChangeAspect="1" noChangeArrowheads="1" noCrop="1"/>
          </p:cNvPicPr>
          <p:nvPr/>
        </p:nvPicPr>
        <p:blipFill>
          <a:blip r:embed="rId4"/>
          <a:srcRect/>
          <a:stretch>
            <a:fillRect/>
          </a:stretch>
        </p:blipFill>
        <p:spPr bwMode="auto">
          <a:xfrm>
            <a:off x="4344991" y="4251723"/>
            <a:ext cx="960437" cy="613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descr="chika8[1]"/>
          <p:cNvPicPr>
            <a:picLocks noChangeAspect="1" noChangeArrowheads="1" noCrop="1"/>
          </p:cNvPicPr>
          <p:nvPr/>
        </p:nvPicPr>
        <p:blipFill>
          <a:blip r:embed="rId4"/>
          <a:srcRect/>
          <a:stretch>
            <a:fillRect/>
          </a:stretch>
        </p:blipFill>
        <p:spPr bwMode="auto">
          <a:xfrm>
            <a:off x="5180016" y="4262439"/>
            <a:ext cx="960437" cy="613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0" descr="chika8[1]"/>
          <p:cNvPicPr>
            <a:picLocks noChangeAspect="1" noChangeArrowheads="1" noCrop="1"/>
          </p:cNvPicPr>
          <p:nvPr/>
        </p:nvPicPr>
        <p:blipFill>
          <a:blip r:embed="rId4"/>
          <a:srcRect/>
          <a:stretch>
            <a:fillRect/>
          </a:stretch>
        </p:blipFill>
        <p:spPr bwMode="auto">
          <a:xfrm>
            <a:off x="6092825" y="4229101"/>
            <a:ext cx="960438" cy="613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21"/>
          <p:cNvSpPr txBox="1"/>
          <p:nvPr/>
        </p:nvSpPr>
        <p:spPr>
          <a:xfrm>
            <a:off x="1129509" y="1165266"/>
            <a:ext cx="7391400" cy="2061210"/>
          </a:xfrm>
          <a:prstGeom prst="rect">
            <a:avLst/>
          </a:prstGeom>
          <a:noFill/>
        </p:spPr>
        <p:txBody>
          <a:bodyPr wrap="square" rtlCol="0">
            <a:spAutoFit/>
          </a:bodyPr>
          <a:lstStyle/>
          <a:p>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Một</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số</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đối</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tượng</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tự</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nhiên</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sông</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núi</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biển</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dòng</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suối</a:t>
            </a:r>
            <a:r>
              <a:rPr lang="en-US" sz="3200" dirty="0">
                <a:solidFill>
                  <a:srgbClr val="0000FF"/>
                </a:solidFill>
                <a:latin typeface="Times New Roman" panose="02020603050405020304" pitchFamily="18" charset="0"/>
                <a:cs typeface="Times New Roman" panose="02020603050405020304" pitchFamily="18" charset="0"/>
              </a:rPr>
              <a:t>…</a:t>
            </a:r>
          </a:p>
          <a:p>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Một</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số</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sản</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phẩm</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công</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nghệ</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cặp</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sách</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áo</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quần</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xe</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cộ</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cầu</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cống</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công</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viên</a:t>
            </a:r>
            <a:r>
              <a:rPr lang="en-US" sz="3200" dirty="0">
                <a:solidFill>
                  <a:srgbClr val="0000FF"/>
                </a:solidFill>
                <a:latin typeface="Times New Roman" panose="02020603050405020304" pitchFamily="18" charset="0"/>
                <a:cs typeface="Times New Roman" panose="02020603050405020304" pitchFamily="18" charset="0"/>
              </a:rPr>
              <a:t>,…</a:t>
            </a:r>
            <a:r>
              <a:rPr lang="en-US" sz="3200" dirty="0">
                <a:solidFill>
                  <a:srgbClr val="FF0000"/>
                </a:solidFill>
                <a:latin typeface="Times New Roman" panose="02020603050405020304" pitchFamily="18" charset="0"/>
                <a:cs typeface="Times New Roman" panose="02020603050405020304" pitchFamily="18" charset="0"/>
              </a:rPr>
              <a:t>.</a:t>
            </a:r>
          </a:p>
        </p:txBody>
      </p:sp>
    </p:spTree>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14"/>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heel(1)">
                                      <p:cBhvr>
                                        <p:cTn id="17" dur="2000"/>
                                        <p:tgtEl>
                                          <p:spTgt spid="22"/>
                                        </p:tgtEl>
                                      </p:cBhvr>
                                    </p:animEffect>
                                  </p:childTnLst>
                                </p:cTn>
                              </p:par>
                              <p:par>
                                <p:cTn id="18" presetID="21" presetClass="entr" presetSubtype="1" fill="hold" grpId="0"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heel(1)">
                                      <p:cBhvr>
                                        <p:cTn id="20"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ldLvl="0" animBg="1"/>
      <p:bldP spid="2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723582" y="285751"/>
            <a:ext cx="3696845" cy="769441"/>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base">
              <a:spcBef>
                <a:spcPct val="0"/>
              </a:spcBef>
              <a:spcAft>
                <a:spcPct val="0"/>
              </a:spcAft>
              <a:defRPr/>
            </a:pPr>
            <a:r>
              <a:rPr lang="en-US" sz="4400" b="1" cap="all" dirty="0" err="1">
                <a:ln w="0"/>
                <a:gradFill flip="none">
                  <a:gsLst>
                    <a:gs pos="0">
                      <a:srgbClr val="FE8637">
                        <a:tint val="75000"/>
                        <a:shade val="75000"/>
                        <a:satMod val="170000"/>
                      </a:srgbClr>
                    </a:gs>
                    <a:gs pos="49000">
                      <a:srgbClr val="FE8637">
                        <a:tint val="88000"/>
                        <a:shade val="65000"/>
                        <a:satMod val="172000"/>
                      </a:srgbClr>
                    </a:gs>
                    <a:gs pos="50000">
                      <a:srgbClr val="FE8637">
                        <a:shade val="65000"/>
                        <a:satMod val="130000"/>
                      </a:srgbClr>
                    </a:gs>
                    <a:gs pos="92000">
                      <a:srgbClr val="FE8637">
                        <a:shade val="50000"/>
                        <a:satMod val="120000"/>
                      </a:srgbClr>
                    </a:gs>
                    <a:gs pos="100000">
                      <a:srgbClr val="FE8637">
                        <a:shade val="48000"/>
                        <a:satMod val="120000"/>
                      </a:srgbClr>
                    </a:gs>
                  </a:gsLst>
                  <a:lin ang="5400000"/>
                </a:gradFill>
                <a:effectLst>
                  <a:reflection blurRad="12700" stA="50000" endPos="50000" dist="5000" dir="5400000" sy="-100000" rotWithShape="0"/>
                </a:effectLst>
                <a:latin typeface="Times New Roman" panose="02020603050405020304" pitchFamily="18" charset="0"/>
                <a:cs typeface="Arial" panose="020B0604020202020204" pitchFamily="34" charset="0"/>
              </a:rPr>
              <a:t>Khởi</a:t>
            </a:r>
            <a:r>
              <a:rPr lang="en-US" sz="4400" b="1" cap="all" dirty="0">
                <a:ln w="0"/>
                <a:gradFill flip="none">
                  <a:gsLst>
                    <a:gs pos="0">
                      <a:srgbClr val="FE8637">
                        <a:tint val="75000"/>
                        <a:shade val="75000"/>
                        <a:satMod val="170000"/>
                      </a:srgbClr>
                    </a:gs>
                    <a:gs pos="49000">
                      <a:srgbClr val="FE8637">
                        <a:tint val="88000"/>
                        <a:shade val="65000"/>
                        <a:satMod val="172000"/>
                      </a:srgbClr>
                    </a:gs>
                    <a:gs pos="50000">
                      <a:srgbClr val="FE8637">
                        <a:shade val="65000"/>
                        <a:satMod val="130000"/>
                      </a:srgbClr>
                    </a:gs>
                    <a:gs pos="92000">
                      <a:srgbClr val="FE8637">
                        <a:shade val="50000"/>
                        <a:satMod val="120000"/>
                      </a:srgbClr>
                    </a:gs>
                    <a:gs pos="100000">
                      <a:srgbClr val="FE8637">
                        <a:shade val="48000"/>
                        <a:satMod val="120000"/>
                      </a:srgbClr>
                    </a:gs>
                  </a:gsLst>
                  <a:lin ang="5400000"/>
                </a:gradFill>
                <a:effectLst>
                  <a:reflection blurRad="12700" stA="50000" endPos="50000" dist="5000" dir="5400000" sy="-100000" rotWithShape="0"/>
                </a:effectLst>
                <a:latin typeface="Times New Roman" panose="02020603050405020304" pitchFamily="18" charset="0"/>
                <a:cs typeface="Arial" panose="020B0604020202020204" pitchFamily="34" charset="0"/>
              </a:rPr>
              <a:t> </a:t>
            </a:r>
            <a:r>
              <a:rPr lang="en-US" sz="4400" b="1" cap="all" dirty="0" err="1">
                <a:ln w="0"/>
                <a:gradFill flip="none">
                  <a:gsLst>
                    <a:gs pos="0">
                      <a:srgbClr val="FE8637">
                        <a:tint val="75000"/>
                        <a:shade val="75000"/>
                        <a:satMod val="170000"/>
                      </a:srgbClr>
                    </a:gs>
                    <a:gs pos="49000">
                      <a:srgbClr val="FE8637">
                        <a:tint val="88000"/>
                        <a:shade val="65000"/>
                        <a:satMod val="172000"/>
                      </a:srgbClr>
                    </a:gs>
                    <a:gs pos="50000">
                      <a:srgbClr val="FE8637">
                        <a:shade val="65000"/>
                        <a:satMod val="130000"/>
                      </a:srgbClr>
                    </a:gs>
                    <a:gs pos="92000">
                      <a:srgbClr val="FE8637">
                        <a:shade val="50000"/>
                        <a:satMod val="120000"/>
                      </a:srgbClr>
                    </a:gs>
                    <a:gs pos="100000">
                      <a:srgbClr val="FE8637">
                        <a:shade val="48000"/>
                        <a:satMod val="120000"/>
                      </a:srgbClr>
                    </a:gs>
                  </a:gsLst>
                  <a:lin ang="5400000"/>
                </a:gradFill>
                <a:effectLst>
                  <a:reflection blurRad="12700" stA="50000" endPos="50000" dist="5000" dir="5400000" sy="-100000" rotWithShape="0"/>
                </a:effectLst>
                <a:latin typeface="Times New Roman" panose="02020603050405020304" pitchFamily="18" charset="0"/>
                <a:cs typeface="Arial" panose="020B0604020202020204" pitchFamily="34" charset="0"/>
              </a:rPr>
              <a:t>động</a:t>
            </a:r>
            <a:r>
              <a:rPr lang="en-US" sz="4400" b="1" cap="all" dirty="0">
                <a:ln w="0"/>
                <a:gradFill flip="none">
                  <a:gsLst>
                    <a:gs pos="0">
                      <a:srgbClr val="FE8637">
                        <a:tint val="75000"/>
                        <a:shade val="75000"/>
                        <a:satMod val="170000"/>
                      </a:srgbClr>
                    </a:gs>
                    <a:gs pos="49000">
                      <a:srgbClr val="FE8637">
                        <a:tint val="88000"/>
                        <a:shade val="65000"/>
                        <a:satMod val="172000"/>
                      </a:srgbClr>
                    </a:gs>
                    <a:gs pos="50000">
                      <a:srgbClr val="FE8637">
                        <a:shade val="65000"/>
                        <a:satMod val="130000"/>
                      </a:srgbClr>
                    </a:gs>
                    <a:gs pos="92000">
                      <a:srgbClr val="FE8637">
                        <a:shade val="50000"/>
                        <a:satMod val="120000"/>
                      </a:srgbClr>
                    </a:gs>
                    <a:gs pos="100000">
                      <a:srgbClr val="FE8637">
                        <a:shade val="48000"/>
                        <a:satMod val="120000"/>
                      </a:srgbClr>
                    </a:gs>
                  </a:gsLst>
                  <a:lin ang="5400000"/>
                </a:gradFill>
                <a:effectLst>
                  <a:reflection blurRad="12700" stA="50000" endPos="50000" dist="5000" dir="5400000" sy="-100000" rotWithShape="0"/>
                </a:effectLst>
                <a:latin typeface="Times New Roman" panose="02020603050405020304" pitchFamily="18" charset="0"/>
                <a:cs typeface="Arial" panose="020B0604020202020204" pitchFamily="34" charset="0"/>
              </a:rPr>
              <a:t> </a:t>
            </a:r>
          </a:p>
        </p:txBody>
      </p:sp>
      <p:pic>
        <p:nvPicPr>
          <p:cNvPr id="9221" name="Picture 2" descr="Káº¿t quáº£ hÃ¬nh áº£nh cho HOC BAI PNG"/>
          <p:cNvPicPr>
            <a:picLocks noChangeAspect="1" noChangeArrowheads="1"/>
          </p:cNvPicPr>
          <p:nvPr/>
        </p:nvPicPr>
        <p:blipFill>
          <a:blip r:embed="rId3">
            <a:extLst>
              <a:ext uri="{28A0092B-C50C-407E-A947-70E740481C1C}">
                <a14:useLocalDpi xmlns:a14="http://schemas.microsoft.com/office/drawing/2010/main" val="0"/>
              </a:ext>
            </a:extLst>
          </a:blip>
          <a:srcRect t="18951" b="19534"/>
          <a:stretch>
            <a:fillRect/>
          </a:stretch>
        </p:blipFill>
        <p:spPr bwMode="auto">
          <a:xfrm>
            <a:off x="609603" y="1123950"/>
            <a:ext cx="8105775"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randomBar dir="vert"/>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2"/>
          <p:cNvSpPr txBox="1">
            <a:spLocks noChangeArrowheads="1"/>
          </p:cNvSpPr>
          <p:nvPr/>
        </p:nvSpPr>
        <p:spPr bwMode="auto">
          <a:xfrm>
            <a:off x="762000" y="1200150"/>
            <a:ext cx="8305800" cy="2087119"/>
          </a:xfrm>
          <a:prstGeom prst="rect">
            <a:avLst/>
          </a:prstGeom>
          <a:noFill/>
          <a:ln w="9525">
            <a:noFill/>
            <a:miter lim="800000"/>
          </a:ln>
        </p:spPr>
        <p:txBody>
          <a:bodyPr wrap="square" lIns="40522" tIns="20261" rIns="40522" bIns="20261">
            <a:spAutoFit/>
          </a:bodyPr>
          <a:lstStyle/>
          <a:p>
            <a:pPr marL="227965" indent="-227965" algn="just">
              <a:lnSpc>
                <a:spcPct val="150000"/>
              </a:lnSpc>
            </a:pP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Luyện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tập</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làm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việc</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nhóm</a:t>
            </a:r>
            <a:r>
              <a:rPr lang="en-US" sz="3600" b="1" dirty="0">
                <a:solidFill>
                  <a:srgbClr val="FF0000"/>
                </a:solidFill>
                <a:latin typeface="Times New Roman" panose="02020603050405020304" pitchFamily="18" charset="0"/>
                <a:cs typeface="Times New Roman" panose="02020603050405020304" pitchFamily="18" charset="0"/>
              </a:rPr>
              <a:t> 4):</a:t>
            </a:r>
          </a:p>
          <a:p>
            <a:pPr marL="227965" indent="-227965" algn="just">
              <a:lnSpc>
                <a:spcPct val="150000"/>
              </a:lnSpc>
            </a:pPr>
            <a:r>
              <a:rPr lang="en-US" sz="2800" dirty="0" err="1">
                <a:solidFill>
                  <a:srgbClr val="0000FF"/>
                </a:solidFill>
                <a:latin typeface="Times New Roman" panose="02020603050405020304" pitchFamily="18" charset="0"/>
                <a:cs typeface="Times New Roman" panose="02020603050405020304" pitchFamily="18" charset="0"/>
              </a:rPr>
              <a:t>Thảo</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luận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nhóm</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và</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kể</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tên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các</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sản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phẩm</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công</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nghệ</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mà</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em</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biết</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có</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tác</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dụng</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như</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mô</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tả</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dưới</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đây</a:t>
            </a:r>
            <a:r>
              <a:rPr lang="en-US" sz="2800" dirty="0">
                <a:solidFill>
                  <a:srgbClr val="0000FF"/>
                </a:solidFill>
                <a:latin typeface="Times New Roman" panose="02020603050405020304" pitchFamily="18" charset="0"/>
                <a:cs typeface="Times New Roman" panose="02020603050405020304" pitchFamily="18" charset="0"/>
              </a:rPr>
              <a:t>:</a:t>
            </a:r>
          </a:p>
        </p:txBody>
      </p:sp>
      <p:pic>
        <p:nvPicPr>
          <p:cNvPr id="1026" name="Picture 2"/>
          <p:cNvPicPr>
            <a:picLocks noChangeAspect="1" noChangeArrowheads="1"/>
          </p:cNvPicPr>
          <p:nvPr/>
        </p:nvPicPr>
        <p:blipFill>
          <a:blip r:embed="rId2"/>
          <a:srcRect/>
          <a:stretch>
            <a:fillRect/>
          </a:stretch>
        </p:blipFill>
        <p:spPr bwMode="auto">
          <a:xfrm>
            <a:off x="8724900" y="4833938"/>
            <a:ext cx="419100" cy="328613"/>
          </a:xfrm>
          <a:prstGeom prst="rect">
            <a:avLst/>
          </a:prstGeom>
          <a:noFill/>
          <a:ln w="9525">
            <a:noFill/>
            <a:miter lim="800000"/>
            <a:headEnd/>
            <a:tailEnd/>
          </a:ln>
        </p:spPr>
      </p:pic>
    </p:spTree>
    <p:extLst>
      <p:ext uri="{BB962C8B-B14F-4D97-AF65-F5344CB8AC3E}">
        <p14:creationId xmlns:p14="http://schemas.microsoft.com/office/powerpoint/2010/main" val="148730886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8724900" y="4833938"/>
            <a:ext cx="419100" cy="328613"/>
          </a:xfrm>
          <a:prstGeom prst="rect">
            <a:avLst/>
          </a:prstGeom>
          <a:noFill/>
          <a:ln w="9525">
            <a:noFill/>
            <a:miter lim="800000"/>
            <a:headEnd/>
            <a:tailEnd/>
          </a:ln>
        </p:spPr>
      </p:pic>
      <p:pic>
        <p:nvPicPr>
          <p:cNvPr id="2" name="Picture 1">
            <a:extLst>
              <a:ext uri="{FF2B5EF4-FFF2-40B4-BE49-F238E27FC236}">
                <a16:creationId xmlns:a16="http://schemas.microsoft.com/office/drawing/2014/main" id="{9001B53D-2BB1-283C-81E1-B10F37D8D410}"/>
              </a:ext>
            </a:extLst>
          </p:cNvPr>
          <p:cNvPicPr>
            <a:picLocks noChangeAspect="1"/>
          </p:cNvPicPr>
          <p:nvPr/>
        </p:nvPicPr>
        <p:blipFill rotWithShape="1">
          <a:blip r:embed="rId3"/>
          <a:srcRect l="37812" t="44107" r="38012" b="17924"/>
          <a:stretch/>
        </p:blipFill>
        <p:spPr bwMode="auto">
          <a:xfrm>
            <a:off x="2209800" y="485460"/>
            <a:ext cx="3688715" cy="325786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014615442"/>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912115" y="285751"/>
            <a:ext cx="3319780" cy="768350"/>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base">
              <a:spcBef>
                <a:spcPct val="0"/>
              </a:spcBef>
              <a:spcAft>
                <a:spcPct val="0"/>
              </a:spcAft>
              <a:defRPr/>
            </a:pPr>
            <a:r>
              <a:rPr lang="en-US" sz="4400" b="1" cap="all" dirty="0" err="1">
                <a:ln w="0"/>
                <a:gradFill flip="none">
                  <a:gsLst>
                    <a:gs pos="0">
                      <a:srgbClr val="FE8637">
                        <a:tint val="75000"/>
                        <a:shade val="75000"/>
                        <a:satMod val="170000"/>
                      </a:srgbClr>
                    </a:gs>
                    <a:gs pos="49000">
                      <a:srgbClr val="FE8637">
                        <a:tint val="88000"/>
                        <a:shade val="65000"/>
                        <a:satMod val="172000"/>
                      </a:srgbClr>
                    </a:gs>
                    <a:gs pos="50000">
                      <a:srgbClr val="FE8637">
                        <a:shade val="65000"/>
                        <a:satMod val="130000"/>
                      </a:srgbClr>
                    </a:gs>
                    <a:gs pos="92000">
                      <a:srgbClr val="FE8637">
                        <a:shade val="50000"/>
                        <a:satMod val="120000"/>
                      </a:srgbClr>
                    </a:gs>
                    <a:gs pos="100000">
                      <a:srgbClr val="FE8637">
                        <a:shade val="48000"/>
                        <a:satMod val="120000"/>
                      </a:srgbClr>
                    </a:gs>
                  </a:gsLst>
                  <a:lin ang="5400000"/>
                </a:gradFill>
                <a:effectLst>
                  <a:reflection blurRad="12700" stA="50000" endPos="50000" dist="5000" dir="5400000" sy="-100000" rotWithShape="0"/>
                </a:effectLst>
                <a:latin typeface="Times New Roman" panose="02020603050405020304" pitchFamily="18" charset="0"/>
                <a:cs typeface="Arial" panose="020B0604020202020204" pitchFamily="34" charset="0"/>
              </a:rPr>
              <a:t>VẬN DỤNG</a:t>
            </a:r>
            <a:r>
              <a:rPr lang="en-US" sz="4400" b="1" cap="all" dirty="0">
                <a:ln w="0"/>
                <a:gradFill flip="none">
                  <a:gsLst>
                    <a:gs pos="0">
                      <a:srgbClr val="FE8637">
                        <a:tint val="75000"/>
                        <a:shade val="75000"/>
                        <a:satMod val="170000"/>
                      </a:srgbClr>
                    </a:gs>
                    <a:gs pos="49000">
                      <a:srgbClr val="FE8637">
                        <a:tint val="88000"/>
                        <a:shade val="65000"/>
                        <a:satMod val="172000"/>
                      </a:srgbClr>
                    </a:gs>
                    <a:gs pos="50000">
                      <a:srgbClr val="FE8637">
                        <a:shade val="65000"/>
                        <a:satMod val="130000"/>
                      </a:srgbClr>
                    </a:gs>
                    <a:gs pos="92000">
                      <a:srgbClr val="FE8637">
                        <a:shade val="50000"/>
                        <a:satMod val="120000"/>
                      </a:srgbClr>
                    </a:gs>
                    <a:gs pos="100000">
                      <a:srgbClr val="FE8637">
                        <a:shade val="48000"/>
                        <a:satMod val="120000"/>
                      </a:srgbClr>
                    </a:gs>
                  </a:gsLst>
                  <a:lin ang="5400000"/>
                </a:gradFill>
                <a:effectLst>
                  <a:reflection blurRad="12700" stA="50000" endPos="50000" dist="5000" dir="5400000" sy="-100000" rotWithShape="0"/>
                </a:effectLst>
                <a:latin typeface="Times New Roman" panose="02020603050405020304" pitchFamily="18" charset="0"/>
                <a:cs typeface="Arial" panose="020B0604020202020204" pitchFamily="34" charset="0"/>
              </a:rPr>
              <a:t> </a:t>
            </a:r>
          </a:p>
        </p:txBody>
      </p:sp>
      <p:pic>
        <p:nvPicPr>
          <p:cNvPr id="9221" name="Picture 2" descr="Káº¿t quáº£ hÃ¬nh áº£nh cho HOC BAI PNG"/>
          <p:cNvPicPr>
            <a:picLocks noChangeAspect="1" noChangeArrowheads="1"/>
          </p:cNvPicPr>
          <p:nvPr/>
        </p:nvPicPr>
        <p:blipFill>
          <a:blip r:embed="rId3">
            <a:extLst>
              <a:ext uri="{28A0092B-C50C-407E-A947-70E740481C1C}">
                <a14:useLocalDpi xmlns:a14="http://schemas.microsoft.com/office/drawing/2010/main" val="0"/>
              </a:ext>
            </a:extLst>
          </a:blip>
          <a:srcRect t="18951" b="19534"/>
          <a:stretch>
            <a:fillRect/>
          </a:stretch>
        </p:blipFill>
        <p:spPr bwMode="auto">
          <a:xfrm>
            <a:off x="609603" y="1123950"/>
            <a:ext cx="8105775"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randomBar dir="vert"/>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0" y="1885950"/>
            <a:ext cx="6897615" cy="2308324"/>
          </a:xfrm>
          <a:prstGeom prst="rect">
            <a:avLst/>
          </a:prstGeom>
          <a:noFill/>
        </p:spPr>
        <p:txBody>
          <a:bodyPr wrap="square" rtlCol="0">
            <a:spAutoFit/>
          </a:bodyPr>
          <a:lstStyle/>
          <a:p>
            <a:pPr algn="just"/>
            <a:r>
              <a:rPr lang="en-US" sz="4800" b="1" dirty="0">
                <a:solidFill>
                  <a:srgbClr val="006600"/>
                </a:solidFill>
                <a:latin typeface="Times New Roman" panose="02020603050405020304" pitchFamily="18" charset="0"/>
                <a:ea typeface="Times" panose="020B0500000000000000" pitchFamily="34" charset="0"/>
                <a:cs typeface="Times New Roman" panose="02020603050405020304" pitchFamily="18" charset="0"/>
              </a:rPr>
              <a:t>	</a:t>
            </a:r>
            <a:r>
              <a:rPr lang="en-US" sz="4800" dirty="0">
                <a:solidFill>
                  <a:srgbClr val="006600"/>
                </a:solidFill>
                <a:latin typeface="Times New Roman" panose="02020603050405020304" pitchFamily="18" charset="0"/>
                <a:cs typeface="Times New Roman" panose="02020603050405020304" pitchFamily="18" charset="0"/>
              </a:rPr>
              <a:t>Chia </a:t>
            </a:r>
            <a:r>
              <a:rPr lang="en-US" sz="4800" dirty="0" err="1">
                <a:solidFill>
                  <a:srgbClr val="006600"/>
                </a:solidFill>
                <a:latin typeface="Times New Roman" panose="02020603050405020304" pitchFamily="18" charset="0"/>
                <a:cs typeface="Times New Roman" panose="02020603050405020304" pitchFamily="18" charset="0"/>
              </a:rPr>
              <a:t>lớp</a:t>
            </a:r>
            <a:r>
              <a:rPr lang="en-US" sz="4800" dirty="0">
                <a:solidFill>
                  <a:srgbClr val="006600"/>
                </a:solidFill>
                <a:latin typeface="Times New Roman" panose="02020603050405020304" pitchFamily="18" charset="0"/>
                <a:cs typeface="Times New Roman" panose="02020603050405020304" pitchFamily="18" charset="0"/>
              </a:rPr>
              <a:t> </a:t>
            </a:r>
            <a:r>
              <a:rPr lang="en-US" sz="4800" dirty="0" err="1">
                <a:solidFill>
                  <a:srgbClr val="006600"/>
                </a:solidFill>
                <a:latin typeface="Times New Roman" panose="02020603050405020304" pitchFamily="18" charset="0"/>
                <a:cs typeface="Times New Roman" panose="02020603050405020304" pitchFamily="18" charset="0"/>
              </a:rPr>
              <a:t>thành</a:t>
            </a:r>
            <a:r>
              <a:rPr lang="en-US" sz="4800" dirty="0">
                <a:solidFill>
                  <a:srgbClr val="006600"/>
                </a:solidFill>
                <a:latin typeface="Times New Roman" panose="02020603050405020304" pitchFamily="18" charset="0"/>
                <a:cs typeface="Times New Roman" panose="02020603050405020304" pitchFamily="18" charset="0"/>
              </a:rPr>
              <a:t> 2 </a:t>
            </a:r>
            <a:r>
              <a:rPr lang="en-US" sz="4800" dirty="0" err="1">
                <a:solidFill>
                  <a:srgbClr val="006600"/>
                </a:solidFill>
                <a:latin typeface="Times New Roman" panose="02020603050405020304" pitchFamily="18" charset="0"/>
                <a:cs typeface="Times New Roman" panose="02020603050405020304" pitchFamily="18" charset="0"/>
              </a:rPr>
              <a:t>đội</a:t>
            </a:r>
            <a:r>
              <a:rPr lang="en-US" sz="4800" dirty="0">
                <a:solidFill>
                  <a:srgbClr val="006600"/>
                </a:solidFill>
                <a:latin typeface="Times New Roman" panose="02020603050405020304" pitchFamily="18" charset="0"/>
                <a:cs typeface="Times New Roman" panose="02020603050405020304" pitchFamily="18" charset="0"/>
              </a:rPr>
              <a:t>, </a:t>
            </a:r>
            <a:r>
              <a:rPr lang="en-US" sz="4800" dirty="0" err="1">
                <a:solidFill>
                  <a:srgbClr val="006600"/>
                </a:solidFill>
                <a:latin typeface="Times New Roman" panose="02020603050405020304" pitchFamily="18" charset="0"/>
                <a:cs typeface="Times New Roman" panose="02020603050405020304" pitchFamily="18" charset="0"/>
              </a:rPr>
              <a:t>viết</a:t>
            </a:r>
            <a:r>
              <a:rPr lang="en-US" sz="4800" dirty="0">
                <a:solidFill>
                  <a:srgbClr val="006600"/>
                </a:solidFill>
                <a:latin typeface="Times New Roman" panose="02020603050405020304" pitchFamily="18" charset="0"/>
                <a:cs typeface="Times New Roman" panose="02020603050405020304" pitchFamily="18" charset="0"/>
              </a:rPr>
              <a:t> </a:t>
            </a:r>
            <a:r>
              <a:rPr lang="en-US" sz="4800" dirty="0" err="1">
                <a:solidFill>
                  <a:srgbClr val="006600"/>
                </a:solidFill>
                <a:latin typeface="Times New Roman" panose="02020603050405020304" pitchFamily="18" charset="0"/>
                <a:cs typeface="Times New Roman" panose="02020603050405020304" pitchFamily="18" charset="0"/>
              </a:rPr>
              <a:t>những</a:t>
            </a:r>
            <a:r>
              <a:rPr lang="en-US" sz="4800" dirty="0">
                <a:solidFill>
                  <a:srgbClr val="006600"/>
                </a:solidFill>
                <a:latin typeface="Times New Roman" panose="02020603050405020304" pitchFamily="18" charset="0"/>
                <a:cs typeface="Times New Roman" panose="02020603050405020304" pitchFamily="18" charset="0"/>
              </a:rPr>
              <a:t> </a:t>
            </a:r>
            <a:r>
              <a:rPr lang="en-US" sz="4800" dirty="0" err="1">
                <a:solidFill>
                  <a:srgbClr val="006600"/>
                </a:solidFill>
                <a:latin typeface="Times New Roman" panose="02020603050405020304" pitchFamily="18" charset="0"/>
                <a:cs typeface="Times New Roman" panose="02020603050405020304" pitchFamily="18" charset="0"/>
              </a:rPr>
              <a:t>sản</a:t>
            </a:r>
            <a:r>
              <a:rPr lang="en-US" sz="4800" dirty="0">
                <a:solidFill>
                  <a:srgbClr val="006600"/>
                </a:solidFill>
                <a:latin typeface="Times New Roman" panose="02020603050405020304" pitchFamily="18" charset="0"/>
                <a:cs typeface="Times New Roman" panose="02020603050405020304" pitchFamily="18" charset="0"/>
              </a:rPr>
              <a:t> </a:t>
            </a:r>
            <a:r>
              <a:rPr lang="en-US" sz="4800" dirty="0" err="1">
                <a:solidFill>
                  <a:srgbClr val="006600"/>
                </a:solidFill>
                <a:latin typeface="Times New Roman" panose="02020603050405020304" pitchFamily="18" charset="0"/>
                <a:cs typeface="Times New Roman" panose="02020603050405020304" pitchFamily="18" charset="0"/>
              </a:rPr>
              <a:t>phẩm</a:t>
            </a:r>
            <a:r>
              <a:rPr lang="en-US" sz="4800" dirty="0">
                <a:solidFill>
                  <a:srgbClr val="006600"/>
                </a:solidFill>
                <a:latin typeface="Times New Roman" panose="02020603050405020304" pitchFamily="18" charset="0"/>
                <a:cs typeface="Times New Roman" panose="02020603050405020304" pitchFamily="18" charset="0"/>
              </a:rPr>
              <a:t> </a:t>
            </a:r>
            <a:r>
              <a:rPr lang="en-US" sz="4800" dirty="0" err="1">
                <a:solidFill>
                  <a:srgbClr val="006600"/>
                </a:solidFill>
                <a:latin typeface="Times New Roman" panose="02020603050405020304" pitchFamily="18" charset="0"/>
                <a:cs typeface="Times New Roman" panose="02020603050405020304" pitchFamily="18" charset="0"/>
              </a:rPr>
              <a:t>công</a:t>
            </a:r>
            <a:r>
              <a:rPr lang="en-US" sz="4800" dirty="0">
                <a:solidFill>
                  <a:srgbClr val="006600"/>
                </a:solidFill>
                <a:latin typeface="Times New Roman" panose="02020603050405020304" pitchFamily="18" charset="0"/>
                <a:cs typeface="Times New Roman" panose="02020603050405020304" pitchFamily="18" charset="0"/>
              </a:rPr>
              <a:t> </a:t>
            </a:r>
            <a:r>
              <a:rPr lang="en-US" sz="4800" dirty="0" err="1">
                <a:solidFill>
                  <a:srgbClr val="006600"/>
                </a:solidFill>
                <a:latin typeface="Times New Roman" panose="02020603050405020304" pitchFamily="18" charset="0"/>
                <a:cs typeface="Times New Roman" panose="02020603050405020304" pitchFamily="18" charset="0"/>
              </a:rPr>
              <a:t>nghệ</a:t>
            </a:r>
            <a:r>
              <a:rPr lang="en-US" sz="4800" dirty="0">
                <a:solidFill>
                  <a:srgbClr val="006600"/>
                </a:solidFill>
                <a:latin typeface="Times New Roman" panose="02020603050405020304" pitchFamily="18" charset="0"/>
                <a:cs typeface="Times New Roman" panose="02020603050405020304" pitchFamily="18" charset="0"/>
              </a:rPr>
              <a:t> </a:t>
            </a:r>
            <a:r>
              <a:rPr lang="en-US" sz="4800" dirty="0" err="1">
                <a:solidFill>
                  <a:srgbClr val="006600"/>
                </a:solidFill>
                <a:latin typeface="Times New Roman" panose="02020603050405020304" pitchFamily="18" charset="0"/>
                <a:cs typeface="Times New Roman" panose="02020603050405020304" pitchFamily="18" charset="0"/>
              </a:rPr>
              <a:t>mà</a:t>
            </a:r>
            <a:r>
              <a:rPr lang="en-US" sz="4800" dirty="0">
                <a:solidFill>
                  <a:srgbClr val="006600"/>
                </a:solidFill>
                <a:latin typeface="Times New Roman" panose="02020603050405020304" pitchFamily="18" charset="0"/>
                <a:cs typeface="Times New Roman" panose="02020603050405020304" pitchFamily="18" charset="0"/>
              </a:rPr>
              <a:t> </a:t>
            </a:r>
            <a:r>
              <a:rPr lang="en-US" sz="4800" dirty="0" err="1">
                <a:solidFill>
                  <a:srgbClr val="006600"/>
                </a:solidFill>
                <a:latin typeface="Times New Roman" panose="02020603050405020304" pitchFamily="18" charset="0"/>
                <a:cs typeface="Times New Roman" panose="02020603050405020304" pitchFamily="18" charset="0"/>
              </a:rPr>
              <a:t>em</a:t>
            </a:r>
            <a:r>
              <a:rPr lang="en-US" sz="4800" dirty="0">
                <a:solidFill>
                  <a:srgbClr val="006600"/>
                </a:solidFill>
                <a:latin typeface="Times New Roman" panose="02020603050405020304" pitchFamily="18" charset="0"/>
                <a:cs typeface="Times New Roman" panose="02020603050405020304" pitchFamily="18" charset="0"/>
              </a:rPr>
              <a:t> </a:t>
            </a:r>
            <a:r>
              <a:rPr lang="en-US" sz="4800" dirty="0" err="1">
                <a:solidFill>
                  <a:srgbClr val="006600"/>
                </a:solidFill>
                <a:latin typeface="Times New Roman" panose="02020603050405020304" pitchFamily="18" charset="0"/>
                <a:cs typeface="Times New Roman" panose="02020603050405020304" pitchFamily="18" charset="0"/>
              </a:rPr>
              <a:t>biết</a:t>
            </a:r>
            <a:r>
              <a:rPr lang="en-US" sz="4800" dirty="0">
                <a:solidFill>
                  <a:srgbClr val="006600"/>
                </a:solidFill>
                <a:latin typeface="Times New Roman" panose="02020603050405020304" pitchFamily="18" charset="0"/>
                <a:cs typeface="Times New Roman" panose="02020603050405020304" pitchFamily="18" charset="0"/>
              </a:rPr>
              <a:t>.</a:t>
            </a:r>
          </a:p>
        </p:txBody>
      </p:sp>
      <p:sp>
        <p:nvSpPr>
          <p:cNvPr id="4" name="Rectangle 3">
            <a:extLst>
              <a:ext uri="{FF2B5EF4-FFF2-40B4-BE49-F238E27FC236}">
                <a16:creationId xmlns:a16="http://schemas.microsoft.com/office/drawing/2014/main" id="{56E6BE4E-F6E3-0C75-E154-518434C69444}"/>
              </a:ext>
            </a:extLst>
          </p:cNvPr>
          <p:cNvSpPr/>
          <p:nvPr/>
        </p:nvSpPr>
        <p:spPr>
          <a:xfrm>
            <a:off x="-36911" y="564505"/>
            <a:ext cx="9180911" cy="769441"/>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base">
              <a:spcBef>
                <a:spcPct val="0"/>
              </a:spcBef>
              <a:spcAft>
                <a:spcPct val="0"/>
              </a:spcAft>
              <a:defRPr/>
            </a:pPr>
            <a:r>
              <a:rPr lang="en-US" sz="4400" b="1" cap="all" dirty="0" err="1">
                <a:ln w="0"/>
                <a:gradFill flip="none">
                  <a:gsLst>
                    <a:gs pos="0">
                      <a:srgbClr val="FE8637">
                        <a:tint val="75000"/>
                        <a:shade val="75000"/>
                        <a:satMod val="170000"/>
                      </a:srgbClr>
                    </a:gs>
                    <a:gs pos="49000">
                      <a:srgbClr val="FE8637">
                        <a:tint val="88000"/>
                        <a:shade val="65000"/>
                        <a:satMod val="172000"/>
                      </a:srgbClr>
                    </a:gs>
                    <a:gs pos="50000">
                      <a:srgbClr val="FE8637">
                        <a:shade val="65000"/>
                        <a:satMod val="130000"/>
                      </a:srgbClr>
                    </a:gs>
                    <a:gs pos="92000">
                      <a:srgbClr val="FE8637">
                        <a:shade val="50000"/>
                        <a:satMod val="120000"/>
                      </a:srgbClr>
                    </a:gs>
                    <a:gs pos="100000">
                      <a:srgbClr val="FE8637">
                        <a:shade val="48000"/>
                        <a:satMod val="120000"/>
                      </a:srgbClr>
                    </a:gs>
                  </a:gsLst>
                  <a:lin ang="5400000"/>
                </a:gradFill>
                <a:effectLst>
                  <a:reflection blurRad="12700" stA="50000" endPos="50000" dist="5000" dir="5400000" sy="-100000" rotWithShape="0"/>
                </a:effectLst>
                <a:latin typeface="Times New Roman" panose="02020603050405020304" pitchFamily="18" charset="0"/>
                <a:cs typeface="Arial" panose="020B0604020202020204" pitchFamily="34" charset="0"/>
              </a:rPr>
              <a:t>Trò</a:t>
            </a:r>
            <a:r>
              <a:rPr lang="en-US" sz="4400" b="1" cap="all" dirty="0">
                <a:ln w="0"/>
                <a:gradFill flip="none">
                  <a:gsLst>
                    <a:gs pos="0">
                      <a:srgbClr val="FE8637">
                        <a:tint val="75000"/>
                        <a:shade val="75000"/>
                        <a:satMod val="170000"/>
                      </a:srgbClr>
                    </a:gs>
                    <a:gs pos="49000">
                      <a:srgbClr val="FE8637">
                        <a:tint val="88000"/>
                        <a:shade val="65000"/>
                        <a:satMod val="172000"/>
                      </a:srgbClr>
                    </a:gs>
                    <a:gs pos="50000">
                      <a:srgbClr val="FE8637">
                        <a:shade val="65000"/>
                        <a:satMod val="130000"/>
                      </a:srgbClr>
                    </a:gs>
                    <a:gs pos="92000">
                      <a:srgbClr val="FE8637">
                        <a:shade val="50000"/>
                        <a:satMod val="120000"/>
                      </a:srgbClr>
                    </a:gs>
                    <a:gs pos="100000">
                      <a:srgbClr val="FE8637">
                        <a:shade val="48000"/>
                        <a:satMod val="120000"/>
                      </a:srgbClr>
                    </a:gs>
                  </a:gsLst>
                  <a:lin ang="5400000"/>
                </a:gradFill>
                <a:effectLst>
                  <a:reflection blurRad="12700" stA="50000" endPos="50000" dist="5000" dir="5400000" sy="-100000" rotWithShape="0"/>
                </a:effectLst>
                <a:latin typeface="Times New Roman" panose="02020603050405020304" pitchFamily="18" charset="0"/>
                <a:cs typeface="Arial" panose="020B0604020202020204" pitchFamily="34" charset="0"/>
              </a:rPr>
              <a:t> </a:t>
            </a:r>
            <a:r>
              <a:rPr lang="en-US" sz="4400" b="1" cap="all" dirty="0" err="1">
                <a:ln w="0"/>
                <a:gradFill flip="none">
                  <a:gsLst>
                    <a:gs pos="0">
                      <a:srgbClr val="FE8637">
                        <a:tint val="75000"/>
                        <a:shade val="75000"/>
                        <a:satMod val="170000"/>
                      </a:srgbClr>
                    </a:gs>
                    <a:gs pos="49000">
                      <a:srgbClr val="FE8637">
                        <a:tint val="88000"/>
                        <a:shade val="65000"/>
                        <a:satMod val="172000"/>
                      </a:srgbClr>
                    </a:gs>
                    <a:gs pos="50000">
                      <a:srgbClr val="FE8637">
                        <a:shade val="65000"/>
                        <a:satMod val="130000"/>
                      </a:srgbClr>
                    </a:gs>
                    <a:gs pos="92000">
                      <a:srgbClr val="FE8637">
                        <a:shade val="50000"/>
                        <a:satMod val="120000"/>
                      </a:srgbClr>
                    </a:gs>
                    <a:gs pos="100000">
                      <a:srgbClr val="FE8637">
                        <a:shade val="48000"/>
                        <a:satMod val="120000"/>
                      </a:srgbClr>
                    </a:gs>
                  </a:gsLst>
                  <a:lin ang="5400000"/>
                </a:gradFill>
                <a:effectLst>
                  <a:reflection blurRad="12700" stA="50000" endPos="50000" dist="5000" dir="5400000" sy="-100000" rotWithShape="0"/>
                </a:effectLst>
                <a:latin typeface="Times New Roman" panose="02020603050405020304" pitchFamily="18" charset="0"/>
                <a:cs typeface="Arial" panose="020B0604020202020204" pitchFamily="34" charset="0"/>
              </a:rPr>
              <a:t>chơi</a:t>
            </a:r>
            <a:r>
              <a:rPr lang="en-US" sz="4400" b="1" cap="all" dirty="0">
                <a:ln w="0"/>
                <a:gradFill flip="none">
                  <a:gsLst>
                    <a:gs pos="0">
                      <a:srgbClr val="FE8637">
                        <a:tint val="75000"/>
                        <a:shade val="75000"/>
                        <a:satMod val="170000"/>
                      </a:srgbClr>
                    </a:gs>
                    <a:gs pos="49000">
                      <a:srgbClr val="FE8637">
                        <a:tint val="88000"/>
                        <a:shade val="65000"/>
                        <a:satMod val="172000"/>
                      </a:srgbClr>
                    </a:gs>
                    <a:gs pos="50000">
                      <a:srgbClr val="FE8637">
                        <a:shade val="65000"/>
                        <a:satMod val="130000"/>
                      </a:srgbClr>
                    </a:gs>
                    <a:gs pos="92000">
                      <a:srgbClr val="FE8637">
                        <a:shade val="50000"/>
                        <a:satMod val="120000"/>
                      </a:srgbClr>
                    </a:gs>
                    <a:gs pos="100000">
                      <a:srgbClr val="FE8637">
                        <a:shade val="48000"/>
                        <a:satMod val="120000"/>
                      </a:srgbClr>
                    </a:gs>
                  </a:gsLst>
                  <a:lin ang="5400000"/>
                </a:gradFill>
                <a:effectLst>
                  <a:reflection blurRad="12700" stA="50000" endPos="50000" dist="5000" dir="5400000" sy="-100000" rotWithShape="0"/>
                </a:effectLst>
                <a:latin typeface="Times New Roman" panose="02020603050405020304" pitchFamily="18" charset="0"/>
                <a:cs typeface="Arial" panose="020B0604020202020204" pitchFamily="34" charset="0"/>
              </a:rPr>
              <a:t>: Ai </a:t>
            </a:r>
            <a:r>
              <a:rPr lang="en-US" sz="4400" b="1" cap="all" dirty="0" err="1">
                <a:ln w="0"/>
                <a:gradFill flip="none">
                  <a:gsLst>
                    <a:gs pos="0">
                      <a:srgbClr val="FE8637">
                        <a:tint val="75000"/>
                        <a:shade val="75000"/>
                        <a:satMod val="170000"/>
                      </a:srgbClr>
                    </a:gs>
                    <a:gs pos="49000">
                      <a:srgbClr val="FE8637">
                        <a:tint val="88000"/>
                        <a:shade val="65000"/>
                        <a:satMod val="172000"/>
                      </a:srgbClr>
                    </a:gs>
                    <a:gs pos="50000">
                      <a:srgbClr val="FE8637">
                        <a:shade val="65000"/>
                        <a:satMod val="130000"/>
                      </a:srgbClr>
                    </a:gs>
                    <a:gs pos="92000">
                      <a:srgbClr val="FE8637">
                        <a:shade val="50000"/>
                        <a:satMod val="120000"/>
                      </a:srgbClr>
                    </a:gs>
                    <a:gs pos="100000">
                      <a:srgbClr val="FE8637">
                        <a:shade val="48000"/>
                        <a:satMod val="120000"/>
                      </a:srgbClr>
                    </a:gs>
                  </a:gsLst>
                  <a:lin ang="5400000"/>
                </a:gradFill>
                <a:effectLst>
                  <a:reflection blurRad="12700" stA="50000" endPos="50000" dist="5000" dir="5400000" sy="-100000" rotWithShape="0"/>
                </a:effectLst>
                <a:latin typeface="Times New Roman" panose="02020603050405020304" pitchFamily="18" charset="0"/>
                <a:cs typeface="Arial" panose="020B0604020202020204" pitchFamily="34" charset="0"/>
              </a:rPr>
              <a:t>nhanh</a:t>
            </a:r>
            <a:r>
              <a:rPr lang="en-US" sz="4400" b="1" cap="all" dirty="0">
                <a:ln w="0"/>
                <a:gradFill flip="none">
                  <a:gsLst>
                    <a:gs pos="0">
                      <a:srgbClr val="FE8637">
                        <a:tint val="75000"/>
                        <a:shade val="75000"/>
                        <a:satMod val="170000"/>
                      </a:srgbClr>
                    </a:gs>
                    <a:gs pos="49000">
                      <a:srgbClr val="FE8637">
                        <a:tint val="88000"/>
                        <a:shade val="65000"/>
                        <a:satMod val="172000"/>
                      </a:srgbClr>
                    </a:gs>
                    <a:gs pos="50000">
                      <a:srgbClr val="FE8637">
                        <a:shade val="65000"/>
                        <a:satMod val="130000"/>
                      </a:srgbClr>
                    </a:gs>
                    <a:gs pos="92000">
                      <a:srgbClr val="FE8637">
                        <a:shade val="50000"/>
                        <a:satMod val="120000"/>
                      </a:srgbClr>
                    </a:gs>
                    <a:gs pos="100000">
                      <a:srgbClr val="FE8637">
                        <a:shade val="48000"/>
                        <a:satMod val="120000"/>
                      </a:srgbClr>
                    </a:gs>
                  </a:gsLst>
                  <a:lin ang="5400000"/>
                </a:gradFill>
                <a:effectLst>
                  <a:reflection blurRad="12700" stA="50000" endPos="50000" dist="5000" dir="5400000" sy="-100000" rotWithShape="0"/>
                </a:effectLst>
                <a:latin typeface="Times New Roman" panose="02020603050405020304" pitchFamily="18" charset="0"/>
                <a:cs typeface="Arial" panose="020B0604020202020204" pitchFamily="34" charset="0"/>
              </a:rPr>
              <a:t> – ai </a:t>
            </a:r>
            <a:r>
              <a:rPr lang="en-US" sz="4400" b="1" cap="all" dirty="0" err="1">
                <a:ln w="0"/>
                <a:gradFill flip="none">
                  <a:gsLst>
                    <a:gs pos="0">
                      <a:srgbClr val="FE8637">
                        <a:tint val="75000"/>
                        <a:shade val="75000"/>
                        <a:satMod val="170000"/>
                      </a:srgbClr>
                    </a:gs>
                    <a:gs pos="49000">
                      <a:srgbClr val="FE8637">
                        <a:tint val="88000"/>
                        <a:shade val="65000"/>
                        <a:satMod val="172000"/>
                      </a:srgbClr>
                    </a:gs>
                    <a:gs pos="50000">
                      <a:srgbClr val="FE8637">
                        <a:shade val="65000"/>
                        <a:satMod val="130000"/>
                      </a:srgbClr>
                    </a:gs>
                    <a:gs pos="92000">
                      <a:srgbClr val="FE8637">
                        <a:shade val="50000"/>
                        <a:satMod val="120000"/>
                      </a:srgbClr>
                    </a:gs>
                    <a:gs pos="100000">
                      <a:srgbClr val="FE8637">
                        <a:shade val="48000"/>
                        <a:satMod val="120000"/>
                      </a:srgbClr>
                    </a:gs>
                  </a:gsLst>
                  <a:lin ang="5400000"/>
                </a:gradFill>
                <a:effectLst>
                  <a:reflection blurRad="12700" stA="50000" endPos="50000" dist="5000" dir="5400000" sy="-100000" rotWithShape="0"/>
                </a:effectLst>
                <a:latin typeface="Times New Roman" panose="02020603050405020304" pitchFamily="18" charset="0"/>
                <a:cs typeface="Arial" panose="020B0604020202020204" pitchFamily="34" charset="0"/>
              </a:rPr>
              <a:t>đúng</a:t>
            </a:r>
            <a:endParaRPr lang="en-US" sz="4400" b="1" cap="all" dirty="0">
              <a:ln w="0"/>
              <a:gradFill flip="none">
                <a:gsLst>
                  <a:gs pos="0">
                    <a:srgbClr val="FE8637">
                      <a:tint val="75000"/>
                      <a:shade val="75000"/>
                      <a:satMod val="170000"/>
                    </a:srgbClr>
                  </a:gs>
                  <a:gs pos="49000">
                    <a:srgbClr val="FE8637">
                      <a:tint val="88000"/>
                      <a:shade val="65000"/>
                      <a:satMod val="172000"/>
                    </a:srgbClr>
                  </a:gs>
                  <a:gs pos="50000">
                    <a:srgbClr val="FE8637">
                      <a:shade val="65000"/>
                      <a:satMod val="130000"/>
                    </a:srgbClr>
                  </a:gs>
                  <a:gs pos="92000">
                    <a:srgbClr val="FE8637">
                      <a:shade val="50000"/>
                      <a:satMod val="120000"/>
                    </a:srgbClr>
                  </a:gs>
                  <a:gs pos="100000">
                    <a:srgbClr val="FE8637">
                      <a:shade val="48000"/>
                      <a:satMod val="120000"/>
                    </a:srgbClr>
                  </a:gs>
                </a:gsLst>
                <a:lin ang="5400000"/>
              </a:gradFill>
              <a:effectLst>
                <a:reflection blurRad="12700" stA="50000" endPos="50000" dist="5000" dir="5400000" sy="-100000" rotWithShape="0"/>
              </a:effectLst>
              <a:latin typeface="Times New Roman" panose="02020603050405020304" pitchFamily="18" charset="0"/>
              <a:cs typeface="Arial" panose="020B0604020202020204" pitchFamily="34"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wipe(left)">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Double Wave 16"/>
          <p:cNvSpPr/>
          <p:nvPr/>
        </p:nvSpPr>
        <p:spPr>
          <a:xfrm>
            <a:off x="3048000" y="207789"/>
            <a:ext cx="2810510" cy="606663"/>
          </a:xfrm>
          <a:prstGeom prst="doubleWave">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50" b="1" dirty="0">
                <a:solidFill>
                  <a:srgbClr val="FF0000"/>
                </a:solidFill>
                <a:latin typeface="Times New Roman" panose="02020603050405020304" pitchFamily="18" charset="0"/>
                <a:ea typeface="Times" panose="020B0500000000000000" pitchFamily="34" charset="0"/>
                <a:cs typeface="Times New Roman" panose="02020603050405020304" pitchFamily="18" charset="0"/>
              </a:rPr>
              <a:t>LUẬT CHƠI:</a:t>
            </a:r>
            <a:endParaRPr lang="en-US" sz="2250" b="1" dirty="0">
              <a:solidFill>
                <a:srgbClr val="FF0000"/>
              </a:solidFill>
              <a:latin typeface="Times New Roman" panose="02020603050405020304" pitchFamily="18" charset="0"/>
              <a:cs typeface="Times New Roman" panose="02020603050405020304" pitchFamily="18" charset="0"/>
            </a:endParaRPr>
          </a:p>
        </p:txBody>
      </p:sp>
      <p:sp>
        <p:nvSpPr>
          <p:cNvPr id="18" name="TextBox 17"/>
          <p:cNvSpPr txBox="1"/>
          <p:nvPr/>
        </p:nvSpPr>
        <p:spPr>
          <a:xfrm>
            <a:off x="1066800" y="1124047"/>
            <a:ext cx="7200900" cy="437515"/>
          </a:xfrm>
          <a:prstGeom prst="rect">
            <a:avLst/>
          </a:prstGeom>
          <a:noFill/>
        </p:spPr>
        <p:txBody>
          <a:bodyPr wrap="square" rtlCol="0">
            <a:spAutoFit/>
          </a:bodyPr>
          <a:lstStyle/>
          <a:p>
            <a:pPr marL="457200" indent="-457200">
              <a:buFont typeface="Wingdings" panose="05000000000000000000" pitchFamily="2" charset="2"/>
              <a:buChar char="v"/>
            </a:pPr>
            <a:r>
              <a:rPr lang="en-US" sz="2250" dirty="0">
                <a:solidFill>
                  <a:srgbClr val="006600"/>
                </a:solidFill>
                <a:latin typeface="Times New Roman" panose="02020603050405020304" pitchFamily="18" charset="0"/>
                <a:cs typeface="Times New Roman" panose="02020603050405020304" pitchFamily="18" charset="0"/>
              </a:rPr>
              <a:t>Thời gian: 2-4 phút</a:t>
            </a:r>
          </a:p>
        </p:txBody>
      </p:sp>
      <p:sp>
        <p:nvSpPr>
          <p:cNvPr id="19" name="TextBox 18"/>
          <p:cNvSpPr txBox="1"/>
          <p:nvPr/>
        </p:nvSpPr>
        <p:spPr>
          <a:xfrm>
            <a:off x="1051560" y="1823914"/>
            <a:ext cx="7223760" cy="437515"/>
          </a:xfrm>
          <a:prstGeom prst="rect">
            <a:avLst/>
          </a:prstGeom>
          <a:noFill/>
        </p:spPr>
        <p:txBody>
          <a:bodyPr wrap="square" rtlCol="0">
            <a:spAutoFit/>
          </a:bodyPr>
          <a:lstStyle/>
          <a:p>
            <a:pPr marL="457200" indent="-457200">
              <a:buFont typeface="Wingdings" panose="05000000000000000000" pitchFamily="2" charset="2"/>
              <a:buChar char="v"/>
            </a:pPr>
            <a:r>
              <a:rPr lang="en-US" sz="2250" dirty="0">
                <a:solidFill>
                  <a:srgbClr val="006600"/>
                </a:solidFill>
                <a:latin typeface="Times New Roman" panose="02020603050405020304" pitchFamily="18" charset="0"/>
                <a:cs typeface="Times New Roman" panose="02020603050405020304" pitchFamily="18" charset="0"/>
              </a:rPr>
              <a:t>Mỗi đội xếp thành 1 hàng, chơi nối tiếp.</a:t>
            </a:r>
          </a:p>
        </p:txBody>
      </p:sp>
      <p:sp>
        <p:nvSpPr>
          <p:cNvPr id="20" name="TextBox 19"/>
          <p:cNvSpPr txBox="1"/>
          <p:nvPr/>
        </p:nvSpPr>
        <p:spPr>
          <a:xfrm>
            <a:off x="1066800" y="2571503"/>
            <a:ext cx="7033260" cy="783590"/>
          </a:xfrm>
          <a:prstGeom prst="rect">
            <a:avLst/>
          </a:prstGeom>
          <a:noFill/>
        </p:spPr>
        <p:txBody>
          <a:bodyPr wrap="square" rtlCol="0">
            <a:spAutoFit/>
          </a:bodyPr>
          <a:lstStyle/>
          <a:p>
            <a:pPr marL="457200" indent="-457200">
              <a:buFont typeface="Wingdings" panose="05000000000000000000" pitchFamily="2" charset="2"/>
              <a:buChar char="v"/>
            </a:pPr>
            <a:r>
              <a:rPr lang="en-US" sz="2250" dirty="0">
                <a:solidFill>
                  <a:srgbClr val="006600"/>
                </a:solidFill>
                <a:latin typeface="Times New Roman" panose="02020603050405020304" pitchFamily="18" charset="0"/>
                <a:cs typeface="Times New Roman" panose="02020603050405020304" pitchFamily="18" charset="0"/>
              </a:rPr>
              <a:t>Khi có hiệu lệnh của GV các đội lên viết tên những sản phẩm công nghệ mà em biết</a:t>
            </a:r>
          </a:p>
        </p:txBody>
      </p:sp>
      <p:sp>
        <p:nvSpPr>
          <p:cNvPr id="21" name="TextBox 20"/>
          <p:cNvSpPr txBox="1"/>
          <p:nvPr/>
        </p:nvSpPr>
        <p:spPr>
          <a:xfrm>
            <a:off x="1051560" y="3638550"/>
            <a:ext cx="7200900" cy="783590"/>
          </a:xfrm>
          <a:prstGeom prst="rect">
            <a:avLst/>
          </a:prstGeom>
          <a:noFill/>
        </p:spPr>
        <p:txBody>
          <a:bodyPr wrap="square" rtlCol="0">
            <a:spAutoFit/>
          </a:bodyPr>
          <a:lstStyle/>
          <a:p>
            <a:pPr marL="457200" indent="-457200">
              <a:buFont typeface="Wingdings" panose="05000000000000000000" pitchFamily="2" charset="2"/>
              <a:buChar char="v"/>
            </a:pPr>
            <a:r>
              <a:rPr lang="en-US" sz="2250" dirty="0">
                <a:solidFill>
                  <a:srgbClr val="006600"/>
                </a:solidFill>
                <a:latin typeface="Times New Roman" panose="02020603050405020304" pitchFamily="18" charset="0"/>
                <a:cs typeface="Times New Roman" panose="02020603050405020304" pitchFamily="18" charset="0"/>
              </a:rPr>
              <a:t>Hết thời gian, đội nào viết được nhiều sản phẩm, đội đó thắng.</a:t>
            </a:r>
          </a:p>
        </p:txBody>
      </p:sp>
      <p:sp>
        <p:nvSpPr>
          <p:cNvPr id="23" name="TextBox 22"/>
          <p:cNvSpPr txBox="1"/>
          <p:nvPr/>
        </p:nvSpPr>
        <p:spPr>
          <a:xfrm>
            <a:off x="1143000" y="5021580"/>
            <a:ext cx="5486400" cy="437515"/>
          </a:xfrm>
          <a:prstGeom prst="rect">
            <a:avLst/>
          </a:prstGeom>
          <a:noFill/>
        </p:spPr>
        <p:txBody>
          <a:bodyPr wrap="square" rtlCol="0">
            <a:spAutoFit/>
          </a:bodyPr>
          <a:lstStyle/>
          <a:p>
            <a:endParaRPr lang="en-US" sz="2250" dirty="0">
              <a:solidFill>
                <a:srgbClr val="006600"/>
              </a:solidFill>
              <a:latin typeface="Times New Roman" panose="02020603050405020304" pitchFamily="18" charset="0"/>
              <a:cs typeface="Times New Roman" panose="02020603050405020304" pitchFamily="18"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type="lt">
                                    <p:tmPct val="10000"/>
                                  </p:iterate>
                                  <p:childTnLst>
                                    <p:set>
                                      <p:cBhvr>
                                        <p:cTn id="6" dur="1" fill="hold">
                                          <p:stCondLst>
                                            <p:cond delay="0"/>
                                          </p:stCondLst>
                                        </p:cTn>
                                        <p:tgtEl>
                                          <p:spTgt spid="18"/>
                                        </p:tgtEl>
                                        <p:attrNameLst>
                                          <p:attrName>style.visibility</p:attrName>
                                        </p:attrNameLst>
                                      </p:cBhvr>
                                      <p:to>
                                        <p:strVal val="visible"/>
                                      </p:to>
                                    </p:set>
                                    <p:animEffect transition="in" filter="wipe(left)">
                                      <p:cBhvr>
                                        <p:cTn id="7" dur="2000"/>
                                        <p:tgtEl>
                                          <p:spTgt spid="18"/>
                                        </p:tgtEl>
                                      </p:cBhvr>
                                    </p:animEffect>
                                  </p:childTnLst>
                                </p:cTn>
                              </p:par>
                            </p:childTnLst>
                          </p:cTn>
                        </p:par>
                        <p:par>
                          <p:cTn id="8" fill="hold">
                            <p:stCondLst>
                              <p:cond delay="5599"/>
                            </p:stCondLst>
                            <p:childTnLst>
                              <p:par>
                                <p:cTn id="9" presetID="22" presetClass="entr" presetSubtype="8" fill="hold" grpId="0" nodeType="afterEffect">
                                  <p:stCondLst>
                                    <p:cond delay="0"/>
                                  </p:stCondLst>
                                  <p:iterate type="lt">
                                    <p:tmPct val="10000"/>
                                  </p:iterate>
                                  <p:childTnLst>
                                    <p:set>
                                      <p:cBhvr>
                                        <p:cTn id="10" dur="1" fill="hold">
                                          <p:stCondLst>
                                            <p:cond delay="0"/>
                                          </p:stCondLst>
                                        </p:cTn>
                                        <p:tgtEl>
                                          <p:spTgt spid="19"/>
                                        </p:tgtEl>
                                        <p:attrNameLst>
                                          <p:attrName>style.visibility</p:attrName>
                                        </p:attrNameLst>
                                      </p:cBhvr>
                                      <p:to>
                                        <p:strVal val="visible"/>
                                      </p:to>
                                    </p:set>
                                    <p:animEffect transition="in" filter="wipe(left)">
                                      <p:cBhvr>
                                        <p:cTn id="11" dur="2000"/>
                                        <p:tgtEl>
                                          <p:spTgt spid="19"/>
                                        </p:tgtEl>
                                      </p:cBhvr>
                                    </p:animEffect>
                                  </p:childTnLst>
                                </p:cTn>
                              </p:par>
                            </p:childTnLst>
                          </p:cTn>
                        </p:par>
                        <p:par>
                          <p:cTn id="12" fill="hold">
                            <p:stCondLst>
                              <p:cond delay="15399"/>
                            </p:stCondLst>
                            <p:childTnLst>
                              <p:par>
                                <p:cTn id="13" presetID="22" presetClass="entr" presetSubtype="8" fill="hold" grpId="0" nodeType="afterEffect">
                                  <p:stCondLst>
                                    <p:cond delay="0"/>
                                  </p:stCondLst>
                                  <p:iterate type="lt">
                                    <p:tmPct val="10000"/>
                                  </p:iterate>
                                  <p:childTnLst>
                                    <p:set>
                                      <p:cBhvr>
                                        <p:cTn id="14" dur="1" fill="hold">
                                          <p:stCondLst>
                                            <p:cond delay="0"/>
                                          </p:stCondLst>
                                        </p:cTn>
                                        <p:tgtEl>
                                          <p:spTgt spid="20"/>
                                        </p:tgtEl>
                                        <p:attrNameLst>
                                          <p:attrName>style.visibility</p:attrName>
                                        </p:attrNameLst>
                                      </p:cBhvr>
                                      <p:to>
                                        <p:strVal val="visible"/>
                                      </p:to>
                                    </p:set>
                                    <p:animEffect transition="in" filter="wipe(left)">
                                      <p:cBhvr>
                                        <p:cTn id="15" dur="2000"/>
                                        <p:tgtEl>
                                          <p:spTgt spid="20"/>
                                        </p:tgtEl>
                                      </p:cBhvr>
                                    </p:animEffect>
                                  </p:childTnLst>
                                </p:cTn>
                              </p:par>
                            </p:childTnLst>
                          </p:cTn>
                        </p:par>
                        <p:par>
                          <p:cTn id="16" fill="hold">
                            <p:stCondLst>
                              <p:cond delay="33199"/>
                            </p:stCondLst>
                            <p:childTnLst>
                              <p:par>
                                <p:cTn id="17" presetID="22" presetClass="entr" presetSubtype="8" fill="hold" grpId="0" nodeType="afterEffect">
                                  <p:stCondLst>
                                    <p:cond delay="0"/>
                                  </p:stCondLst>
                                  <p:iterate type="lt">
                                    <p:tmPct val="10000"/>
                                  </p:iterate>
                                  <p:childTnLst>
                                    <p:set>
                                      <p:cBhvr>
                                        <p:cTn id="18" dur="1" fill="hold">
                                          <p:stCondLst>
                                            <p:cond delay="0"/>
                                          </p:stCondLst>
                                        </p:cTn>
                                        <p:tgtEl>
                                          <p:spTgt spid="21"/>
                                        </p:tgtEl>
                                        <p:attrNameLst>
                                          <p:attrName>style.visibility</p:attrName>
                                        </p:attrNameLst>
                                      </p:cBhvr>
                                      <p:to>
                                        <p:strVal val="visible"/>
                                      </p:to>
                                    </p:set>
                                    <p:animEffect transition="in" filter="wipe(left)">
                                      <p:cBhvr>
                                        <p:cTn id="19"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4400">
                <a:solidFill>
                  <a:srgbClr val="FF0000"/>
                </a:solidFill>
                <a:latin typeface="Times New Roman" panose="02020603050405020304" pitchFamily="18" charset="0"/>
                <a:cs typeface="Times New Roman" panose="02020603050405020304" pitchFamily="18" charset="0"/>
              </a:rPr>
              <a:t>Em có biết:</a:t>
            </a:r>
          </a:p>
        </p:txBody>
      </p:sp>
      <p:sp>
        <p:nvSpPr>
          <p:cNvPr id="6" name="Text Placeholder 5"/>
          <p:cNvSpPr>
            <a:spLocks noGrp="1"/>
          </p:cNvSpPr>
          <p:nvPr>
            <p:ph type="body" sz="half" idx="2"/>
          </p:nvPr>
        </p:nvSpPr>
        <p:spPr/>
        <p:txBody>
          <a:bodyPr/>
          <a:lstStyle/>
          <a:p>
            <a:r>
              <a:rPr lang="en-US" sz="3200">
                <a:gradFill>
                  <a:gsLst>
                    <a:gs pos="0">
                      <a:srgbClr val="012D86"/>
                    </a:gs>
                    <a:gs pos="100000">
                      <a:srgbClr val="0E2557"/>
                    </a:gs>
                  </a:gsLst>
                  <a:lin scaled="0"/>
                </a:gradFill>
                <a:latin typeface="Times New Roman" panose="02020603050405020304" pitchFamily="18" charset="0"/>
                <a:cs typeface="Times New Roman" panose="02020603050405020304" pitchFamily="18" charset="0"/>
              </a:rPr>
              <a:t>Sách vở mà em đang sử dụng là các sản phẩm công nghệ được làm từ tự nhiên như tre, gỗ,…</a:t>
            </a:r>
          </a:p>
        </p:txBody>
      </p:sp>
      <p:pic>
        <p:nvPicPr>
          <p:cNvPr id="7" name="Picture 3"/>
          <p:cNvPicPr>
            <a:picLocks noGrp="1" noChangeAspect="1"/>
          </p:cNvPicPr>
          <p:nvPr>
            <p:ph idx="1"/>
          </p:nvPr>
        </p:nvPicPr>
        <p:blipFill>
          <a:blip r:embed="rId2"/>
          <a:stretch>
            <a:fillRect/>
          </a:stretch>
        </p:blipFill>
        <p:spPr>
          <a:xfrm>
            <a:off x="3581400" y="1200150"/>
            <a:ext cx="5111750" cy="335724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2"/>
          <p:cNvSpPr txBox="1">
            <a:spLocks noChangeArrowheads="1"/>
          </p:cNvSpPr>
          <p:nvPr/>
        </p:nvSpPr>
        <p:spPr bwMode="auto">
          <a:xfrm>
            <a:off x="419100" y="37657"/>
            <a:ext cx="8305800" cy="772336"/>
          </a:xfrm>
          <a:prstGeom prst="rect">
            <a:avLst/>
          </a:prstGeom>
          <a:noFill/>
          <a:ln w="9525">
            <a:noFill/>
            <a:miter lim="800000"/>
          </a:ln>
        </p:spPr>
        <p:txBody>
          <a:bodyPr wrap="square" lIns="40522" tIns="20261" rIns="40522" bIns="20261">
            <a:spAutoFit/>
          </a:bodyPr>
          <a:lstStyle/>
          <a:p>
            <a:pPr marL="227965" indent="-227965" algn="just">
              <a:lnSpc>
                <a:spcPct val="150000"/>
              </a:lnSpc>
            </a:pP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Củng</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cố</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dặn</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dò</a:t>
            </a:r>
            <a:endParaRPr lang="en-US" sz="4000" dirty="0">
              <a:solidFill>
                <a:srgbClr val="0000FF"/>
              </a:solidFill>
              <a:latin typeface="Times New Roman" panose="02020603050405020304" pitchFamily="18" charset="0"/>
              <a:cs typeface="Times New Roman" panose="02020603050405020304" pitchFamily="18" charset="0"/>
            </a:endParaRPr>
          </a:p>
        </p:txBody>
      </p:sp>
      <p:grpSp>
        <p:nvGrpSpPr>
          <p:cNvPr id="2" name="Group 14">
            <a:extLst>
              <a:ext uri="{FF2B5EF4-FFF2-40B4-BE49-F238E27FC236}">
                <a16:creationId xmlns:a16="http://schemas.microsoft.com/office/drawing/2014/main" id="{CD4C7174-13EA-5F31-F92C-E4C5702F3900}"/>
              </a:ext>
            </a:extLst>
          </p:cNvPr>
          <p:cNvGrpSpPr/>
          <p:nvPr/>
        </p:nvGrpSpPr>
        <p:grpSpPr>
          <a:xfrm>
            <a:off x="829381" y="1645873"/>
            <a:ext cx="2759955" cy="3023648"/>
            <a:chOff x="0" y="0"/>
            <a:chExt cx="1470772" cy="1373563"/>
          </a:xfrm>
        </p:grpSpPr>
        <p:sp>
          <p:nvSpPr>
            <p:cNvPr id="4" name="Freeform 15">
              <a:extLst>
                <a:ext uri="{FF2B5EF4-FFF2-40B4-BE49-F238E27FC236}">
                  <a16:creationId xmlns:a16="http://schemas.microsoft.com/office/drawing/2014/main" id="{D0A169EE-9249-CA60-2164-1A519D5E78EA}"/>
                </a:ext>
              </a:extLst>
            </p:cNvPr>
            <p:cNvSpPr/>
            <p:nvPr/>
          </p:nvSpPr>
          <p:spPr>
            <a:xfrm>
              <a:off x="0" y="0"/>
              <a:ext cx="1470772" cy="1373563"/>
            </a:xfrm>
            <a:custGeom>
              <a:avLst/>
              <a:gdLst/>
              <a:ahLst/>
              <a:cxnLst/>
              <a:rect l="l" t="t" r="r" b="b"/>
              <a:pathLst>
                <a:path w="1470772" h="1373563">
                  <a:moveTo>
                    <a:pt x="1346312" y="1373563"/>
                  </a:moveTo>
                  <a:lnTo>
                    <a:pt x="124460" y="1373563"/>
                  </a:lnTo>
                  <a:cubicBezTo>
                    <a:pt x="55880" y="1373563"/>
                    <a:pt x="0" y="1317683"/>
                    <a:pt x="0" y="1249103"/>
                  </a:cubicBezTo>
                  <a:lnTo>
                    <a:pt x="0" y="124460"/>
                  </a:lnTo>
                  <a:cubicBezTo>
                    <a:pt x="0" y="55880"/>
                    <a:pt x="55880" y="0"/>
                    <a:pt x="124460" y="0"/>
                  </a:cubicBezTo>
                  <a:lnTo>
                    <a:pt x="1346312" y="0"/>
                  </a:lnTo>
                  <a:cubicBezTo>
                    <a:pt x="1414892" y="0"/>
                    <a:pt x="1470772" y="55880"/>
                    <a:pt x="1470772" y="124460"/>
                  </a:cubicBezTo>
                  <a:lnTo>
                    <a:pt x="1470772" y="1249103"/>
                  </a:lnTo>
                  <a:cubicBezTo>
                    <a:pt x="1470772" y="1317683"/>
                    <a:pt x="1414892" y="1373563"/>
                    <a:pt x="1346312" y="1373563"/>
                  </a:cubicBezTo>
                  <a:close/>
                </a:path>
              </a:pathLst>
            </a:custGeom>
            <a:solidFill>
              <a:srgbClr val="B6DBCB"/>
            </a:solidFill>
          </p:spPr>
        </p:sp>
      </p:grpSp>
      <p:grpSp>
        <p:nvGrpSpPr>
          <p:cNvPr id="6" name="Group 16">
            <a:extLst>
              <a:ext uri="{FF2B5EF4-FFF2-40B4-BE49-F238E27FC236}">
                <a16:creationId xmlns:a16="http://schemas.microsoft.com/office/drawing/2014/main" id="{E2F9CE52-3342-F64C-55EB-ED2DEE70FFA9}"/>
              </a:ext>
            </a:extLst>
          </p:cNvPr>
          <p:cNvGrpSpPr/>
          <p:nvPr/>
        </p:nvGrpSpPr>
        <p:grpSpPr>
          <a:xfrm>
            <a:off x="5519803" y="1645873"/>
            <a:ext cx="2699309" cy="3023648"/>
            <a:chOff x="0" y="0"/>
            <a:chExt cx="1470772" cy="1373563"/>
          </a:xfrm>
        </p:grpSpPr>
        <p:sp>
          <p:nvSpPr>
            <p:cNvPr id="7" name="Freeform 17">
              <a:extLst>
                <a:ext uri="{FF2B5EF4-FFF2-40B4-BE49-F238E27FC236}">
                  <a16:creationId xmlns:a16="http://schemas.microsoft.com/office/drawing/2014/main" id="{B7588CC3-77B3-D8E1-D843-B533E36DAEB5}"/>
                </a:ext>
              </a:extLst>
            </p:cNvPr>
            <p:cNvSpPr/>
            <p:nvPr/>
          </p:nvSpPr>
          <p:spPr>
            <a:xfrm>
              <a:off x="0" y="0"/>
              <a:ext cx="1470772" cy="1373563"/>
            </a:xfrm>
            <a:custGeom>
              <a:avLst/>
              <a:gdLst/>
              <a:ahLst/>
              <a:cxnLst/>
              <a:rect l="l" t="t" r="r" b="b"/>
              <a:pathLst>
                <a:path w="1470772" h="1373563">
                  <a:moveTo>
                    <a:pt x="1346312" y="1373563"/>
                  </a:moveTo>
                  <a:lnTo>
                    <a:pt x="124460" y="1373563"/>
                  </a:lnTo>
                  <a:cubicBezTo>
                    <a:pt x="55880" y="1373563"/>
                    <a:pt x="0" y="1317683"/>
                    <a:pt x="0" y="1249103"/>
                  </a:cubicBezTo>
                  <a:lnTo>
                    <a:pt x="0" y="124460"/>
                  </a:lnTo>
                  <a:cubicBezTo>
                    <a:pt x="0" y="55880"/>
                    <a:pt x="55880" y="0"/>
                    <a:pt x="124460" y="0"/>
                  </a:cubicBezTo>
                  <a:lnTo>
                    <a:pt x="1346312" y="0"/>
                  </a:lnTo>
                  <a:cubicBezTo>
                    <a:pt x="1414892" y="0"/>
                    <a:pt x="1470772" y="55880"/>
                    <a:pt x="1470772" y="124460"/>
                  </a:cubicBezTo>
                  <a:lnTo>
                    <a:pt x="1470772" y="1249103"/>
                  </a:lnTo>
                  <a:cubicBezTo>
                    <a:pt x="1470772" y="1317683"/>
                    <a:pt x="1414892" y="1373563"/>
                    <a:pt x="1346312" y="1373563"/>
                  </a:cubicBezTo>
                  <a:close/>
                </a:path>
              </a:pathLst>
            </a:custGeom>
            <a:solidFill>
              <a:srgbClr val="B6DBCB"/>
            </a:solidFill>
          </p:spPr>
        </p:sp>
      </p:grpSp>
      <p:sp>
        <p:nvSpPr>
          <p:cNvPr id="8" name="TextBox 20">
            <a:extLst>
              <a:ext uri="{FF2B5EF4-FFF2-40B4-BE49-F238E27FC236}">
                <a16:creationId xmlns:a16="http://schemas.microsoft.com/office/drawing/2014/main" id="{5B2F2B76-DC8D-7637-9DD2-89A2995970A8}"/>
              </a:ext>
            </a:extLst>
          </p:cNvPr>
          <p:cNvSpPr txBox="1"/>
          <p:nvPr/>
        </p:nvSpPr>
        <p:spPr>
          <a:xfrm>
            <a:off x="952057" y="2327707"/>
            <a:ext cx="2514600" cy="1859163"/>
          </a:xfrm>
          <a:prstGeom prst="rect">
            <a:avLst/>
          </a:prstGeom>
        </p:spPr>
        <p:txBody>
          <a:bodyPr wrap="square" lIns="0" tIns="0" rIns="0" bIns="0" rtlCol="0" anchor="t">
            <a:spAutoFit/>
          </a:bodyPr>
          <a:lstStyle/>
          <a:p>
            <a:pPr algn="ctr">
              <a:lnSpc>
                <a:spcPct val="150000"/>
              </a:lnSpc>
            </a:pPr>
            <a:r>
              <a:rPr lang="en-US" sz="2800" dirty="0" err="1">
                <a:latin typeface="Arial" panose="020B0604020202020204" pitchFamily="34" charset="0"/>
                <a:cs typeface="Arial" panose="020B0604020202020204" pitchFamily="34" charset="0"/>
              </a:rPr>
              <a:t>Ôn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tập</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lại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nội</a:t>
            </a:r>
            <a:r>
              <a:rPr lang="en-US" sz="2800" dirty="0">
                <a:latin typeface="Arial" panose="020B0604020202020204" pitchFamily="34" charset="0"/>
                <a:cs typeface="Arial" panose="020B0604020202020204" pitchFamily="34" charset="0"/>
              </a:rPr>
              <a:t> dung </a:t>
            </a:r>
            <a:r>
              <a:rPr lang="en-US" sz="2800" dirty="0" err="1">
                <a:latin typeface="Arial" panose="020B0604020202020204" pitchFamily="34" charset="0"/>
                <a:cs typeface="Arial" panose="020B0604020202020204" pitchFamily="34" charset="0"/>
              </a:rPr>
              <a:t>trọng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tâm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của</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bài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học</a:t>
            </a:r>
            <a:endParaRPr lang="en-US" sz="2800" dirty="0">
              <a:latin typeface="Arial" panose="020B0604020202020204" pitchFamily="34" charset="0"/>
              <a:cs typeface="Arial" panose="020B0604020202020204" pitchFamily="34" charset="0"/>
            </a:endParaRPr>
          </a:p>
        </p:txBody>
      </p:sp>
      <p:sp>
        <p:nvSpPr>
          <p:cNvPr id="10" name="TextBox 20">
            <a:extLst>
              <a:ext uri="{FF2B5EF4-FFF2-40B4-BE49-F238E27FC236}">
                <a16:creationId xmlns:a16="http://schemas.microsoft.com/office/drawing/2014/main" id="{A5B7F8D7-9056-7DDB-65E6-04C7D7DAF76E}"/>
              </a:ext>
            </a:extLst>
          </p:cNvPr>
          <p:cNvSpPr txBox="1"/>
          <p:nvPr/>
        </p:nvSpPr>
        <p:spPr>
          <a:xfrm>
            <a:off x="5634801" y="2190750"/>
            <a:ext cx="2557142" cy="2147511"/>
          </a:xfrm>
          <a:prstGeom prst="rect">
            <a:avLst/>
          </a:prstGeom>
        </p:spPr>
        <p:txBody>
          <a:bodyPr wrap="square" lIns="0" tIns="0" rIns="0" bIns="0" rtlCol="0" anchor="t">
            <a:spAutoFit/>
          </a:bodyPr>
          <a:lstStyle/>
          <a:p>
            <a:pPr algn="ctr">
              <a:lnSpc>
                <a:spcPct val="150000"/>
              </a:lnSpc>
            </a:pPr>
            <a:r>
              <a:rPr lang="en-US" sz="2400" dirty="0" err="1">
                <a:latin typeface="Arial" panose="020B0604020202020204" pitchFamily="34" charset="0"/>
                <a:cs typeface="Arial" panose="020B0604020202020204" pitchFamily="34" charset="0"/>
              </a:rPr>
              <a:t>Chuẩn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bị</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cho</a:t>
            </a:r>
            <a:r>
              <a:rPr lang="en-US" sz="2400" dirty="0">
                <a:cs typeface="Arial" panose="020B0604020202020204" pitchFamily="34" charset="0"/>
              </a:rPr>
              <a:t> </a:t>
            </a:r>
            <a:r>
              <a:rPr lang="en-US" sz="2400" dirty="0" err="1">
                <a:cs typeface="Arial" panose="020B0604020202020204" pitchFamily="34" charset="0"/>
              </a:rPr>
              <a:t>tiết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học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sau</a:t>
            </a:r>
            <a:r>
              <a:rPr lang="en-US" sz="2400" dirty="0">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Bài</a:t>
            </a:r>
            <a:r>
              <a:rPr lang="en-US" sz="2400" dirty="0">
                <a:solidFill>
                  <a:srgbClr val="FF0000"/>
                </a:solidFill>
                <a:latin typeface="Arial" panose="020B0604020202020204" pitchFamily="34" charset="0"/>
                <a:cs typeface="Arial" panose="020B0604020202020204" pitchFamily="34" charset="0"/>
              </a:rPr>
              <a:t> 1: </a:t>
            </a:r>
            <a:r>
              <a:rPr lang="en-US" sz="2400" dirty="0" err="1">
                <a:solidFill>
                  <a:srgbClr val="FF0000"/>
                </a:solidFill>
                <a:latin typeface="Arial" panose="020B0604020202020204" pitchFamily="34" charset="0"/>
                <a:cs typeface="Arial" panose="020B0604020202020204" pitchFamily="34" charset="0"/>
              </a:rPr>
              <a:t>Tự</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nhiên</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và</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công</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nghệ</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Tiết</a:t>
            </a:r>
            <a:r>
              <a:rPr lang="en-US" sz="2400" dirty="0">
                <a:solidFill>
                  <a:srgbClr val="FF0000"/>
                </a:solidFill>
                <a:latin typeface="Arial" panose="020B0604020202020204" pitchFamily="34" charset="0"/>
                <a:cs typeface="Arial" panose="020B0604020202020204" pitchFamily="34" charset="0"/>
              </a:rPr>
              <a:t> 2)</a:t>
            </a:r>
          </a:p>
        </p:txBody>
      </p:sp>
      <p:pic>
        <p:nvPicPr>
          <p:cNvPr id="11" name="Picture 10">
            <a:extLst>
              <a:ext uri="{FF2B5EF4-FFF2-40B4-BE49-F238E27FC236}">
                <a16:creationId xmlns:a16="http://schemas.microsoft.com/office/drawing/2014/main" id="{1FD6AA16-75B3-688A-AFE8-496D01FACBA0}"/>
              </a:ext>
            </a:extLst>
          </p:cNvPr>
          <p:cNvPicPr>
            <a:picLocks noChangeAspect="1"/>
          </p:cNvPicPr>
          <p:nvPr/>
        </p:nvPicPr>
        <p:blipFill>
          <a:blip r:embed="rId2"/>
          <a:stretch>
            <a:fillRect/>
          </a:stretch>
        </p:blipFill>
        <p:spPr>
          <a:xfrm>
            <a:off x="1787174" y="1163280"/>
            <a:ext cx="844367" cy="844367"/>
          </a:xfrm>
          <a:prstGeom prst="rect">
            <a:avLst/>
          </a:prstGeom>
        </p:spPr>
      </p:pic>
      <p:pic>
        <p:nvPicPr>
          <p:cNvPr id="12" name="Picture 11">
            <a:extLst>
              <a:ext uri="{FF2B5EF4-FFF2-40B4-BE49-F238E27FC236}">
                <a16:creationId xmlns:a16="http://schemas.microsoft.com/office/drawing/2014/main" id="{4CABBE3E-8E90-0462-43D3-F403FB04FFC6}"/>
              </a:ext>
            </a:extLst>
          </p:cNvPr>
          <p:cNvPicPr>
            <a:picLocks noChangeAspect="1"/>
          </p:cNvPicPr>
          <p:nvPr/>
        </p:nvPicPr>
        <p:blipFill>
          <a:blip r:embed="rId2"/>
          <a:stretch>
            <a:fillRect/>
          </a:stretch>
        </p:blipFill>
        <p:spPr>
          <a:xfrm>
            <a:off x="6491188" y="1146550"/>
            <a:ext cx="844367" cy="844367"/>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500" fill="hold"/>
                                        <p:tgtEl>
                                          <p:spTgt spid="8"/>
                                        </p:tgtEl>
                                        <p:attrNameLst>
                                          <p:attrName>ppt_x</p:attrName>
                                        </p:attrNameLst>
                                      </p:cBhvr>
                                      <p:tavLst>
                                        <p:tav tm="0">
                                          <p:val>
                                            <p:strVal val="#ppt_x"/>
                                          </p:val>
                                        </p:tav>
                                        <p:tav tm="100000">
                                          <p:val>
                                            <p:strVal val="#ppt_x"/>
                                          </p:val>
                                        </p:tav>
                                      </p:tavLst>
                                    </p:anim>
                                    <p:anim calcmode="lin" valueType="num">
                                      <p:cBhvr additive="base">
                                        <p:cTn id="21" dur="500" fill="hold"/>
                                        <p:tgtEl>
                                          <p:spTgt spid="8"/>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additive="base">
                                        <p:cTn id="24" dur="500" fill="hold"/>
                                        <p:tgtEl>
                                          <p:spTgt spid="10"/>
                                        </p:tgtEl>
                                        <p:attrNameLst>
                                          <p:attrName>ppt_x</p:attrName>
                                        </p:attrNameLst>
                                      </p:cBhvr>
                                      <p:tavLst>
                                        <p:tav tm="0">
                                          <p:val>
                                            <p:strVal val="#ppt_x"/>
                                          </p:val>
                                        </p:tav>
                                        <p:tav tm="100000">
                                          <p:val>
                                            <p:strVal val="#ppt_x"/>
                                          </p:val>
                                        </p:tav>
                                      </p:tavLst>
                                    </p:anim>
                                    <p:anim calcmode="lin" valueType="num">
                                      <p:cBhvr additive="base">
                                        <p:cTn id="25" dur="500" fill="hold"/>
                                        <p:tgtEl>
                                          <p:spTgt spid="10"/>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additive="base">
                                        <p:cTn id="28" dur="500" fill="hold"/>
                                        <p:tgtEl>
                                          <p:spTgt spid="11"/>
                                        </p:tgtEl>
                                        <p:attrNameLst>
                                          <p:attrName>ppt_x</p:attrName>
                                        </p:attrNameLst>
                                      </p:cBhvr>
                                      <p:tavLst>
                                        <p:tav tm="0">
                                          <p:val>
                                            <p:strVal val="#ppt_x"/>
                                          </p:val>
                                        </p:tav>
                                        <p:tav tm="100000">
                                          <p:val>
                                            <p:strVal val="#ppt_x"/>
                                          </p:val>
                                        </p:tav>
                                      </p:tavLst>
                                    </p:anim>
                                    <p:anim calcmode="lin" valueType="num">
                                      <p:cBhvr additive="base">
                                        <p:cTn id="29" dur="500" fill="hold"/>
                                        <p:tgtEl>
                                          <p:spTgt spid="11"/>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additive="base">
                                        <p:cTn id="32" dur="500" fill="hold"/>
                                        <p:tgtEl>
                                          <p:spTgt spid="12"/>
                                        </p:tgtEl>
                                        <p:attrNameLst>
                                          <p:attrName>ppt_x</p:attrName>
                                        </p:attrNameLst>
                                      </p:cBhvr>
                                      <p:tavLst>
                                        <p:tav tm="0">
                                          <p:val>
                                            <p:strVal val="#ppt_x"/>
                                          </p:val>
                                        </p:tav>
                                        <p:tav tm="100000">
                                          <p:val>
                                            <p:strVal val="#ppt_x"/>
                                          </p:val>
                                        </p:tav>
                                      </p:tavLst>
                                    </p:anim>
                                    <p:anim calcmode="lin" valueType="num">
                                      <p:cBhvr additive="base">
                                        <p:cTn id="3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458" name="Object 2"/>
          <p:cNvGraphicFramePr>
            <a:graphicFrameLocks noChangeAspect="1"/>
          </p:cNvGraphicFramePr>
          <p:nvPr/>
        </p:nvGraphicFramePr>
        <p:xfrm>
          <a:off x="0" y="0"/>
          <a:ext cx="1422400" cy="2400300"/>
        </p:xfrm>
        <a:graphic>
          <a:graphicData uri="http://schemas.openxmlformats.org/presentationml/2006/ole">
            <mc:AlternateContent xmlns:mc="http://schemas.openxmlformats.org/markup-compatibility/2006">
              <mc:Choice xmlns:v="urn:schemas-microsoft-com:vml" Requires="v">
                <p:oleObj name="Clip" r:id="rId2" imgW="1278255" imgH="1273810" progId="">
                  <p:embed/>
                </p:oleObj>
              </mc:Choice>
              <mc:Fallback>
                <p:oleObj name="Clip" r:id="rId2" imgW="1278255" imgH="1273810" progId="">
                  <p:embed/>
                  <p:pic>
                    <p:nvPicPr>
                      <p:cNvPr id="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422400" cy="2400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9459" name="Object 3"/>
          <p:cNvGraphicFramePr>
            <a:graphicFrameLocks noChangeAspect="1"/>
          </p:cNvGraphicFramePr>
          <p:nvPr/>
        </p:nvGraphicFramePr>
        <p:xfrm>
          <a:off x="7145338" y="2571750"/>
          <a:ext cx="1998662" cy="2571750"/>
        </p:xfrm>
        <a:graphic>
          <a:graphicData uri="http://schemas.openxmlformats.org/presentationml/2006/ole">
            <mc:AlternateContent xmlns:mc="http://schemas.openxmlformats.org/markup-compatibility/2006">
              <mc:Choice xmlns:v="urn:schemas-microsoft-com:vml" Requires="v">
                <p:oleObj name="Clip" r:id="rId4" imgW="1999615" imgH="1831340" progId="">
                  <p:embed/>
                </p:oleObj>
              </mc:Choice>
              <mc:Fallback>
                <p:oleObj name="Clip" r:id="rId4" imgW="1999615" imgH="1831340" progId="">
                  <p:embed/>
                  <p:pic>
                    <p:nvPicPr>
                      <p:cNvPr id="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45338" y="2571750"/>
                        <a:ext cx="1998662" cy="2571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9460" name="Picture 4" descr="13"/>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2800350"/>
            <a:ext cx="609600" cy="234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5" descr="13"/>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5400000" flipV="1">
            <a:off x="2743200" y="2781300"/>
            <a:ext cx="4572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 name="Picture 6" descr="13"/>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5400000" flipV="1">
            <a:off x="7200900" y="-1485900"/>
            <a:ext cx="4572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3" name="Picture 10" descr="1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0" y="4114800"/>
            <a:ext cx="16002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4" name="Picture 10" descr="1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8001000" y="0"/>
            <a:ext cx="11430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5" name="Picture 9" descr="13"/>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8534400" y="742950"/>
            <a:ext cx="609600"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6" name="Picture 10" descr="Firewrk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 y="3543300"/>
            <a:ext cx="1604963"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7" name="Picture 11" descr="Firewrk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239003" y="-228600"/>
            <a:ext cx="2219325"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8" name="Picture 12" descr="FLOWERS5"/>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343403" y="4229100"/>
            <a:ext cx="138271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9" name="Picture 13" descr="FLOWERS5"/>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791203" y="4229100"/>
            <a:ext cx="138271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0" name="Picture 14" descr="bells1"/>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685800" y="0"/>
            <a:ext cx="121920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1" name="Picture 16" descr="bells1"/>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7010400" y="0"/>
            <a:ext cx="121920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2" name="Picture 22" descr="C:\Users\NGOCTHANH\Desktop\anh dep\18541558_61673.gif"/>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0" y="1885950"/>
            <a:ext cx="685800"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3" name="Picture 22" descr="C:\Users\NGOCTHANH\Desktop\anh dep\18541558_61673.gif"/>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8458200" y="1828800"/>
            <a:ext cx="685800"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4" name="Picture 22" descr="Firewrk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172200" y="2571751"/>
            <a:ext cx="3200400" cy="2778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5" name="Picture 24" descr="Firewrk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0" y="285750"/>
            <a:ext cx="1752600" cy="1522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76" name="WordArt 21"/>
          <p:cNvSpPr>
            <a:spLocks noChangeArrowheads="1" noChangeShapeType="1" noTextEdit="1"/>
          </p:cNvSpPr>
          <p:nvPr/>
        </p:nvSpPr>
        <p:spPr bwMode="auto">
          <a:xfrm>
            <a:off x="1524000" y="857250"/>
            <a:ext cx="6629400" cy="2857500"/>
          </a:xfrm>
          <a:prstGeom prst="rect">
            <a:avLst/>
          </a:prstGeom>
        </p:spPr>
        <p:txBody>
          <a:bodyPr spcFirstLastPara="1" wrap="none" fromWordArt="1">
            <a:prstTxWarp prst="textArchUp">
              <a:avLst>
                <a:gd name="adj" fmla="val 10800000"/>
              </a:avLst>
            </a:prstTxWarp>
          </a:bodyPr>
          <a:lstStyle/>
          <a:p>
            <a:pPr algn="ctr"/>
            <a:r>
              <a:rPr lang="vi-VN" sz="3600" kern="10">
                <a:ln w="9525">
                  <a:solidFill>
                    <a:srgbClr val="000000"/>
                  </a:solidFill>
                  <a:round/>
                </a:ln>
                <a:solidFill>
                  <a:srgbClr val="000000"/>
                </a:solidFill>
                <a:latin typeface="Times New Roman" panose="02020603050405020304"/>
                <a:cs typeface="Times New Roman" panose="02020603050405020304"/>
              </a:rPr>
              <a:t>Xin chân thành cảm ơn</a:t>
            </a:r>
          </a:p>
        </p:txBody>
      </p:sp>
      <p:sp>
        <p:nvSpPr>
          <p:cNvPr id="19477" name="WordArt 22"/>
          <p:cNvSpPr>
            <a:spLocks noChangeArrowheads="1" noChangeShapeType="1" noTextEdit="1"/>
          </p:cNvSpPr>
          <p:nvPr/>
        </p:nvSpPr>
        <p:spPr bwMode="auto">
          <a:xfrm>
            <a:off x="762000" y="2857500"/>
            <a:ext cx="7696200" cy="1143000"/>
          </a:xfrm>
          <a:prstGeom prst="rect">
            <a:avLst/>
          </a:prstGeom>
        </p:spPr>
        <p:txBody>
          <a:bodyPr wrap="none" fromWordArt="1">
            <a:prstTxWarp prst="textPlain">
              <a:avLst>
                <a:gd name="adj" fmla="val 50000"/>
              </a:avLst>
            </a:prstTxWarp>
            <a:scene3d>
              <a:camera prst="legacyObliqueRight"/>
              <a:lightRig rig="legacyHarsh3" dir="t"/>
            </a:scene3d>
            <a:sp3d extrusionH="100000" prstMaterial="legacyMatte">
              <a:extrusionClr>
                <a:srgbClr val="663300"/>
              </a:extrusionClr>
            </a:sp3d>
          </a:bodyPr>
          <a:lstStyle/>
          <a:p>
            <a:pPr algn="ctr"/>
            <a:r>
              <a:rPr lang="vi-VN" sz="3600" kern="10">
                <a:ln w="9525">
                  <a:round/>
                </a:ln>
                <a:gradFill rotWithShape="1">
                  <a:gsLst>
                    <a:gs pos="0">
                      <a:srgbClr val="000082"/>
                    </a:gs>
                    <a:gs pos="14999">
                      <a:srgbClr val="66008F"/>
                    </a:gs>
                    <a:gs pos="32500">
                      <a:srgbClr val="BA0066"/>
                    </a:gs>
                    <a:gs pos="45000">
                      <a:srgbClr val="FF0000"/>
                    </a:gs>
                    <a:gs pos="50000">
                      <a:srgbClr val="FF8200"/>
                    </a:gs>
                    <a:gs pos="55000">
                      <a:srgbClr val="FF0000"/>
                    </a:gs>
                    <a:gs pos="67500">
                      <a:srgbClr val="BA0066"/>
                    </a:gs>
                    <a:gs pos="85001">
                      <a:srgbClr val="66008F"/>
                    </a:gs>
                    <a:gs pos="100000">
                      <a:srgbClr val="000082"/>
                    </a:gs>
                  </a:gsLst>
                  <a:lin ang="5400000" scaled="1"/>
                </a:gradFill>
                <a:latin typeface="Times New Roman" panose="02020603050405020304"/>
                <a:cs typeface="Times New Roman" panose="02020603050405020304"/>
              </a:rPr>
              <a:t>Quý thầy, cô giáo và các em học sinh.</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Nhạc Thiếu Nhi💖 EM YÊU THIÊN NHIÊN 😍 Bé BIN BIN💖MV Official - Nhạc Thiếu Nhi Hay Nhất - Mầm Chồi Lá">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57201" y="205980"/>
            <a:ext cx="8153400" cy="4388246"/>
          </a:xfrm>
        </p:spPr>
      </p:pic>
    </p:spTree>
    <p:extLst>
      <p:ext uri="{BB962C8B-B14F-4D97-AF65-F5344CB8AC3E}">
        <p14:creationId xmlns:p14="http://schemas.microsoft.com/office/powerpoint/2010/main" val="224039956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372600" cy="5143500"/>
          </a:xfrm>
          <a:prstGeom prst="rect">
            <a:avLst/>
          </a:prstGeom>
        </p:spPr>
      </p:pic>
      <p:sp>
        <p:nvSpPr>
          <p:cNvPr id="18" name="Rounded Rectangle 17"/>
          <p:cNvSpPr/>
          <p:nvPr/>
        </p:nvSpPr>
        <p:spPr>
          <a:xfrm>
            <a:off x="609600" y="1760533"/>
            <a:ext cx="7924800" cy="1828800"/>
          </a:xfrm>
          <a:prstGeom prst="roundRect">
            <a:avLst/>
          </a:prstGeom>
          <a:ln w="28575">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pic>
        <p:nvPicPr>
          <p:cNvPr id="14" name="Picture 10" descr="chika8[1]"/>
          <p:cNvPicPr>
            <a:picLocks noChangeAspect="1" noChangeArrowheads="1" noCrop="1"/>
          </p:cNvPicPr>
          <p:nvPr/>
        </p:nvPicPr>
        <p:blipFill>
          <a:blip r:embed="rId4"/>
          <a:srcRect/>
          <a:stretch>
            <a:fillRect/>
          </a:stretch>
        </p:blipFill>
        <p:spPr bwMode="auto">
          <a:xfrm>
            <a:off x="4344991" y="4251723"/>
            <a:ext cx="960437" cy="613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descr="chika8[1]"/>
          <p:cNvPicPr>
            <a:picLocks noChangeAspect="1" noChangeArrowheads="1" noCrop="1"/>
          </p:cNvPicPr>
          <p:nvPr/>
        </p:nvPicPr>
        <p:blipFill>
          <a:blip r:embed="rId4"/>
          <a:srcRect/>
          <a:stretch>
            <a:fillRect/>
          </a:stretch>
        </p:blipFill>
        <p:spPr bwMode="auto">
          <a:xfrm>
            <a:off x="5180016" y="4262439"/>
            <a:ext cx="960437" cy="613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0" descr="chika8[1]"/>
          <p:cNvPicPr>
            <a:picLocks noChangeAspect="1" noChangeArrowheads="1" noCrop="1"/>
          </p:cNvPicPr>
          <p:nvPr/>
        </p:nvPicPr>
        <p:blipFill>
          <a:blip r:embed="rId4"/>
          <a:srcRect/>
          <a:stretch>
            <a:fillRect/>
          </a:stretch>
        </p:blipFill>
        <p:spPr bwMode="auto">
          <a:xfrm>
            <a:off x="6092825" y="4229101"/>
            <a:ext cx="960438" cy="613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21"/>
          <p:cNvSpPr txBox="1"/>
          <p:nvPr/>
        </p:nvSpPr>
        <p:spPr>
          <a:xfrm>
            <a:off x="876300" y="2152885"/>
            <a:ext cx="7391400" cy="1076325"/>
          </a:xfrm>
          <a:prstGeom prst="rect">
            <a:avLst/>
          </a:prstGeom>
          <a:noFill/>
        </p:spPr>
        <p:txBody>
          <a:bodyPr wrap="square" rtlCol="0">
            <a:spAutoFit/>
          </a:bodyPr>
          <a:lstStyle/>
          <a:p>
            <a:r>
              <a:rPr lang="en-US" sz="3200" dirty="0" err="1">
                <a:solidFill>
                  <a:srgbClr val="0000FF"/>
                </a:solidFill>
                <a:latin typeface="Times New Roman" panose="02020603050405020304" pitchFamily="18" charset="0"/>
                <a:cs typeface="Times New Roman" panose="02020603050405020304" pitchFamily="18" charset="0"/>
              </a:rPr>
              <a:t>Trong</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bài</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hát</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bạn</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nhỏ</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yêu</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thiên</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nhiên</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yêu</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mẹ</a:t>
            </a:r>
            <a:r>
              <a:rPr lang="en-US" sz="3200" dirty="0">
                <a:solidFill>
                  <a:srgbClr val="0000FF"/>
                </a:solidFill>
                <a:latin typeface="Times New Roman" panose="02020603050405020304" pitchFamily="18" charset="0"/>
                <a:cs typeface="Times New Roman" panose="02020603050405020304" pitchFamily="18" charset="0"/>
              </a:rPr>
              <a:t> cha, </a:t>
            </a:r>
            <a:r>
              <a:rPr lang="en-US" sz="3200" dirty="0" err="1">
                <a:solidFill>
                  <a:srgbClr val="0000FF"/>
                </a:solidFill>
                <a:latin typeface="Times New Roman" panose="02020603050405020304" pitchFamily="18" charset="0"/>
                <a:cs typeface="Times New Roman" panose="02020603050405020304" pitchFamily="18" charset="0"/>
              </a:rPr>
              <a:t>yêu</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Bác</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Hồ</a:t>
            </a:r>
            <a:r>
              <a:rPr lang="en-US" sz="3200" dirty="0">
                <a:solidFill>
                  <a:srgbClr val="0000FF"/>
                </a:solidFill>
                <a:latin typeface="Times New Roman" panose="02020603050405020304" pitchFamily="18" charset="0"/>
                <a:cs typeface="Times New Roman" panose="02020603050405020304" pitchFamily="18" charset="0"/>
              </a:rPr>
              <a:t> …</a:t>
            </a:r>
          </a:p>
        </p:txBody>
      </p:sp>
      <p:sp>
        <p:nvSpPr>
          <p:cNvPr id="23" name="TextBox 22"/>
          <p:cNvSpPr txBox="1"/>
          <p:nvPr/>
        </p:nvSpPr>
        <p:spPr>
          <a:xfrm>
            <a:off x="228600" y="114300"/>
            <a:ext cx="8686800" cy="583565"/>
          </a:xfrm>
          <a:prstGeom prst="rect">
            <a:avLst/>
          </a:prstGeom>
          <a:solidFill>
            <a:srgbClr val="92D050"/>
          </a:solidFill>
          <a:ln>
            <a:solidFill>
              <a:srgbClr val="FFFF00"/>
            </a:solidFill>
          </a:ln>
        </p:spPr>
        <p:txBody>
          <a:bodyPr wrap="square" rtlCol="0">
            <a:spAutoFit/>
          </a:bodyPr>
          <a:lstStyle/>
          <a:p>
            <a:r>
              <a:rPr lang="en-US" sz="3200" b="1" dirty="0">
                <a:solidFill>
                  <a:srgbClr val="FF0000"/>
                </a:solidFill>
                <a:latin typeface="Times New Roman" panose="02020603050405020304" pitchFamily="18" charset="0"/>
                <a:cs typeface="Times New Roman" panose="02020603050405020304" pitchFamily="18" charset="0"/>
              </a:rPr>
              <a:t>   	</a:t>
            </a:r>
            <a:r>
              <a:rPr lang="en-US" sz="3200" b="1">
                <a:solidFill>
                  <a:srgbClr val="FF0000"/>
                </a:solidFill>
                <a:latin typeface="Times New Roman" panose="02020603050405020304" pitchFamily="18" charset="0"/>
                <a:cs typeface="Times New Roman" panose="02020603050405020304" pitchFamily="18" charset="0"/>
              </a:rPr>
              <a:t>Trong bài hát bạn nhỏ yêu những gì?</a:t>
            </a:r>
          </a:p>
        </p:txBody>
      </p:sp>
    </p:spTree>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14"/>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heel(1)">
                                      <p:cBhvr>
                                        <p:cTn id="17" dur="2000"/>
                                        <p:tgtEl>
                                          <p:spTgt spid="22"/>
                                        </p:tgtEl>
                                      </p:cBhvr>
                                    </p:animEffect>
                                  </p:childTnLst>
                                </p:cTn>
                              </p:par>
                              <p:par>
                                <p:cTn id="18" presetID="21" presetClass="entr" presetSubtype="1" fill="hold" grpId="0"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heel(1)">
                                      <p:cBhvr>
                                        <p:cTn id="20"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050"/>
            <a:ext cx="9372600" cy="5143500"/>
          </a:xfrm>
          <a:prstGeom prst="rect">
            <a:avLst/>
          </a:prstGeom>
        </p:spPr>
      </p:pic>
      <p:pic>
        <p:nvPicPr>
          <p:cNvPr id="14" name="Picture 10" descr="chika8[1]"/>
          <p:cNvPicPr>
            <a:picLocks noChangeAspect="1" noChangeArrowheads="1" noCrop="1"/>
          </p:cNvPicPr>
          <p:nvPr/>
        </p:nvPicPr>
        <p:blipFill>
          <a:blip r:embed="rId4"/>
          <a:srcRect/>
          <a:stretch>
            <a:fillRect/>
          </a:stretch>
        </p:blipFill>
        <p:spPr bwMode="auto">
          <a:xfrm>
            <a:off x="4344991" y="4251723"/>
            <a:ext cx="960437" cy="613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descr="chika8[1]"/>
          <p:cNvPicPr>
            <a:picLocks noChangeAspect="1" noChangeArrowheads="1" noCrop="1"/>
          </p:cNvPicPr>
          <p:nvPr/>
        </p:nvPicPr>
        <p:blipFill>
          <a:blip r:embed="rId4"/>
          <a:srcRect/>
          <a:stretch>
            <a:fillRect/>
          </a:stretch>
        </p:blipFill>
        <p:spPr bwMode="auto">
          <a:xfrm>
            <a:off x="5180016" y="4262439"/>
            <a:ext cx="960437" cy="613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0" descr="chika8[1]"/>
          <p:cNvPicPr>
            <a:picLocks noChangeAspect="1" noChangeArrowheads="1" noCrop="1"/>
          </p:cNvPicPr>
          <p:nvPr/>
        </p:nvPicPr>
        <p:blipFill>
          <a:blip r:embed="rId4"/>
          <a:srcRect/>
          <a:stretch>
            <a:fillRect/>
          </a:stretch>
        </p:blipFill>
        <p:spPr bwMode="auto">
          <a:xfrm>
            <a:off x="6092825" y="4229101"/>
            <a:ext cx="960438" cy="613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21"/>
          <p:cNvSpPr txBox="1"/>
          <p:nvPr/>
        </p:nvSpPr>
        <p:spPr>
          <a:xfrm>
            <a:off x="1143000" y="1504950"/>
            <a:ext cx="7391400" cy="1076325"/>
          </a:xfrm>
          <a:prstGeom prst="rect">
            <a:avLst/>
          </a:prstGeom>
          <a:noFill/>
        </p:spPr>
        <p:txBody>
          <a:bodyPr wrap="square" rtlCol="0">
            <a:spAutoFit/>
          </a:bodyPr>
          <a:lstStyle/>
          <a:p>
            <a:pPr algn="ctr"/>
            <a:r>
              <a:rPr lang="en-US" sz="3200" b="1">
                <a:solidFill>
                  <a:srgbClr val="FF0000"/>
                </a:solidFill>
                <a:latin typeface="Times New Roman" panose="02020603050405020304" pitchFamily="18" charset="0"/>
                <a:cs typeface="Times New Roman" panose="02020603050405020304" pitchFamily="18" charset="0"/>
              </a:rPr>
              <a:t>Vậy thiên nhiên có những gì mà bạn nhỏ yêu nhỉ ?</a:t>
            </a:r>
          </a:p>
        </p:txBody>
      </p:sp>
    </p:spTree>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14"/>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heel(1)">
                                      <p:cBhvr>
                                        <p:cTn id="17"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850837" y="285751"/>
            <a:ext cx="3442335" cy="768350"/>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base">
              <a:spcBef>
                <a:spcPct val="0"/>
              </a:spcBef>
              <a:spcAft>
                <a:spcPct val="0"/>
              </a:spcAft>
              <a:defRPr/>
            </a:pPr>
            <a:r>
              <a:rPr lang="en-US" sz="4400" b="1" cap="all" dirty="0" err="1">
                <a:ln w="0"/>
                <a:gradFill flip="none">
                  <a:gsLst>
                    <a:gs pos="0">
                      <a:srgbClr val="FE8637">
                        <a:tint val="75000"/>
                        <a:shade val="75000"/>
                        <a:satMod val="170000"/>
                      </a:srgbClr>
                    </a:gs>
                    <a:gs pos="49000">
                      <a:srgbClr val="FE8637">
                        <a:tint val="88000"/>
                        <a:shade val="65000"/>
                        <a:satMod val="172000"/>
                      </a:srgbClr>
                    </a:gs>
                    <a:gs pos="50000">
                      <a:srgbClr val="FE8637">
                        <a:shade val="65000"/>
                        <a:satMod val="130000"/>
                      </a:srgbClr>
                    </a:gs>
                    <a:gs pos="92000">
                      <a:srgbClr val="FE8637">
                        <a:shade val="50000"/>
                        <a:satMod val="120000"/>
                      </a:srgbClr>
                    </a:gs>
                    <a:gs pos="100000">
                      <a:srgbClr val="FE8637">
                        <a:shade val="48000"/>
                        <a:satMod val="120000"/>
                      </a:srgbClr>
                    </a:gs>
                  </a:gsLst>
                  <a:lin ang="5400000"/>
                </a:gradFill>
                <a:effectLst>
                  <a:reflection blurRad="12700" stA="50000" endPos="50000" dist="5000" dir="5400000" sy="-100000" rotWithShape="0"/>
                </a:effectLst>
                <a:latin typeface="Times New Roman" panose="02020603050405020304" pitchFamily="18" charset="0"/>
                <a:cs typeface="Arial" panose="020B0604020202020204" pitchFamily="34" charset="0"/>
              </a:rPr>
              <a:t>KhÁM PHÁ</a:t>
            </a:r>
            <a:r>
              <a:rPr lang="en-US" sz="4400" b="1" cap="all" dirty="0">
                <a:ln w="0"/>
                <a:gradFill flip="none">
                  <a:gsLst>
                    <a:gs pos="0">
                      <a:srgbClr val="FE8637">
                        <a:tint val="75000"/>
                        <a:shade val="75000"/>
                        <a:satMod val="170000"/>
                      </a:srgbClr>
                    </a:gs>
                    <a:gs pos="49000">
                      <a:srgbClr val="FE8637">
                        <a:tint val="88000"/>
                        <a:shade val="65000"/>
                        <a:satMod val="172000"/>
                      </a:srgbClr>
                    </a:gs>
                    <a:gs pos="50000">
                      <a:srgbClr val="FE8637">
                        <a:shade val="65000"/>
                        <a:satMod val="130000"/>
                      </a:srgbClr>
                    </a:gs>
                    <a:gs pos="92000">
                      <a:srgbClr val="FE8637">
                        <a:shade val="50000"/>
                        <a:satMod val="120000"/>
                      </a:srgbClr>
                    </a:gs>
                    <a:gs pos="100000">
                      <a:srgbClr val="FE8637">
                        <a:shade val="48000"/>
                        <a:satMod val="120000"/>
                      </a:srgbClr>
                    </a:gs>
                  </a:gsLst>
                  <a:lin ang="5400000"/>
                </a:gradFill>
                <a:effectLst>
                  <a:reflection blurRad="12700" stA="50000" endPos="50000" dist="5000" dir="5400000" sy="-100000" rotWithShape="0"/>
                </a:effectLst>
                <a:latin typeface="Times New Roman" panose="02020603050405020304" pitchFamily="18" charset="0"/>
                <a:cs typeface="Arial" panose="020B0604020202020204" pitchFamily="34" charset="0"/>
              </a:rPr>
              <a:t> </a:t>
            </a:r>
          </a:p>
        </p:txBody>
      </p:sp>
      <p:pic>
        <p:nvPicPr>
          <p:cNvPr id="9221" name="Picture 2" descr="Káº¿t quáº£ hÃ¬nh áº£nh cho HOC BAI PNG"/>
          <p:cNvPicPr>
            <a:picLocks noChangeAspect="1" noChangeArrowheads="1"/>
          </p:cNvPicPr>
          <p:nvPr/>
        </p:nvPicPr>
        <p:blipFill>
          <a:blip r:embed="rId3">
            <a:extLst>
              <a:ext uri="{28A0092B-C50C-407E-A947-70E740481C1C}">
                <a14:useLocalDpi xmlns:a14="http://schemas.microsoft.com/office/drawing/2010/main" val="0"/>
              </a:ext>
            </a:extLst>
          </a:blip>
          <a:srcRect t="18951" b="19534"/>
          <a:stretch>
            <a:fillRect/>
          </a:stretch>
        </p:blipFill>
        <p:spPr bwMode="auto">
          <a:xfrm>
            <a:off x="609603" y="1123950"/>
            <a:ext cx="8105775"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randomBar dir="ver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1" name="WordArt 14"/>
          <p:cNvSpPr>
            <a:spLocks noChangeArrowheads="1" noChangeShapeType="1" noTextEdit="1"/>
          </p:cNvSpPr>
          <p:nvPr/>
        </p:nvSpPr>
        <p:spPr bwMode="auto">
          <a:xfrm>
            <a:off x="1371226" y="2419350"/>
            <a:ext cx="6781800" cy="1371600"/>
          </a:xfrm>
          <a:prstGeom prst="rect">
            <a:avLst/>
          </a:prstGeom>
        </p:spPr>
        <p:txBody>
          <a:bodyPr wrap="none" lIns="40522" tIns="20261" rIns="40522" bIns="20261" fromWordArt="1">
            <a:prstTxWarp prst="textPlain">
              <a:avLst>
                <a:gd name="adj" fmla="val 50000"/>
              </a:avLst>
            </a:prstTxWarp>
          </a:bodyPr>
          <a:lstStyle/>
          <a:p>
            <a:pPr algn="ctr"/>
            <a:endParaRPr lang="en-US" sz="2000" b="1" kern="10">
              <a:ln w="12700">
                <a:solidFill>
                  <a:srgbClr val="3333CC"/>
                </a:solidFill>
                <a:round/>
              </a:ln>
              <a:solidFill>
                <a:srgbClr val="B2B2B2">
                  <a:alpha val="50195"/>
                </a:srgbClr>
              </a:solidFill>
              <a:effectLst>
                <a:outerShdw dist="45791" dir="2021404" algn="ctr" rotWithShape="0">
                  <a:srgbClr val="9999FF"/>
                </a:outerShdw>
              </a:effectLst>
              <a:latin typeface="Arial" panose="020B0604020202020204"/>
              <a:cs typeface="Arial" panose="020B0604020202020204"/>
            </a:endParaRPr>
          </a:p>
        </p:txBody>
      </p:sp>
      <p:sp>
        <p:nvSpPr>
          <p:cNvPr id="11" name="TextBox 7"/>
          <p:cNvSpPr txBox="1">
            <a:spLocks noChangeArrowheads="1"/>
          </p:cNvSpPr>
          <p:nvPr/>
        </p:nvSpPr>
        <p:spPr bwMode="auto">
          <a:xfrm>
            <a:off x="838203" y="42862"/>
            <a:ext cx="7577715" cy="707886"/>
          </a:xfrm>
          <a:prstGeom prst="rect">
            <a:avLst/>
          </a:prstGeom>
          <a:noFill/>
          <a:ln w="9525">
            <a:noFill/>
            <a:miter lim="800000"/>
          </a:ln>
        </p:spPr>
        <p:txBody>
          <a:bodyPr wrap="none">
            <a:spAutoFit/>
          </a:bodyPr>
          <a:lstStyle/>
          <a:p>
            <a:r>
              <a:rPr lang="en-US" sz="4000" b="1" dirty="0" err="1">
                <a:solidFill>
                  <a:srgbClr val="0B03B1"/>
                </a:solidFill>
                <a:latin typeface="Times New Roman" panose="02020603050405020304" pitchFamily="18" charset="0"/>
                <a:cs typeface="Times New Roman" panose="02020603050405020304" pitchFamily="18" charset="0"/>
              </a:rPr>
              <a:t>Thứ</a:t>
            </a:r>
            <a:r>
              <a:rPr lang="en-US" sz="4000" b="1" dirty="0">
                <a:solidFill>
                  <a:srgbClr val="0B03B1"/>
                </a:solidFill>
                <a:latin typeface="Times New Roman" panose="02020603050405020304" pitchFamily="18" charset="0"/>
                <a:cs typeface="Times New Roman" panose="02020603050405020304" pitchFamily="18" charset="0"/>
              </a:rPr>
              <a:t> </a:t>
            </a:r>
            <a:r>
              <a:rPr lang="en-US" sz="4000" b="1" dirty="0" err="1">
                <a:solidFill>
                  <a:srgbClr val="0B03B1"/>
                </a:solidFill>
                <a:latin typeface="Times New Roman" panose="02020603050405020304" pitchFamily="18" charset="0"/>
                <a:cs typeface="Times New Roman" panose="02020603050405020304" pitchFamily="18" charset="0"/>
              </a:rPr>
              <a:t>sáu</a:t>
            </a:r>
            <a:r>
              <a:rPr lang="en-US" sz="4000" b="1" dirty="0">
                <a:solidFill>
                  <a:srgbClr val="0B03B1"/>
                </a:solidFill>
                <a:latin typeface="Times New Roman" panose="02020603050405020304" pitchFamily="18" charset="0"/>
                <a:cs typeface="Times New Roman" panose="02020603050405020304" pitchFamily="18" charset="0"/>
              </a:rPr>
              <a:t> </a:t>
            </a:r>
            <a:r>
              <a:rPr lang="en-US" sz="4000" b="1" dirty="0" err="1">
                <a:solidFill>
                  <a:srgbClr val="0B03B1"/>
                </a:solidFill>
                <a:latin typeface="Times New Roman" panose="02020603050405020304" pitchFamily="18" charset="0"/>
                <a:cs typeface="Times New Roman" panose="02020603050405020304" pitchFamily="18" charset="0"/>
              </a:rPr>
              <a:t>ngày</a:t>
            </a:r>
            <a:r>
              <a:rPr lang="en-US" sz="4000" b="1" dirty="0">
                <a:solidFill>
                  <a:srgbClr val="0B03B1"/>
                </a:solidFill>
                <a:latin typeface="Times New Roman" panose="02020603050405020304" pitchFamily="18" charset="0"/>
                <a:cs typeface="Times New Roman" panose="02020603050405020304" pitchFamily="18" charset="0"/>
              </a:rPr>
              <a:t> 9 </a:t>
            </a:r>
            <a:r>
              <a:rPr lang="en-US" sz="4000" b="1" dirty="0" err="1">
                <a:solidFill>
                  <a:srgbClr val="0B03B1"/>
                </a:solidFill>
                <a:latin typeface="Times New Roman" panose="02020603050405020304" pitchFamily="18" charset="0"/>
                <a:cs typeface="Times New Roman" panose="02020603050405020304" pitchFamily="18" charset="0"/>
              </a:rPr>
              <a:t>tháng</a:t>
            </a:r>
            <a:r>
              <a:rPr lang="en-US" sz="4000" b="1" dirty="0">
                <a:solidFill>
                  <a:srgbClr val="0B03B1"/>
                </a:solidFill>
                <a:latin typeface="Times New Roman" panose="02020603050405020304" pitchFamily="18" charset="0"/>
                <a:cs typeface="Times New Roman" panose="02020603050405020304" pitchFamily="18" charset="0"/>
              </a:rPr>
              <a:t> 9 </a:t>
            </a:r>
            <a:r>
              <a:rPr lang="en-US" sz="4000" b="1" dirty="0" err="1">
                <a:solidFill>
                  <a:srgbClr val="0B03B1"/>
                </a:solidFill>
                <a:latin typeface="Times New Roman" panose="02020603050405020304" pitchFamily="18" charset="0"/>
                <a:cs typeface="Times New Roman" panose="02020603050405020304" pitchFamily="18" charset="0"/>
              </a:rPr>
              <a:t>năm</a:t>
            </a:r>
            <a:r>
              <a:rPr lang="en-US" sz="4000" b="1" dirty="0">
                <a:solidFill>
                  <a:srgbClr val="0B03B1"/>
                </a:solidFill>
                <a:latin typeface="Times New Roman" panose="02020603050405020304" pitchFamily="18" charset="0"/>
                <a:cs typeface="Times New Roman" panose="02020603050405020304" pitchFamily="18" charset="0"/>
              </a:rPr>
              <a:t> 2022</a:t>
            </a:r>
          </a:p>
        </p:txBody>
      </p:sp>
      <p:sp>
        <p:nvSpPr>
          <p:cNvPr id="6" name="Text Box 21"/>
          <p:cNvSpPr txBox="1">
            <a:spLocks noChangeArrowheads="1"/>
          </p:cNvSpPr>
          <p:nvPr/>
        </p:nvSpPr>
        <p:spPr bwMode="auto">
          <a:xfrm>
            <a:off x="799726" y="2571750"/>
            <a:ext cx="7924800" cy="2010688"/>
          </a:xfrm>
          <a:prstGeom prst="rect">
            <a:avLst/>
          </a:prstGeom>
          <a:noFill/>
          <a:ln w="9525">
            <a:noFill/>
            <a:miter lim="800000"/>
          </a:ln>
        </p:spPr>
        <p:txBody>
          <a:bodyPr lIns="40522" tIns="20261" rIns="40522" bIns="20261">
            <a:spAutoFit/>
          </a:bodyPr>
          <a:lstStyle/>
          <a:p>
            <a:pPr algn="ctr">
              <a:spcBef>
                <a:spcPct val="50000"/>
              </a:spcBef>
            </a:pPr>
            <a:r>
              <a:rPr lang="en-US" sz="3200" b="1" dirty="0">
                <a:solidFill>
                  <a:srgbClr val="FF0000"/>
                </a:solidFill>
                <a:latin typeface="Times New Roman" panose="02020603050405020304" pitchFamily="18" charset="0"/>
                <a:cs typeface="Times New Roman" panose="02020603050405020304" pitchFamily="18" charset="0"/>
              </a:rPr>
              <a:t>CHỦ ĐỀ 1: CÔNG NGHỆ VÀ ĐỜI SỐNG</a:t>
            </a:r>
          </a:p>
          <a:p>
            <a:pPr algn="ctr">
              <a:spcBef>
                <a:spcPct val="50000"/>
              </a:spcBef>
            </a:pPr>
            <a:r>
              <a:rPr lang="en-US" sz="3200" b="1" dirty="0">
                <a:solidFill>
                  <a:srgbClr val="FF0000"/>
                </a:solidFill>
                <a:latin typeface="Times New Roman" panose="02020603050405020304" pitchFamily="18" charset="0"/>
                <a:cs typeface="Times New Roman" panose="02020603050405020304" pitchFamily="18" charset="0"/>
              </a:rPr>
              <a:t>Bài 01: TỰ NHIÊN VÀ CÔNG NGHỆ </a:t>
            </a:r>
          </a:p>
          <a:p>
            <a:pPr algn="ctr">
              <a:spcBef>
                <a:spcPct val="50000"/>
              </a:spcBef>
            </a:pPr>
            <a:r>
              <a:rPr lang="en-US" sz="3200" b="1" dirty="0">
                <a:solidFill>
                  <a:srgbClr val="FF0000"/>
                </a:solidFill>
                <a:latin typeface="Times New Roman" panose="02020603050405020304" pitchFamily="18" charset="0"/>
                <a:cs typeface="Times New Roman" panose="02020603050405020304" pitchFamily="18" charset="0"/>
              </a:rPr>
              <a:t>(</a:t>
            </a:r>
            <a:r>
              <a:rPr lang="en-US" sz="3200" b="1" dirty="0" err="1">
                <a:solidFill>
                  <a:srgbClr val="FF0000"/>
                </a:solidFill>
                <a:latin typeface="Times New Roman" panose="02020603050405020304" pitchFamily="18" charset="0"/>
                <a:cs typeface="Times New Roman" panose="02020603050405020304" pitchFamily="18" charset="0"/>
              </a:rPr>
              <a:t>Tiết</a:t>
            </a:r>
            <a:r>
              <a:rPr lang="en-US" sz="3200" b="1" dirty="0">
                <a:solidFill>
                  <a:srgbClr val="FF0000"/>
                </a:solidFill>
                <a:latin typeface="Times New Roman" panose="02020603050405020304" pitchFamily="18" charset="0"/>
                <a:cs typeface="Times New Roman" panose="02020603050405020304" pitchFamily="18" charset="0"/>
              </a:rPr>
              <a:t> 1) </a:t>
            </a:r>
          </a:p>
        </p:txBody>
      </p:sp>
      <p:sp>
        <p:nvSpPr>
          <p:cNvPr id="2" name="TextBox 1">
            <a:extLst>
              <a:ext uri="{FF2B5EF4-FFF2-40B4-BE49-F238E27FC236}">
                <a16:creationId xmlns:a16="http://schemas.microsoft.com/office/drawing/2014/main" id="{EF145845-E9B6-61FA-3A62-A3CA228C2E18}"/>
              </a:ext>
            </a:extLst>
          </p:cNvPr>
          <p:cNvSpPr txBox="1"/>
          <p:nvPr/>
        </p:nvSpPr>
        <p:spPr>
          <a:xfrm>
            <a:off x="2628900" y="1134084"/>
            <a:ext cx="3886200" cy="707886"/>
          </a:xfrm>
          <a:prstGeom prst="rect">
            <a:avLst/>
          </a:prstGeom>
          <a:noFill/>
        </p:spPr>
        <p:txBody>
          <a:bodyPr wrap="square" rtlCol="0">
            <a:spAutoFit/>
          </a:bodyPr>
          <a:lstStyle/>
          <a:p>
            <a:r>
              <a:rPr lang="en-US" sz="4000" b="1" dirty="0">
                <a:solidFill>
                  <a:srgbClr val="0000FF"/>
                </a:solidFill>
              </a:rPr>
              <a:t>CÔNG NGHỆ</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amond(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5" name="TextBox 16"/>
          <p:cNvSpPr txBox="1">
            <a:spLocks noChangeArrowheads="1"/>
          </p:cNvSpPr>
          <p:nvPr/>
        </p:nvSpPr>
        <p:spPr bwMode="auto">
          <a:xfrm>
            <a:off x="255270" y="361950"/>
            <a:ext cx="8633460" cy="3239770"/>
          </a:xfrm>
          <a:prstGeom prst="rect">
            <a:avLst/>
          </a:prstGeom>
          <a:noFill/>
          <a:ln w="9525">
            <a:noFill/>
            <a:miter lim="800000"/>
          </a:ln>
        </p:spPr>
        <p:txBody>
          <a:bodyPr wrap="square" lIns="40522" tIns="20261" rIns="40522" bIns="20261">
            <a:spAutoFit/>
          </a:bodyPr>
          <a:lstStyle/>
          <a:p>
            <a:pPr marL="225425" indent="-225425" algn="just">
              <a:lnSpc>
                <a:spcPct val="150000"/>
              </a:lnSpc>
            </a:pPr>
            <a:r>
              <a:rPr lang="en-US" sz="3200" b="1" dirty="0">
                <a:solidFill>
                  <a:srgbClr val="0000FF"/>
                </a:solidFill>
                <a:latin typeface="Times New Roman" panose="02020603050405020304" pitchFamily="18" charset="0"/>
                <a:cs typeface="Times New Roman" panose="02020603050405020304" pitchFamily="18" charset="0"/>
              </a:rPr>
              <a:t>1. </a:t>
            </a:r>
            <a:r>
              <a:rPr lang="en-US" sz="3200" b="1" dirty="0" err="1">
                <a:solidFill>
                  <a:srgbClr val="0000FF"/>
                </a:solidFill>
                <a:latin typeface="Times New Roman" panose="02020603050405020304" pitchFamily="18" charset="0"/>
                <a:cs typeface="Times New Roman" panose="02020603050405020304" pitchFamily="18" charset="0"/>
              </a:rPr>
              <a:t>Đối</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tượng</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thiên</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nhiên</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và</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sản</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phẩm</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công</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nghệ</a:t>
            </a:r>
            <a:r>
              <a:rPr lang="en-US" sz="3200" b="1" dirty="0">
                <a:solidFill>
                  <a:srgbClr val="0000FF"/>
                </a:solidFill>
                <a:latin typeface="Times New Roman" panose="02020603050405020304" pitchFamily="18" charset="0"/>
                <a:cs typeface="Times New Roman" panose="02020603050405020304" pitchFamily="18" charset="0"/>
              </a:rPr>
              <a:t>.</a:t>
            </a:r>
          </a:p>
          <a:p>
            <a:pPr algn="just">
              <a:spcBef>
                <a:spcPct val="50000"/>
              </a:spcBef>
            </a:pPr>
            <a:r>
              <a:rPr lang="en-US" sz="3200" dirty="0">
                <a:solidFill>
                  <a:srgbClr val="FF0000"/>
                </a:solidFill>
                <a:latin typeface="Times New Roman" panose="02020603050405020304" pitchFamily="18" charset="0"/>
                <a:cs typeface="Times New Roman" panose="02020603050405020304" pitchFamily="18" charset="0"/>
              </a:rPr>
              <a:t>Làm việc cá nhân:</a:t>
            </a:r>
          </a:p>
          <a:p>
            <a:pPr algn="just">
              <a:spcBef>
                <a:spcPct val="50000"/>
              </a:spcBef>
            </a:pP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Em</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hãy</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cho</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biết</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đâu</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là</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đối</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tượng</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tự</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nhiên</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có</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sẵn</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trong</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tự</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nhiên</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và</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đâu</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là</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sản</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phẩm</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công</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nghệ</a:t>
            </a:r>
            <a:r>
              <a:rPr lang="en-US" sz="3200" dirty="0">
                <a:solidFill>
                  <a:srgbClr val="0000FF"/>
                </a:solidFill>
                <a:latin typeface="Times New Roman" panose="02020603050405020304" pitchFamily="18" charset="0"/>
                <a:cs typeface="Times New Roman" panose="02020603050405020304" pitchFamily="18" charset="0"/>
              </a:rPr>
              <a:t> (do con </a:t>
            </a:r>
            <a:r>
              <a:rPr lang="en-US" sz="3200" dirty="0" err="1">
                <a:solidFill>
                  <a:srgbClr val="0000FF"/>
                </a:solidFill>
                <a:latin typeface="Times New Roman" panose="02020603050405020304" pitchFamily="18" charset="0"/>
                <a:cs typeface="Times New Roman" panose="02020603050405020304" pitchFamily="18" charset="0"/>
              </a:rPr>
              <a:t>người</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tạo</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ra</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trong</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các</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hình</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dưới</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đây</a:t>
            </a:r>
            <a:r>
              <a:rPr lang="en-US" sz="3200" dirty="0">
                <a:solidFill>
                  <a:srgbClr val="0000FF"/>
                </a:solidFill>
                <a:latin typeface="Times New Roman" panose="02020603050405020304" pitchFamily="18" charset="0"/>
                <a:cs typeface="Times New Roman" panose="02020603050405020304" pitchFamily="18" charset="0"/>
              </a:rPr>
              <a:t> </a:t>
            </a:r>
            <a:r>
              <a:rPr lang="en-US" sz="2800" b="1" dirty="0">
                <a:solidFill>
                  <a:srgbClr val="0000FF"/>
                </a:solidFill>
                <a:latin typeface="Times New Roman" panose="02020603050405020304" pitchFamily="18" charset="0"/>
                <a:cs typeface="Times New Roman" panose="02020603050405020304" pitchFamily="18" charset="0"/>
              </a:rPr>
              <a:t>	</a:t>
            </a:r>
            <a:endParaRPr lang="en-US" sz="2800" dirty="0">
              <a:solidFill>
                <a:srgbClr val="0000FF"/>
              </a:solidFill>
              <a:latin typeface="Times New Roman" panose="02020603050405020304" pitchFamily="18" charset="0"/>
              <a:cs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175">
                                            <p:txEl>
                                              <p:pRg st="0" end="0"/>
                                            </p:txEl>
                                          </p:spTgt>
                                        </p:tgtEl>
                                        <p:attrNameLst>
                                          <p:attrName>style.visibility</p:attrName>
                                        </p:attrNameLst>
                                      </p:cBhvr>
                                      <p:to>
                                        <p:strVal val="visible"/>
                                      </p:to>
                                    </p:set>
                                    <p:animEffect transition="in" filter="blinds(horizontal)">
                                      <p:cBhvr>
                                        <p:cTn id="7" dur="500"/>
                                        <p:tgtEl>
                                          <p:spTgt spid="717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175">
                                            <p:txEl>
                                              <p:pRg st="1" end="1"/>
                                            </p:txEl>
                                          </p:spTgt>
                                        </p:tgtEl>
                                        <p:attrNameLst>
                                          <p:attrName>style.visibility</p:attrName>
                                        </p:attrNameLst>
                                      </p:cBhvr>
                                      <p:to>
                                        <p:strVal val="visible"/>
                                      </p:to>
                                    </p:set>
                                    <p:animEffect transition="in" filter="blinds(horizontal)">
                                      <p:cBhvr>
                                        <p:cTn id="12" dur="500"/>
                                        <p:tgtEl>
                                          <p:spTgt spid="717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7175">
                                            <p:txEl>
                                              <p:pRg st="2" end="2"/>
                                            </p:txEl>
                                          </p:spTgt>
                                        </p:tgtEl>
                                        <p:attrNameLst>
                                          <p:attrName>style.visibility</p:attrName>
                                        </p:attrNameLst>
                                      </p:cBhvr>
                                      <p:to>
                                        <p:strVal val="visible"/>
                                      </p:to>
                                    </p:set>
                                    <p:animEffect transition="in" filter="blinds(horizontal)">
                                      <p:cBhvr>
                                        <p:cTn id="17" dur="500"/>
                                        <p:tgtEl>
                                          <p:spTgt spid="717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p:cNvPicPr>
            <a:picLocks noChangeAspect="1"/>
          </p:cNvPicPr>
          <p:nvPr/>
        </p:nvPicPr>
        <p:blipFill>
          <a:blip r:embed="rId2"/>
          <a:stretch>
            <a:fillRect/>
          </a:stretch>
        </p:blipFill>
        <p:spPr>
          <a:xfrm>
            <a:off x="-64135" y="76200"/>
            <a:ext cx="8745855" cy="5247640"/>
          </a:xfrm>
          <a:prstGeom prst="rect">
            <a:avLst/>
          </a:prstGeom>
          <a:noFill/>
          <a:ln>
            <a:noFill/>
          </a:ln>
        </p:spPr>
      </p:pic>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1.0&quot;&gt;&lt;object type=&quot;1&quot; unique_id=&quot;10001&quot;&gt;&lt;object type=&quot;2&quot; unique_id=&quot;10031&quot;&gt;&lt;object type=&quot;3&quot; unique_id=&quot;10035&quot;&gt;&lt;property id=&quot;20148&quot; value=&quot;5&quot;/&gt;&lt;property id=&quot;20300&quot; value=&quot;Slide 4&quot;/&gt;&lt;property id=&quot;20307&quot; value=&quot;271&quot;/&gt;&lt;/object&gt;&lt;object type=&quot;3&quot; unique_id=&quot;10036&quot;&gt;&lt;property id=&quot;20148&quot; value=&quot;5&quot;/&gt;&lt;property id=&quot;20300&quot; value=&quot;Slide 5&quot;/&gt;&lt;property id=&quot;20307&quot; value=&quot;264&quot;/&gt;&lt;/object&gt;&lt;object type=&quot;3&quot; unique_id=&quot;10039&quot;&gt;&lt;property id=&quot;20148&quot; value=&quot;5&quot;/&gt;&lt;property id=&quot;20300&quot; value=&quot;Slide 6&quot;/&gt;&lt;property id=&quot;20307&quot; value=&quot;266&quot;/&gt;&lt;/object&gt;&lt;object type=&quot;3&quot; unique_id=&quot;10045&quot;&gt;&lt;property id=&quot;20148&quot; value=&quot;5&quot;/&gt;&lt;property id=&quot;20300&quot; value=&quot;Slide 9&quot;/&gt;&lt;property id=&quot;20307&quot; value=&quot;272&quot;/&gt;&lt;/object&gt;&lt;object type=&quot;3&quot; unique_id=&quot;10047&quot;&gt;&lt;property id=&quot;20148&quot; value=&quot;5&quot;/&gt;&lt;property id=&quot;20300&quot; value=&quot;Slide 13&quot;/&gt;&lt;property id=&quot;20307&quot; value=&quot;282&quot;/&gt;&lt;/object&gt;&lt;object type=&quot;3&quot; unique_id=&quot;10192&quot;&gt;&lt;property id=&quot;20148&quot; value=&quot;5&quot;/&gt;&lt;property id=&quot;20300&quot; value=&quot;Slide 1&quot;/&gt;&lt;property id=&quot;20307&quot; value=&quot;283&quot;/&gt;&lt;/object&gt;&lt;object type=&quot;3&quot; unique_id=&quot;10384&quot;&gt;&lt;property id=&quot;20148&quot; value=&quot;5&quot;/&gt;&lt;property id=&quot;20300&quot; value=&quot;Slide 2&quot;/&gt;&lt;property id=&quot;20307&quot; value=&quot;284&quot;/&gt;&lt;/object&gt;&lt;object type=&quot;3&quot; unique_id=&quot;11316&quot;&gt;&lt;property id=&quot;20148&quot; value=&quot;5&quot;/&gt;&lt;property id=&quot;20300&quot; value=&quot;Slide 8&quot;/&gt;&lt;property id=&quot;20307&quot; value=&quot;288&quot;/&gt;&lt;/object&gt;&lt;object type=&quot;3&quot; unique_id=&quot;11317&quot;&gt;&lt;property id=&quot;20148&quot; value=&quot;5&quot;/&gt;&lt;property id=&quot;20300&quot; value=&quot;Slide 7&quot;/&gt;&lt;property id=&quot;20307&quot; value=&quot;287&quot;/&gt;&lt;/object&gt;&lt;object type=&quot;3&quot; unique_id=&quot;11403&quot;&gt;&lt;property id=&quot;20148&quot; value=&quot;5&quot;/&gt;&lt;property id=&quot;20300&quot; value=&quot;Slide 11&quot;/&gt;&lt;property id=&quot;20307&quot; value=&quot;289&quot;/&gt;&lt;/object&gt;&lt;object type=&quot;3&quot; unique_id=&quot;11450&quot;&gt;&lt;property id=&quot;20148&quot; value=&quot;5&quot;/&gt;&lt;property id=&quot;20300&quot; value=&quot;Slide 3&quot;/&gt;&lt;property id=&quot;20307&quot; value=&quot;290&quot;/&gt;&lt;/object&gt;&lt;object type=&quot;3&quot; unique_id=&quot;11508&quot;&gt;&lt;property id=&quot;20148&quot; value=&quot;5&quot;/&gt;&lt;property id=&quot;20300&quot; value=&quot;Slide 10&quot;/&gt;&lt;property id=&quot;20307&quot; value=&quot;292&quot;/&gt;&lt;/object&gt;&lt;object type=&quot;3&quot; unique_id=&quot;11552&quot;&gt;&lt;property id=&quot;20148&quot; value=&quot;5&quot;/&gt;&lt;property id=&quot;20300&quot; value=&quot;Slide 12&quot;/&gt;&lt;property id=&quot;20307&quot; value=&quot;293&quot;/&gt;&lt;/object&gt;&lt;/object&gt;&lt;object type=&quot;8&quot; unique_id=&quot;10065&quot;&gt;&lt;/object&gt;&lt;/object&gt;&lt;/database&gt;"/>
  <p:tag name="SECTOMILLISECCONVERTED"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1104</TotalTime>
  <Words>607</Words>
  <Application>Microsoft Office PowerPoint</Application>
  <PresentationFormat>On-screen Show (16:9)</PresentationFormat>
  <Paragraphs>59</Paragraphs>
  <Slides>27</Slides>
  <Notes>10</Notes>
  <HiddenSlides>0</HiddenSlides>
  <MMClips>2</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2</vt:i4>
      </vt:variant>
      <vt:variant>
        <vt:lpstr>Slide Titles</vt:lpstr>
      </vt:variant>
      <vt:variant>
        <vt:i4>27</vt:i4>
      </vt:variant>
    </vt:vector>
  </HeadingPairs>
  <TitlesOfParts>
    <vt:vector size="34" baseType="lpstr">
      <vt:lpstr>Arial</vt:lpstr>
      <vt:lpstr>Calibri</vt:lpstr>
      <vt:lpstr>Times New Roman</vt:lpstr>
      <vt:lpstr>Wingdings</vt:lpstr>
      <vt:lpstr>Office Theme</vt:lpstr>
      <vt:lpstr>Bitmap Image</vt:lpstr>
      <vt:lpstr>Clip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Đối tượng tự nhiên</vt:lpstr>
      <vt:lpstr>Sản phẩm công nghệ</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Em có biết:</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cp:lastModifiedBy>
  <cp:revision>474</cp:revision>
  <cp:lastPrinted>2113-01-01T00:00:00Z</cp:lastPrinted>
  <dcterms:created xsi:type="dcterms:W3CDTF">2113-01-01T00:00:00Z</dcterms:created>
  <dcterms:modified xsi:type="dcterms:W3CDTF">2022-09-09T01:43:38Z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y fmtid="{D5CDD505-2E9C-101B-9397-08002B2CF9AE}" pid="3" name="ICV">
    <vt:lpwstr>7236858A311C47A89DE392E2F48494A5</vt:lpwstr>
  </property>
  <property fmtid="{D5CDD505-2E9C-101B-9397-08002B2CF9AE}" pid="4" name="KSOProductBuildVer">
    <vt:lpwstr>1033-11.2.0.11156</vt:lpwstr>
  </property>
</Properties>
</file>