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4"/>
  </p:notesMasterIdLst>
  <p:sldIdLst>
    <p:sldId id="354" r:id="rId2"/>
    <p:sldId id="316" r:id="rId3"/>
    <p:sldId id="318" r:id="rId4"/>
    <p:sldId id="319" r:id="rId5"/>
    <p:sldId id="355" r:id="rId6"/>
    <p:sldId id="320" r:id="rId7"/>
    <p:sldId id="357" r:id="rId8"/>
    <p:sldId id="356" r:id="rId9"/>
    <p:sldId id="323" r:id="rId10"/>
    <p:sldId id="358" r:id="rId11"/>
    <p:sldId id="359" r:id="rId12"/>
    <p:sldId id="324" r:id="rId13"/>
  </p:sldIdLst>
  <p:sldSz cx="6858000" cy="5143500"/>
  <p:notesSz cx="6858000" cy="9144000"/>
  <p:embeddedFontLst>
    <p:embeddedFont>
      <p:font typeface="Montserrat" panose="020B0604020202020204" charset="0"/>
      <p:regular r:id="rId15"/>
      <p:bold r:id="rId16"/>
      <p:italic r:id="rId17"/>
      <p:boldItalic r:id="rId18"/>
    </p:embeddedFont>
    <p:embeddedFont>
      <p:font typeface="Kalam" panose="020B0604020202020204" charset="0"/>
      <p:regular r:id="rId19"/>
      <p:bold r:id="rId20"/>
    </p:embeddedFont>
  </p:embeddedFontLst>
  <p:custDataLst>
    <p:tags r:id="rId21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7500"/>
    <a:srgbClr val="1E5CC1"/>
    <a:srgbClr val="FB5B53"/>
    <a:srgbClr val="FB4C43"/>
    <a:srgbClr val="6FC9C7"/>
    <a:srgbClr val="FFCC00"/>
    <a:srgbClr val="B7D574"/>
    <a:srgbClr val="7EA131"/>
    <a:srgbClr val="8AB0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364" autoAdjust="0"/>
  </p:normalViewPr>
  <p:slideViewPr>
    <p:cSldViewPr snapToGrid="0">
      <p:cViewPr varScale="1">
        <p:scale>
          <a:sx n="110" d="100"/>
          <a:sy n="110" d="100"/>
        </p:scale>
        <p:origin x="13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10822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  <p:sldLayoutId id="214748369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microsoft.com/office/2007/relationships/hdphoto" Target="../media/hdphoto8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0.jpeg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microsoft.com/office/2007/relationships/hdphoto" Target="../media/hdphoto5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microsoft.com/office/2007/relationships/hdphoto" Target="../media/hdphoto6.wdp"/><Relationship Id="rId5" Type="http://schemas.openxmlformats.org/officeDocument/2006/relationships/image" Target="../media/image17.pn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3C7FBB-0134-41F0-9437-48D957ABC2A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170"/>
          <a:stretch/>
        </p:blipFill>
        <p:spPr>
          <a:xfrm>
            <a:off x="1831080" y="380343"/>
            <a:ext cx="4657439" cy="4382814"/>
          </a:xfrm>
          <a:prstGeom prst="flowChartConnector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8213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B02552-77BA-4AA1-8D6D-72E260B2C55A}"/>
              </a:ext>
            </a:extLst>
          </p:cNvPr>
          <p:cNvSpPr txBox="1"/>
          <p:nvPr/>
        </p:nvSpPr>
        <p:spPr>
          <a:xfrm>
            <a:off x="369087" y="445591"/>
            <a:ext cx="6119826" cy="1979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3</a:t>
            </a:r>
            <a:r>
              <a:rPr lang="vi-VN" sz="1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600" dirty="0" err="1">
                <a:latin typeface="UTM Avo" panose="02040603050506020204" pitchFamily="18" charset="0"/>
              </a:rPr>
              <a:t>Nói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tiếp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câu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dưới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đây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để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giới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thiệu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loại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quả</a:t>
            </a:r>
            <a:r>
              <a:rPr lang="en-US" sz="1600" dirty="0">
                <a:latin typeface="UTM Avo" panose="02040603050506020204" pitchFamily="18" charset="0"/>
              </a:rPr>
              <a:t> Mai An </a:t>
            </a:r>
            <a:r>
              <a:rPr lang="en-US" sz="1600" dirty="0" err="1">
                <a:latin typeface="UTM Avo" panose="02040603050506020204" pitchFamily="18" charset="0"/>
              </a:rPr>
              <a:t>Tiêm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trồng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 marL="285750" indent="-285750" algn="just">
              <a:lnSpc>
                <a:spcPct val="200000"/>
              </a:lnSpc>
              <a:buFontTx/>
              <a:buChar char="-"/>
            </a:pPr>
            <a:r>
              <a:rPr lang="en-US" sz="1600" dirty="0" err="1">
                <a:latin typeface="UTM Avo" panose="02040603050506020204" pitchFamily="18" charset="0"/>
              </a:rPr>
              <a:t>Quả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vỏ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màu</a:t>
            </a:r>
            <a:r>
              <a:rPr lang="en-US" sz="1600" dirty="0">
                <a:latin typeface="UTM Avo" panose="02040603050506020204" pitchFamily="18" charset="0"/>
              </a:rPr>
              <a:t> (…), </a:t>
            </a:r>
            <a:r>
              <a:rPr lang="en-US" sz="1600" dirty="0" err="1">
                <a:latin typeface="UTM Avo" panose="02040603050506020204" pitchFamily="18" charset="0"/>
              </a:rPr>
              <a:t>ruột</a:t>
            </a:r>
            <a:r>
              <a:rPr lang="en-US" sz="1600" dirty="0">
                <a:latin typeface="UTM Avo" panose="02040603050506020204" pitchFamily="18" charset="0"/>
              </a:rPr>
              <a:t> (…), </a:t>
            </a:r>
            <a:r>
              <a:rPr lang="en-US" sz="1600" dirty="0" err="1">
                <a:latin typeface="UTM Avo" panose="02040603050506020204" pitchFamily="18" charset="0"/>
              </a:rPr>
              <a:t>hạt</a:t>
            </a:r>
            <a:r>
              <a:rPr lang="en-US" sz="1600" dirty="0">
                <a:latin typeface="UTM Avo" panose="02040603050506020204" pitchFamily="18" charset="0"/>
              </a:rPr>
              <a:t> (…), </a:t>
            </a:r>
            <a:r>
              <a:rPr lang="en-US" sz="1600" dirty="0" err="1">
                <a:latin typeface="UTM Avo" panose="02040603050506020204" pitchFamily="18" charset="0"/>
              </a:rPr>
              <a:t>vị</a:t>
            </a:r>
            <a:r>
              <a:rPr lang="en-US" sz="1600" dirty="0">
                <a:latin typeface="UTM Avo" panose="02040603050506020204" pitchFamily="18" charset="0"/>
              </a:rPr>
              <a:t> (…).</a:t>
            </a:r>
          </a:p>
          <a:p>
            <a:pPr marL="285750" indent="-285750" algn="just">
              <a:lnSpc>
                <a:spcPct val="200000"/>
              </a:lnSpc>
              <a:buFontTx/>
              <a:buChar char="-"/>
            </a:pPr>
            <a:r>
              <a:rPr lang="en-US" sz="1600" dirty="0" err="1">
                <a:latin typeface="UTM Avo" panose="02040603050506020204" pitchFamily="18" charset="0"/>
              </a:rPr>
              <a:t>Quả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tên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là</a:t>
            </a:r>
            <a:r>
              <a:rPr lang="en-US" sz="1600" dirty="0">
                <a:latin typeface="UTM Avo" panose="02040603050506020204" pitchFamily="18" charset="0"/>
              </a:rPr>
              <a:t> (…)</a:t>
            </a:r>
            <a:endParaRPr lang="vi-VN" sz="1600" dirty="0"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D27C56-BB36-4C26-BB09-5425ED5F2CC6}"/>
              </a:ext>
            </a:extLst>
          </p:cNvPr>
          <p:cNvSpPr txBox="1"/>
          <p:nvPr/>
        </p:nvSpPr>
        <p:spPr>
          <a:xfrm>
            <a:off x="264311" y="2424594"/>
            <a:ext cx="6488913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-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Quả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có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vỏ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màu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xanh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,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ruột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đỏ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,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hạt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đen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nhánh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,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vị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ngọt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và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mát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-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Quả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đó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có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tên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là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dưa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hấu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.</a:t>
            </a:r>
            <a:endParaRPr lang="vi-VN" sz="16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4C0CC1A-3E57-4BCE-858A-9BB1B4124C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369087" y="3489750"/>
            <a:ext cx="590366" cy="50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3EEC2E-9F02-46E5-A0D7-67F2916A1E32}"/>
              </a:ext>
            </a:extLst>
          </p:cNvPr>
          <p:cNvSpPr txBox="1"/>
          <p:nvPr/>
        </p:nvSpPr>
        <p:spPr>
          <a:xfrm>
            <a:off x="848512" y="3376737"/>
            <a:ext cx="6119826" cy="55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800" dirty="0">
                <a:latin typeface="UTM Avo" panose="02040603050506020204" pitchFamily="18" charset="0"/>
              </a:rPr>
              <a:t>Theo </a:t>
            </a: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, Mai An </a:t>
            </a:r>
            <a:r>
              <a:rPr lang="en-US" sz="1800" dirty="0" err="1">
                <a:latin typeface="UTM Avo" panose="02040603050506020204" pitchFamily="18" charset="0"/>
              </a:rPr>
              <a:t>Tiêm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người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thế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nào</a:t>
            </a:r>
            <a:r>
              <a:rPr lang="en-US" sz="1800" dirty="0">
                <a:latin typeface="UTM Avo" panose="02040603050506020204" pitchFamily="18" charset="0"/>
              </a:rPr>
              <a:t>?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2D0510-876A-4A99-95C4-F2F92ECF9D1E}"/>
              </a:ext>
            </a:extLst>
          </p:cNvPr>
          <p:cNvSpPr txBox="1"/>
          <p:nvPr/>
        </p:nvSpPr>
        <p:spPr>
          <a:xfrm>
            <a:off x="611988" y="3929645"/>
            <a:ext cx="5876925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Mai An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Tiêm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người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cần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cù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chịu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khó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dám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nghĩ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dám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làm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thông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mình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sáng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tạo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hiếu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thảo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876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93985" y="921930"/>
            <a:ext cx="6042639" cy="3931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     </a:t>
            </a:r>
            <a:r>
              <a:rPr lang="en-US" sz="1200" dirty="0" err="1">
                <a:latin typeface="UTM Avo" panose="02040603050506020204" pitchFamily="18" charset="0"/>
              </a:rPr>
              <a:t>Ngày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xưa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có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người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</a:t>
            </a:r>
            <a:r>
              <a:rPr lang="en-US" sz="1200" dirty="0">
                <a:latin typeface="UTM Avo" panose="02040603050506020204" pitchFamily="18" charset="0"/>
              </a:rPr>
              <a:t> Mai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Vua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Hùng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yêu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mến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nhận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làm</a:t>
            </a:r>
            <a:r>
              <a:rPr lang="en-US" sz="1200" dirty="0">
                <a:latin typeface="UTM Avo" panose="02040603050506020204" pitchFamily="18" charset="0"/>
              </a:rPr>
              <a:t> con </a:t>
            </a:r>
            <a:r>
              <a:rPr lang="en-US" sz="1200" dirty="0" err="1">
                <a:latin typeface="UTM Avo" panose="02040603050506020204" pitchFamily="18" charset="0"/>
              </a:rPr>
              <a:t>nuôi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lần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vì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hiểu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lầm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nói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của</a:t>
            </a:r>
            <a:r>
              <a:rPr lang="en-US" sz="1200" dirty="0">
                <a:latin typeface="UTM Avo" panose="02040603050506020204" pitchFamily="18" charset="0"/>
              </a:rPr>
              <a:t>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vua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nổi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giận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đày</a:t>
            </a:r>
            <a:r>
              <a:rPr lang="en-US" sz="1200" dirty="0">
                <a:latin typeface="UTM Avo" panose="02040603050506020204" pitchFamily="18" charset="0"/>
              </a:rPr>
              <a:t>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ra </a:t>
            </a:r>
            <a:r>
              <a:rPr lang="en-US" sz="1200" dirty="0" err="1">
                <a:latin typeface="UTM Avo" panose="02040603050506020204" pitchFamily="18" charset="0"/>
              </a:rPr>
              <a:t>đảo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hoang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     Ở </a:t>
            </a:r>
            <a:r>
              <a:rPr lang="en-US" sz="1200" dirty="0" err="1">
                <a:latin typeface="UTM Avo" panose="02040603050506020204" pitchFamily="18" charset="0"/>
              </a:rPr>
              <a:t>đảo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hoang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hai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chồng</a:t>
            </a:r>
            <a:r>
              <a:rPr lang="en-US" sz="1200" dirty="0">
                <a:latin typeface="UTM Avo" panose="02040603050506020204" pitchFamily="18" charset="0"/>
              </a:rPr>
              <a:t>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dựng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bằng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tre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nứa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lấy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cỏ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phơi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khô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tết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thành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quần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áo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    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hôm</a:t>
            </a:r>
            <a:r>
              <a:rPr lang="en-US" sz="1200" dirty="0">
                <a:latin typeface="UTM Avo" panose="02040603050506020204" pitchFamily="18" charset="0"/>
              </a:rPr>
              <a:t>,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thấy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đàn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chim</a:t>
            </a:r>
            <a:r>
              <a:rPr lang="en-US" sz="1200" dirty="0">
                <a:latin typeface="UTM Avo" panose="02040603050506020204" pitchFamily="18" charset="0"/>
              </a:rPr>
              <a:t> bay qua </a:t>
            </a:r>
            <a:r>
              <a:rPr lang="en-US" sz="1200" dirty="0" err="1">
                <a:latin typeface="UTM Avo" panose="02040603050506020204" pitchFamily="18" charset="0"/>
              </a:rPr>
              <a:t>thả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xuống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loại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hạt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đen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nhánh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Chàng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bèn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nhặt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gieo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xuống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cát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thầm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nghĩ</a:t>
            </a:r>
            <a:r>
              <a:rPr lang="en-US" sz="1200" dirty="0">
                <a:latin typeface="UTM Avo" panose="02040603050506020204" pitchFamily="18" charset="0"/>
              </a:rPr>
              <a:t>: “</a:t>
            </a:r>
            <a:r>
              <a:rPr lang="en-US" sz="1200" dirty="0" err="1">
                <a:latin typeface="UTM Avo" panose="02040603050506020204" pitchFamily="18" charset="0"/>
              </a:rPr>
              <a:t>Thứ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này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chim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ăn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thì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người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cũng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ăn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”. </a:t>
            </a:r>
            <a:r>
              <a:rPr lang="en-US" sz="1200" dirty="0" err="1">
                <a:latin typeface="UTM Avo" panose="02040603050506020204" pitchFamily="18" charset="0"/>
              </a:rPr>
              <a:t>Rồi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hạt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nảy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mầm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mọc</a:t>
            </a:r>
            <a:r>
              <a:rPr lang="en-US" sz="1200" dirty="0">
                <a:latin typeface="UTM Avo" panose="02040603050506020204" pitchFamily="18" charset="0"/>
              </a:rPr>
              <a:t> ra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loại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cây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dây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bò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lan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rộng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Cây</a:t>
            </a:r>
            <a:r>
              <a:rPr lang="en-US" sz="1200" dirty="0">
                <a:latin typeface="UTM Avo" panose="02040603050506020204" pitchFamily="18" charset="0"/>
              </a:rPr>
              <a:t> ra </a:t>
            </a:r>
            <a:r>
              <a:rPr lang="en-US" sz="1200" dirty="0" err="1">
                <a:latin typeface="UTM Avo" panose="02040603050506020204" pitchFamily="18" charset="0"/>
              </a:rPr>
              <a:t>hoa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rồi</a:t>
            </a:r>
            <a:r>
              <a:rPr lang="en-US" sz="1200" dirty="0">
                <a:latin typeface="UTM Avo" panose="02040603050506020204" pitchFamily="18" charset="0"/>
              </a:rPr>
              <a:t> ra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có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vỏ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màu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xanh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thẫm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ruột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đỏ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hạt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đen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nhánh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có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vị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ngọt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mát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Vợ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chồng</a:t>
            </a:r>
            <a:r>
              <a:rPr lang="en-US" sz="1200" dirty="0">
                <a:latin typeface="UTM Avo" panose="02040603050506020204" pitchFamily="18" charset="0"/>
              </a:rPr>
              <a:t>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đem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hạt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gieo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trồng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khắp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đảo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     </a:t>
            </a:r>
            <a:r>
              <a:rPr lang="en-US" sz="1200" dirty="0" err="1">
                <a:latin typeface="UTM Avo" panose="02040603050506020204" pitchFamily="18" charset="0"/>
              </a:rPr>
              <a:t>Mùa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chín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nhớ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vua</a:t>
            </a:r>
            <a:r>
              <a:rPr lang="en-US" sz="1200" dirty="0">
                <a:latin typeface="UTM Avo" panose="02040603050506020204" pitchFamily="18" charset="0"/>
              </a:rPr>
              <a:t> cha,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khắc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mình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thả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xuống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biển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nhờ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sóng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đất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liền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người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dân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vớt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lạ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đem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dâng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vua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Vua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hối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hận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đón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chồng</a:t>
            </a:r>
            <a:r>
              <a:rPr lang="en-US" sz="1200" dirty="0">
                <a:latin typeface="UTM Avo" panose="02040603050506020204" pitchFamily="18" charset="0"/>
              </a:rPr>
              <a:t>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trở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về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     </a:t>
            </a:r>
            <a:r>
              <a:rPr lang="en-US" sz="1200" dirty="0" err="1">
                <a:latin typeface="UTM Avo" panose="02040603050506020204" pitchFamily="18" charset="0"/>
              </a:rPr>
              <a:t>Thứ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lạ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đó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giống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dưa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hấu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ngày</a:t>
            </a:r>
            <a:r>
              <a:rPr lang="en-US" sz="1200" dirty="0">
                <a:latin typeface="UTM Avo" panose="02040603050506020204" pitchFamily="18" charset="0"/>
              </a:rPr>
              <a:t> nay.</a:t>
            </a:r>
            <a:endParaRPr lang="vi-VN" sz="1200" dirty="0">
              <a:latin typeface="UTM Avo" panose="0204060305050602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102488" y="379170"/>
            <a:ext cx="2008574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LUYỆN ĐỌC LẠI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713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901088" y="351424"/>
            <a:ext cx="4635536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MAI AN TIÊM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1926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49644" y="294968"/>
            <a:ext cx="2798727" cy="887228"/>
            <a:chOff x="549644" y="540772"/>
            <a:chExt cx="2798727" cy="887228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9" t="35990" r="85076" b="58298"/>
            <a:stretch/>
          </p:blipFill>
          <p:spPr bwMode="auto">
            <a:xfrm>
              <a:off x="549644" y="540772"/>
              <a:ext cx="747486" cy="887228"/>
            </a:xfrm>
            <a:prstGeom prst="roundRect">
              <a:avLst>
                <a:gd name="adj" fmla="val 5000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923387" y="627964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err="1">
                  <a:solidFill>
                    <a:srgbClr val="17479D"/>
                  </a:solidFill>
                  <a:latin typeface="UTM Avo" panose="02040603050506020204" pitchFamily="18" charset="0"/>
                </a:rPr>
                <a:t>Luyện</a:t>
              </a: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rgbClr val="17479D"/>
                  </a:solidFill>
                  <a:latin typeface="UTM Avo" panose="02040603050506020204" pitchFamily="18" charset="0"/>
                </a:rPr>
                <a:t>tập</a:t>
              </a: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73337" y="1114012"/>
            <a:ext cx="6076623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solidFill>
                  <a:srgbClr val="FF0000"/>
                </a:solidFill>
                <a:latin typeface="UTM Avo" panose="02040603050506020204" pitchFamily="18" charset="0"/>
              </a:rPr>
              <a:t>1. </a:t>
            </a:r>
            <a:r>
              <a:rPr lang="en-US" sz="1800" dirty="0" err="1">
                <a:latin typeface="UTM Avo" panose="02040603050506020204" pitchFamily="18" charset="0"/>
              </a:rPr>
              <a:t>Tìm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ngữ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chỉ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hoạt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động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trong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đoạn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văn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sau</a:t>
            </a:r>
            <a:r>
              <a:rPr lang="en-US" sz="1800" dirty="0">
                <a:latin typeface="UTM Avo" panose="02040603050506020204" pitchFamily="18" charset="0"/>
              </a:rPr>
              <a:t>: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E79F1C-CA66-4B03-B298-7458720823C6}"/>
              </a:ext>
            </a:extLst>
          </p:cNvPr>
          <p:cNvSpPr txBox="1"/>
          <p:nvPr/>
        </p:nvSpPr>
        <p:spPr>
          <a:xfrm>
            <a:off x="373336" y="1655111"/>
            <a:ext cx="6076623" cy="1695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     An </a:t>
            </a:r>
            <a:r>
              <a:rPr lang="en-US" sz="1800" dirty="0" err="1">
                <a:latin typeface="UTM Avo" panose="02040603050506020204" pitchFamily="18" charset="0"/>
              </a:rPr>
              <a:t>Tiêm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khắc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mình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vào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quả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rồi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thả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xuống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biển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nhờ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sóng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đưa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vào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đất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liền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Một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người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dân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vớt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được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quả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lạ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đã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dâng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vua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Vua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hối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hận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đón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vợ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chồng</a:t>
            </a:r>
            <a:r>
              <a:rPr lang="en-US" sz="1800" dirty="0">
                <a:latin typeface="UTM Avo" panose="02040603050506020204" pitchFamily="18" charset="0"/>
              </a:rPr>
              <a:t> An </a:t>
            </a:r>
            <a:r>
              <a:rPr lang="en-US" sz="1800" dirty="0" err="1">
                <a:latin typeface="UTM Avo" panose="02040603050506020204" pitchFamily="18" charset="0"/>
              </a:rPr>
              <a:t>Tiêm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trở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về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>
              <a:latin typeface="UTM Avo" panose="02040603050506020204" pitchFamily="18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817ADC9-D892-464F-8659-BF7195CA29D3}"/>
              </a:ext>
            </a:extLst>
          </p:cNvPr>
          <p:cNvCxnSpPr>
            <a:cxnSpLocks/>
          </p:cNvCxnSpPr>
          <p:nvPr/>
        </p:nvCxnSpPr>
        <p:spPr>
          <a:xfrm>
            <a:off x="1813351" y="2050014"/>
            <a:ext cx="62504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1BC6E63-88C0-4749-A462-B9EBC9B22D71}"/>
              </a:ext>
            </a:extLst>
          </p:cNvPr>
          <p:cNvCxnSpPr>
            <a:cxnSpLocks/>
          </p:cNvCxnSpPr>
          <p:nvPr/>
        </p:nvCxnSpPr>
        <p:spPr>
          <a:xfrm>
            <a:off x="5171406" y="2039504"/>
            <a:ext cx="40958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0571A07-E7EB-4326-9410-673A829ECBB9}"/>
              </a:ext>
            </a:extLst>
          </p:cNvPr>
          <p:cNvCxnSpPr>
            <a:cxnSpLocks/>
          </p:cNvCxnSpPr>
          <p:nvPr/>
        </p:nvCxnSpPr>
        <p:spPr>
          <a:xfrm>
            <a:off x="5964937" y="2454664"/>
            <a:ext cx="40958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9D13EF7-73AA-44B9-9F8B-B8D01D3CFEED}"/>
              </a:ext>
            </a:extLst>
          </p:cNvPr>
          <p:cNvCxnSpPr>
            <a:cxnSpLocks/>
          </p:cNvCxnSpPr>
          <p:nvPr/>
        </p:nvCxnSpPr>
        <p:spPr>
          <a:xfrm>
            <a:off x="3019413" y="2882302"/>
            <a:ext cx="7538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F9BC952-1764-4484-B27B-AC4825B69C65}"/>
              </a:ext>
            </a:extLst>
          </p:cNvPr>
          <p:cNvCxnSpPr>
            <a:cxnSpLocks/>
          </p:cNvCxnSpPr>
          <p:nvPr/>
        </p:nvCxnSpPr>
        <p:spPr>
          <a:xfrm>
            <a:off x="1092336" y="2454664"/>
            <a:ext cx="40958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16E5FD0-CD61-4965-8096-4C67881A104C}"/>
              </a:ext>
            </a:extLst>
          </p:cNvPr>
          <p:cNvCxnSpPr>
            <a:cxnSpLocks/>
          </p:cNvCxnSpPr>
          <p:nvPr/>
        </p:nvCxnSpPr>
        <p:spPr>
          <a:xfrm>
            <a:off x="2233606" y="2449909"/>
            <a:ext cx="40958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838F5B7B-B24F-46F6-B34C-65F63C7DC780}"/>
              </a:ext>
            </a:extLst>
          </p:cNvPr>
          <p:cNvSpPr txBox="1"/>
          <p:nvPr/>
        </p:nvSpPr>
        <p:spPr>
          <a:xfrm>
            <a:off x="358001" y="3603248"/>
            <a:ext cx="6076623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solidFill>
                  <a:srgbClr val="FF0000"/>
                </a:solidFill>
                <a:latin typeface="UTM Avo" panose="02040603050506020204" pitchFamily="18" charset="0"/>
              </a:rPr>
              <a:t>2. </a:t>
            </a:r>
            <a:r>
              <a:rPr lang="en-US" sz="1800" dirty="0" err="1">
                <a:latin typeface="UTM Avo" panose="02040603050506020204" pitchFamily="18" charset="0"/>
              </a:rPr>
              <a:t>Đặt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một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câu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với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ngữ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vừa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tìm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được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695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7" grpId="0" build="p"/>
      <p:bldP spid="2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89469" y="627725"/>
            <a:ext cx="1971949" cy="587246"/>
            <a:chOff x="328799" y="617893"/>
            <a:chExt cx="1971949" cy="58724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21 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28799" y="620364"/>
              <a:ext cx="16774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21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74448" y="508897"/>
            <a:ext cx="4176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MAI AN TIÊM</a:t>
            </a:r>
          </a:p>
        </p:txBody>
      </p:sp>
      <p:sp>
        <p:nvSpPr>
          <p:cNvPr id="15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19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24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197372" y="1615507"/>
            <a:ext cx="4732817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Giải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câu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đố</a:t>
            </a:r>
            <a:endParaRPr lang="vi-VN" sz="2000" dirty="0">
              <a:latin typeface="UTM Avo" panose="02040603050506020204" pitchFamily="18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0ADAA5B-D8F7-46E2-AC36-48E5EAA41E4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04032" y="1579062"/>
            <a:ext cx="695814" cy="36671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0B08525-7EDA-4D0F-8ADA-E2E8B2254352}"/>
              </a:ext>
            </a:extLst>
          </p:cNvPr>
          <p:cNvSpPr txBox="1"/>
          <p:nvPr/>
        </p:nvSpPr>
        <p:spPr>
          <a:xfrm>
            <a:off x="1042420" y="1974134"/>
            <a:ext cx="4732817" cy="95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2060"/>
                </a:solidFill>
                <a:latin typeface="UTM Avo" panose="02040603050506020204" pitchFamily="18" charset="0"/>
              </a:rPr>
              <a:t>Vỏ</a:t>
            </a:r>
            <a:r>
              <a:rPr lang="en-US" sz="2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pitchFamily="18" charset="0"/>
              </a:rPr>
              <a:t>xanh</a:t>
            </a:r>
            <a:r>
              <a:rPr lang="en-US" sz="2000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pitchFamily="18" charset="0"/>
              </a:rPr>
              <a:t>ruột</a:t>
            </a:r>
            <a:r>
              <a:rPr lang="en-US" sz="2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pitchFamily="18" charset="0"/>
              </a:rPr>
              <a:t>đỏ</a:t>
            </a:r>
            <a:r>
              <a:rPr lang="en-US" sz="2000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pitchFamily="18" charset="0"/>
              </a:rPr>
              <a:t>hạt</a:t>
            </a:r>
            <a:r>
              <a:rPr lang="en-US" sz="2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pitchFamily="18" charset="0"/>
              </a:rPr>
              <a:t>đen</a:t>
            </a:r>
            <a:endParaRPr lang="en-US" sz="20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2060"/>
                </a:solidFill>
                <a:latin typeface="UTM Avo" panose="02040603050506020204" pitchFamily="18" charset="0"/>
              </a:rPr>
              <a:t>Hoa</a:t>
            </a:r>
            <a:r>
              <a:rPr lang="en-US" sz="2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pitchFamily="18" charset="0"/>
              </a:rPr>
              <a:t>vàng</a:t>
            </a:r>
            <a:r>
              <a:rPr lang="en-US" sz="2000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pitchFamily="18" charset="0"/>
              </a:rPr>
              <a:t>lá</a:t>
            </a:r>
            <a:r>
              <a:rPr lang="en-US" sz="2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pitchFamily="18" charset="0"/>
              </a:rPr>
              <a:t>biếc</a:t>
            </a:r>
            <a:r>
              <a:rPr lang="en-US" sz="2000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pitchFamily="18" charset="0"/>
              </a:rPr>
              <a:t>đố</a:t>
            </a:r>
            <a:r>
              <a:rPr lang="en-US" sz="2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pitchFamily="18" charset="0"/>
              </a:rPr>
              <a:t>em</a:t>
            </a:r>
            <a:r>
              <a:rPr lang="en-US" sz="2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pitchFamily="18" charset="0"/>
              </a:rPr>
              <a:t>quả</a:t>
            </a:r>
            <a:r>
              <a:rPr lang="en-US" sz="2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pitchFamily="18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UTM Avo" panose="02040603050506020204" pitchFamily="18" charset="0"/>
              </a:rPr>
              <a:t>?</a:t>
            </a:r>
            <a:endParaRPr lang="vi-VN" sz="200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pic>
        <p:nvPicPr>
          <p:cNvPr id="6" name="Picture 2" descr="Cartoon watermelon sliced sweet watermelon Vector Image">
            <a:extLst>
              <a:ext uri="{FF2B5EF4-FFF2-40B4-BE49-F238E27FC236}">
                <a16:creationId xmlns:a16="http://schemas.microsoft.com/office/drawing/2014/main" id="{9BBDB64A-1053-4FDE-99F3-914430413E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6" t="9894" r="5040" b="18805"/>
          <a:stretch/>
        </p:blipFill>
        <p:spPr bwMode="auto">
          <a:xfrm>
            <a:off x="3524442" y="2822717"/>
            <a:ext cx="2513527" cy="211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597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1 – 2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1" name="Picture 4">
            <a:extLst>
              <a:ext uri="{FF2B5EF4-FFF2-40B4-BE49-F238E27FC236}">
                <a16:creationId xmlns:a16="http://schemas.microsoft.com/office/drawing/2014/main" id="{52354FA0-88C8-4F5C-A6E1-0274A536B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94" y="3268600"/>
            <a:ext cx="1563093" cy="156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2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2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F90421A-AF57-4343-83A0-569D0DE6B429}"/>
              </a:ext>
            </a:extLst>
          </p:cNvPr>
          <p:cNvGrpSpPr/>
          <p:nvPr/>
        </p:nvGrpSpPr>
        <p:grpSpPr>
          <a:xfrm>
            <a:off x="289469" y="627725"/>
            <a:ext cx="1971949" cy="587246"/>
            <a:chOff x="328799" y="617893"/>
            <a:chExt cx="1971949" cy="58724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2924D26-5E01-46FF-9691-E3FCFD18C2A9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21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8BDA38C-066C-4AC2-AFC8-CBD8F11CFFF4}"/>
                </a:ext>
              </a:extLst>
            </p:cNvPr>
            <p:cNvSpPr txBox="1"/>
            <p:nvPr/>
          </p:nvSpPr>
          <p:spPr>
            <a:xfrm>
              <a:off x="328799" y="620364"/>
              <a:ext cx="16774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21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EF960025-AF53-4914-8E2E-B7D63C17E60A}"/>
              </a:ext>
            </a:extLst>
          </p:cNvPr>
          <p:cNvSpPr txBox="1"/>
          <p:nvPr/>
        </p:nvSpPr>
        <p:spPr>
          <a:xfrm>
            <a:off x="1674448" y="508897"/>
            <a:ext cx="4176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MAI AN TIÊM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767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18102" y="336668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713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400175" y="284729"/>
            <a:ext cx="4635536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MAI AN TIÊM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93985" y="921930"/>
            <a:ext cx="6042639" cy="3931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     </a:t>
            </a:r>
            <a:r>
              <a:rPr lang="en-US" sz="1200" dirty="0" err="1">
                <a:latin typeface="UTM Avo" panose="02040603050506020204" pitchFamily="18" charset="0"/>
              </a:rPr>
              <a:t>Ngày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xưa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có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người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</a:t>
            </a:r>
            <a:r>
              <a:rPr lang="en-US" sz="1200" dirty="0">
                <a:latin typeface="UTM Avo" panose="02040603050506020204" pitchFamily="18" charset="0"/>
              </a:rPr>
              <a:t> Mai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Vua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Hùng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yêu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mến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nhận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làm</a:t>
            </a:r>
            <a:r>
              <a:rPr lang="en-US" sz="1200" dirty="0">
                <a:latin typeface="UTM Avo" panose="02040603050506020204" pitchFamily="18" charset="0"/>
              </a:rPr>
              <a:t> con </a:t>
            </a:r>
            <a:r>
              <a:rPr lang="en-US" sz="1200" dirty="0" err="1">
                <a:latin typeface="UTM Avo" panose="02040603050506020204" pitchFamily="18" charset="0"/>
              </a:rPr>
              <a:t>nuôi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lần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vì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hiểu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lầm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nói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của</a:t>
            </a:r>
            <a:r>
              <a:rPr lang="en-US" sz="1200" dirty="0">
                <a:latin typeface="UTM Avo" panose="02040603050506020204" pitchFamily="18" charset="0"/>
              </a:rPr>
              <a:t>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vua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nổi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giận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đày</a:t>
            </a:r>
            <a:r>
              <a:rPr lang="en-US" sz="1200" dirty="0">
                <a:latin typeface="UTM Avo" panose="02040603050506020204" pitchFamily="18" charset="0"/>
              </a:rPr>
              <a:t>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ra </a:t>
            </a:r>
            <a:r>
              <a:rPr lang="en-US" sz="1200" dirty="0" err="1">
                <a:latin typeface="UTM Avo" panose="02040603050506020204" pitchFamily="18" charset="0"/>
              </a:rPr>
              <a:t>đảo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hoang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     Ở </a:t>
            </a:r>
            <a:r>
              <a:rPr lang="en-US" sz="1200" dirty="0" err="1">
                <a:latin typeface="UTM Avo" panose="02040603050506020204" pitchFamily="18" charset="0"/>
              </a:rPr>
              <a:t>đảo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hoang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hai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chồng</a:t>
            </a:r>
            <a:r>
              <a:rPr lang="en-US" sz="1200" dirty="0">
                <a:latin typeface="UTM Avo" panose="02040603050506020204" pitchFamily="18" charset="0"/>
              </a:rPr>
              <a:t>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dựng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bằng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tre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nứa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lấy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cỏ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phơi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khô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tết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thành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quần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áo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    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hôm</a:t>
            </a:r>
            <a:r>
              <a:rPr lang="en-US" sz="1200" dirty="0">
                <a:latin typeface="UTM Avo" panose="02040603050506020204" pitchFamily="18" charset="0"/>
              </a:rPr>
              <a:t>,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thấy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đàn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chim</a:t>
            </a:r>
            <a:r>
              <a:rPr lang="en-US" sz="1200" dirty="0">
                <a:latin typeface="UTM Avo" panose="02040603050506020204" pitchFamily="18" charset="0"/>
              </a:rPr>
              <a:t> bay qua </a:t>
            </a:r>
            <a:r>
              <a:rPr lang="en-US" sz="1200" dirty="0" err="1">
                <a:latin typeface="UTM Avo" panose="02040603050506020204" pitchFamily="18" charset="0"/>
              </a:rPr>
              <a:t>thả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xuống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loại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hạt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đen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nhánh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Chàng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bèn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nhặt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gieo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xuống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cát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thầm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nghĩ</a:t>
            </a:r>
            <a:r>
              <a:rPr lang="en-US" sz="1200" dirty="0">
                <a:latin typeface="UTM Avo" panose="02040603050506020204" pitchFamily="18" charset="0"/>
              </a:rPr>
              <a:t>: “</a:t>
            </a:r>
            <a:r>
              <a:rPr lang="en-US" sz="1200" dirty="0" err="1">
                <a:latin typeface="UTM Avo" panose="02040603050506020204" pitchFamily="18" charset="0"/>
              </a:rPr>
              <a:t>Thứ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này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chim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ăn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thì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người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cũng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ăn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”. </a:t>
            </a:r>
            <a:r>
              <a:rPr lang="en-US" sz="1200" dirty="0" err="1">
                <a:latin typeface="UTM Avo" panose="02040603050506020204" pitchFamily="18" charset="0"/>
              </a:rPr>
              <a:t>Rồi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hạt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nảy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mầm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mọc</a:t>
            </a:r>
            <a:r>
              <a:rPr lang="en-US" sz="1200" dirty="0">
                <a:latin typeface="UTM Avo" panose="02040603050506020204" pitchFamily="18" charset="0"/>
              </a:rPr>
              <a:t> ra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loại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cây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dây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bò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lan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rộng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Cây</a:t>
            </a:r>
            <a:r>
              <a:rPr lang="en-US" sz="1200" dirty="0">
                <a:latin typeface="UTM Avo" panose="02040603050506020204" pitchFamily="18" charset="0"/>
              </a:rPr>
              <a:t> ra </a:t>
            </a:r>
            <a:r>
              <a:rPr lang="en-US" sz="1200" dirty="0" err="1">
                <a:latin typeface="UTM Avo" panose="02040603050506020204" pitchFamily="18" charset="0"/>
              </a:rPr>
              <a:t>hoa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rồi</a:t>
            </a:r>
            <a:r>
              <a:rPr lang="en-US" sz="1200" dirty="0">
                <a:latin typeface="UTM Avo" panose="02040603050506020204" pitchFamily="18" charset="0"/>
              </a:rPr>
              <a:t> ra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có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vỏ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màu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xanh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thẫm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ruột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đỏ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hạt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đen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nhánh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có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vị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ngọt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mát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Vợ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chồng</a:t>
            </a:r>
            <a:r>
              <a:rPr lang="en-US" sz="1200" dirty="0">
                <a:latin typeface="UTM Avo" panose="02040603050506020204" pitchFamily="18" charset="0"/>
              </a:rPr>
              <a:t>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đem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hạt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gieo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trồng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khắp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đảo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     </a:t>
            </a:r>
            <a:r>
              <a:rPr lang="en-US" sz="1200" dirty="0" err="1">
                <a:latin typeface="UTM Avo" panose="02040603050506020204" pitchFamily="18" charset="0"/>
              </a:rPr>
              <a:t>Mùa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chín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nhớ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vua</a:t>
            </a:r>
            <a:r>
              <a:rPr lang="en-US" sz="1200" dirty="0">
                <a:latin typeface="UTM Avo" panose="02040603050506020204" pitchFamily="18" charset="0"/>
              </a:rPr>
              <a:t> cha,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khắc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mình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thả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xuống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biển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nhờ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sóng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đất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liền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người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dân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vớt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lạ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đem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dâng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vua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Vua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hối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hận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đón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chồng</a:t>
            </a:r>
            <a:r>
              <a:rPr lang="en-US" sz="1200" dirty="0">
                <a:latin typeface="UTM Avo" panose="02040603050506020204" pitchFamily="18" charset="0"/>
              </a:rPr>
              <a:t>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trở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về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     </a:t>
            </a:r>
            <a:r>
              <a:rPr lang="en-US" sz="1200" dirty="0" err="1">
                <a:latin typeface="UTM Avo" panose="02040603050506020204" pitchFamily="18" charset="0"/>
              </a:rPr>
              <a:t>Thứ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lạ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đó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giống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dưa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hấu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ngày</a:t>
            </a:r>
            <a:r>
              <a:rPr lang="en-US" sz="1200" dirty="0">
                <a:latin typeface="UTM Avo" panose="02040603050506020204" pitchFamily="18" charset="0"/>
              </a:rPr>
              <a:t> nay.</a:t>
            </a:r>
            <a:endParaRPr lang="vi-VN" sz="1200" dirty="0">
              <a:latin typeface="UTM Avo" panose="020406030505060202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8C8A62E-74CF-4E50-B5CE-EEF01C3B22D2}"/>
              </a:ext>
            </a:extLst>
          </p:cNvPr>
          <p:cNvCxnSpPr>
            <a:cxnSpLocks/>
          </p:cNvCxnSpPr>
          <p:nvPr/>
        </p:nvCxnSpPr>
        <p:spPr>
          <a:xfrm>
            <a:off x="5774942" y="1498224"/>
            <a:ext cx="66789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A74D899-81C1-4F3E-9556-53791BD227D0}"/>
              </a:ext>
            </a:extLst>
          </p:cNvPr>
          <p:cNvCxnSpPr>
            <a:cxnSpLocks/>
          </p:cNvCxnSpPr>
          <p:nvPr/>
        </p:nvCxnSpPr>
        <p:spPr>
          <a:xfrm>
            <a:off x="1697737" y="1755727"/>
            <a:ext cx="90882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48760C2-8639-45E6-BB57-1704A62F15F9}"/>
              </a:ext>
            </a:extLst>
          </p:cNvPr>
          <p:cNvCxnSpPr>
            <a:cxnSpLocks/>
          </p:cNvCxnSpPr>
          <p:nvPr/>
        </p:nvCxnSpPr>
        <p:spPr>
          <a:xfrm>
            <a:off x="4951477" y="2037667"/>
            <a:ext cx="5425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B0245B7-FAFF-4A56-9B5A-69FFD09E1961}"/>
              </a:ext>
            </a:extLst>
          </p:cNvPr>
          <p:cNvCxnSpPr>
            <a:cxnSpLocks/>
          </p:cNvCxnSpPr>
          <p:nvPr/>
        </p:nvCxnSpPr>
        <p:spPr>
          <a:xfrm>
            <a:off x="3526537" y="3127327"/>
            <a:ext cx="7406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FBC8CA4-A2C7-42B8-B07D-C1B4B6DD8EAB}"/>
              </a:ext>
            </a:extLst>
          </p:cNvPr>
          <p:cNvCxnSpPr>
            <a:cxnSpLocks/>
          </p:cNvCxnSpPr>
          <p:nvPr/>
        </p:nvCxnSpPr>
        <p:spPr>
          <a:xfrm>
            <a:off x="4680205" y="3683587"/>
            <a:ext cx="7604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6453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18102" y="336668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713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400175" y="284729"/>
            <a:ext cx="4635536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MAI AN TIÊM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93985" y="921930"/>
            <a:ext cx="6042639" cy="3931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     </a:t>
            </a:r>
            <a:r>
              <a:rPr lang="en-US" sz="1200" dirty="0" err="1">
                <a:latin typeface="UTM Avo" panose="02040603050506020204" pitchFamily="18" charset="0"/>
              </a:rPr>
              <a:t>Ngày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xưa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có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người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</a:t>
            </a:r>
            <a:r>
              <a:rPr lang="en-US" sz="1200" dirty="0">
                <a:latin typeface="UTM Avo" panose="02040603050506020204" pitchFamily="18" charset="0"/>
              </a:rPr>
              <a:t> Mai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Vua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Hùng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yêu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mến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nhận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làm</a:t>
            </a:r>
            <a:r>
              <a:rPr lang="en-US" sz="1200" dirty="0">
                <a:latin typeface="UTM Avo" panose="02040603050506020204" pitchFamily="18" charset="0"/>
              </a:rPr>
              <a:t> con </a:t>
            </a:r>
            <a:r>
              <a:rPr lang="en-US" sz="1200" dirty="0" err="1">
                <a:latin typeface="UTM Avo" panose="02040603050506020204" pitchFamily="18" charset="0"/>
              </a:rPr>
              <a:t>nuôi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lần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vì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hiểu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lầm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nói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của</a:t>
            </a:r>
            <a:r>
              <a:rPr lang="en-US" sz="1200" dirty="0">
                <a:latin typeface="UTM Avo" panose="02040603050506020204" pitchFamily="18" charset="0"/>
              </a:rPr>
              <a:t>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vua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nổi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giận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đày</a:t>
            </a:r>
            <a:r>
              <a:rPr lang="en-US" sz="1200" dirty="0">
                <a:latin typeface="UTM Avo" panose="02040603050506020204" pitchFamily="18" charset="0"/>
              </a:rPr>
              <a:t>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ra </a:t>
            </a:r>
            <a:r>
              <a:rPr lang="en-US" sz="1200" dirty="0" err="1">
                <a:latin typeface="UTM Avo" panose="02040603050506020204" pitchFamily="18" charset="0"/>
              </a:rPr>
              <a:t>đảo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hoang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     Ở </a:t>
            </a:r>
            <a:r>
              <a:rPr lang="en-US" sz="1200" dirty="0" err="1">
                <a:latin typeface="UTM Avo" panose="02040603050506020204" pitchFamily="18" charset="0"/>
              </a:rPr>
              <a:t>đảo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hoang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hai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chồng</a:t>
            </a:r>
            <a:r>
              <a:rPr lang="en-US" sz="1200" dirty="0">
                <a:latin typeface="UTM Avo" panose="02040603050506020204" pitchFamily="18" charset="0"/>
              </a:rPr>
              <a:t>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dựng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bằng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tre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nứa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lấy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cỏ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phơi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khô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tết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thành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quần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áo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    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hôm</a:t>
            </a:r>
            <a:r>
              <a:rPr lang="en-US" sz="1200" dirty="0">
                <a:latin typeface="UTM Avo" panose="02040603050506020204" pitchFamily="18" charset="0"/>
              </a:rPr>
              <a:t>,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thấy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đàn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chim</a:t>
            </a:r>
            <a:r>
              <a:rPr lang="en-US" sz="1200" dirty="0">
                <a:latin typeface="UTM Avo" panose="02040603050506020204" pitchFamily="18" charset="0"/>
              </a:rPr>
              <a:t> bay qua </a:t>
            </a:r>
            <a:r>
              <a:rPr lang="en-US" sz="1200" dirty="0" err="1">
                <a:latin typeface="UTM Avo" panose="02040603050506020204" pitchFamily="18" charset="0"/>
              </a:rPr>
              <a:t>thả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xuống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loại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hạt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đen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nhánh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Chàng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bèn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nhặt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gieo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xuống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cát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thầm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nghĩ</a:t>
            </a:r>
            <a:r>
              <a:rPr lang="en-US" sz="1200" dirty="0">
                <a:latin typeface="UTM Avo" panose="02040603050506020204" pitchFamily="18" charset="0"/>
              </a:rPr>
              <a:t>: “</a:t>
            </a:r>
            <a:r>
              <a:rPr lang="en-US" sz="1200" dirty="0" err="1">
                <a:latin typeface="UTM Avo" panose="02040603050506020204" pitchFamily="18" charset="0"/>
              </a:rPr>
              <a:t>Thứ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này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chim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ăn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thì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người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cũng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ăn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”. </a:t>
            </a:r>
            <a:r>
              <a:rPr lang="en-US" sz="1200" dirty="0" err="1">
                <a:latin typeface="UTM Avo" panose="02040603050506020204" pitchFamily="18" charset="0"/>
              </a:rPr>
              <a:t>Rồi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hạt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nảy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mầm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mọc</a:t>
            </a:r>
            <a:r>
              <a:rPr lang="en-US" sz="1200" dirty="0">
                <a:latin typeface="UTM Avo" panose="02040603050506020204" pitchFamily="18" charset="0"/>
              </a:rPr>
              <a:t> ra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loại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cây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dây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bò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lan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rộng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Cây</a:t>
            </a:r>
            <a:r>
              <a:rPr lang="en-US" sz="1200" dirty="0">
                <a:latin typeface="UTM Avo" panose="02040603050506020204" pitchFamily="18" charset="0"/>
              </a:rPr>
              <a:t> ra </a:t>
            </a:r>
            <a:r>
              <a:rPr lang="en-US" sz="1200" dirty="0" err="1">
                <a:latin typeface="UTM Avo" panose="02040603050506020204" pitchFamily="18" charset="0"/>
              </a:rPr>
              <a:t>hoa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rồi</a:t>
            </a:r>
            <a:r>
              <a:rPr lang="en-US" sz="1200" dirty="0">
                <a:latin typeface="UTM Avo" panose="02040603050506020204" pitchFamily="18" charset="0"/>
              </a:rPr>
              <a:t> ra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có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vỏ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màu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xanh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thẫm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ruột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đỏ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hạt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đen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nhánh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có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vị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ngọt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mát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Vợ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chồng</a:t>
            </a:r>
            <a:r>
              <a:rPr lang="en-US" sz="1200" dirty="0">
                <a:latin typeface="UTM Avo" panose="02040603050506020204" pitchFamily="18" charset="0"/>
              </a:rPr>
              <a:t>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đem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hạt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gieo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trồng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khắp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đảo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     </a:t>
            </a:r>
            <a:r>
              <a:rPr lang="en-US" sz="1200" dirty="0" err="1">
                <a:latin typeface="UTM Avo" panose="02040603050506020204" pitchFamily="18" charset="0"/>
              </a:rPr>
              <a:t>Mùa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chín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nhớ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vua</a:t>
            </a:r>
            <a:r>
              <a:rPr lang="en-US" sz="1200" dirty="0">
                <a:latin typeface="UTM Avo" panose="02040603050506020204" pitchFamily="18" charset="0"/>
              </a:rPr>
              <a:t> cha,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khắc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mình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thả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xuống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biển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nhờ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sóng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đất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liền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người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dân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vớt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lạ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đem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dâng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vua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Vua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hối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hận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đón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chồng</a:t>
            </a:r>
            <a:r>
              <a:rPr lang="en-US" sz="1200" dirty="0">
                <a:latin typeface="UTM Avo" panose="02040603050506020204" pitchFamily="18" charset="0"/>
              </a:rPr>
              <a:t>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trở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về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     </a:t>
            </a:r>
            <a:r>
              <a:rPr lang="en-US" sz="1200" dirty="0" err="1">
                <a:latin typeface="UTM Avo" panose="02040603050506020204" pitchFamily="18" charset="0"/>
              </a:rPr>
              <a:t>Thứ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lạ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đó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giống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dưa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hấu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ngày</a:t>
            </a:r>
            <a:r>
              <a:rPr lang="en-US" sz="1200" dirty="0">
                <a:latin typeface="UTM Avo" panose="02040603050506020204" pitchFamily="18" charset="0"/>
              </a:rPr>
              <a:t> nay.</a:t>
            </a:r>
            <a:endParaRPr lang="vi-VN" sz="1200" dirty="0">
              <a:latin typeface="UTM Avo" panose="020406030505060202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8C8A62E-74CF-4E50-B5CE-EEF01C3B22D2}"/>
              </a:ext>
            </a:extLst>
          </p:cNvPr>
          <p:cNvCxnSpPr>
            <a:cxnSpLocks/>
          </p:cNvCxnSpPr>
          <p:nvPr/>
        </p:nvCxnSpPr>
        <p:spPr>
          <a:xfrm>
            <a:off x="5774942" y="1498224"/>
            <a:ext cx="66789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A74D899-81C1-4F3E-9556-53791BD227D0}"/>
              </a:ext>
            </a:extLst>
          </p:cNvPr>
          <p:cNvCxnSpPr>
            <a:cxnSpLocks/>
          </p:cNvCxnSpPr>
          <p:nvPr/>
        </p:nvCxnSpPr>
        <p:spPr>
          <a:xfrm>
            <a:off x="1697737" y="1755727"/>
            <a:ext cx="90882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48760C2-8639-45E6-BB57-1704A62F15F9}"/>
              </a:ext>
            </a:extLst>
          </p:cNvPr>
          <p:cNvCxnSpPr>
            <a:cxnSpLocks/>
          </p:cNvCxnSpPr>
          <p:nvPr/>
        </p:nvCxnSpPr>
        <p:spPr>
          <a:xfrm>
            <a:off x="4951477" y="2037667"/>
            <a:ext cx="5425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B0245B7-FAFF-4A56-9B5A-69FFD09E1961}"/>
              </a:ext>
            </a:extLst>
          </p:cNvPr>
          <p:cNvCxnSpPr>
            <a:cxnSpLocks/>
          </p:cNvCxnSpPr>
          <p:nvPr/>
        </p:nvCxnSpPr>
        <p:spPr>
          <a:xfrm>
            <a:off x="3526537" y="3127327"/>
            <a:ext cx="7406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FBC8CA4-A2C7-42B8-B07D-C1B4B6DD8EAB}"/>
              </a:ext>
            </a:extLst>
          </p:cNvPr>
          <p:cNvCxnSpPr>
            <a:cxnSpLocks/>
          </p:cNvCxnSpPr>
          <p:nvPr/>
        </p:nvCxnSpPr>
        <p:spPr>
          <a:xfrm>
            <a:off x="4680205" y="3683587"/>
            <a:ext cx="7604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81657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746084" y="921503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Ngắt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nghỉ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60224" y="1563016"/>
            <a:ext cx="5996762" cy="871842"/>
            <a:chOff x="460224" y="1435196"/>
            <a:chExt cx="5996762" cy="87184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A05FE84-F3FF-423B-ADA4-6F77209D652D}"/>
                </a:ext>
              </a:extLst>
            </p:cNvPr>
            <p:cNvSpPr/>
            <p:nvPr/>
          </p:nvSpPr>
          <p:spPr>
            <a:xfrm>
              <a:off x="460224" y="1435196"/>
              <a:ext cx="5996762" cy="8718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>
                  <a:latin typeface="UTM Avo" panose="02040603050506020204" pitchFamily="18" charset="0"/>
                </a:rPr>
                <a:t>    </a:t>
              </a:r>
              <a:r>
                <a:rPr lang="en-US" sz="1800" dirty="0" err="1">
                  <a:latin typeface="UTM Avo" panose="02040603050506020204" pitchFamily="18" charset="0"/>
                </a:rPr>
                <a:t>Ngày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xưa</a:t>
              </a:r>
              <a:r>
                <a:rPr lang="en-US" sz="1800" dirty="0">
                  <a:latin typeface="UTM Avo" panose="02040603050506020204" pitchFamily="18" charset="0"/>
                </a:rPr>
                <a:t>, </a:t>
              </a:r>
              <a:r>
                <a:rPr lang="en-US" sz="1800" dirty="0" err="1">
                  <a:latin typeface="UTM Avo" panose="02040603050506020204" pitchFamily="18" charset="0"/>
                </a:rPr>
                <a:t>có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một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người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tên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là</a:t>
              </a:r>
              <a:r>
                <a:rPr lang="en-US" sz="1800" dirty="0">
                  <a:latin typeface="UTM Avo" panose="02040603050506020204" pitchFamily="18" charset="0"/>
                </a:rPr>
                <a:t> Mai An </a:t>
              </a:r>
              <a:r>
                <a:rPr lang="en-US" sz="1800" dirty="0" err="1">
                  <a:latin typeface="UTM Avo" panose="02040603050506020204" pitchFamily="18" charset="0"/>
                </a:rPr>
                <a:t>Tiêm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được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Vua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Hùng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yêu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mến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nhận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làm</a:t>
              </a:r>
              <a:r>
                <a:rPr lang="en-US" sz="1800" dirty="0">
                  <a:latin typeface="UTM Avo" panose="02040603050506020204" pitchFamily="18" charset="0"/>
                </a:rPr>
                <a:t> con </a:t>
              </a:r>
              <a:r>
                <a:rPr lang="en-US" sz="1800" dirty="0" err="1">
                  <a:latin typeface="UTM Avo" panose="02040603050506020204" pitchFamily="18" charset="0"/>
                </a:rPr>
                <a:t>nuôi</a:t>
              </a:r>
              <a:r>
                <a:rPr lang="en-US" sz="1800" dirty="0">
                  <a:latin typeface="UTM Avo" panose="02040603050506020204" pitchFamily="18" charset="0"/>
                </a:rPr>
                <a:t>.</a:t>
              </a:r>
              <a:endParaRPr lang="vi-VN" sz="1800" dirty="0">
                <a:latin typeface="UTM Avo" panose="020406030505060202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C8AD751-7B5F-4219-A003-AE328012CD5C}"/>
                </a:ext>
              </a:extLst>
            </p:cNvPr>
            <p:cNvSpPr/>
            <p:nvPr/>
          </p:nvSpPr>
          <p:spPr>
            <a:xfrm>
              <a:off x="550605" y="157262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BDDF054-DBE9-4EEF-A226-49F48BD38288}"/>
              </a:ext>
            </a:extLst>
          </p:cNvPr>
          <p:cNvCxnSpPr/>
          <p:nvPr/>
        </p:nvCxnSpPr>
        <p:spPr>
          <a:xfrm flipH="1">
            <a:off x="1866552" y="1581996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DEF13BE-0B93-4287-8BF7-DE215ADA5809}"/>
              </a:ext>
            </a:extLst>
          </p:cNvPr>
          <p:cNvGrpSpPr/>
          <p:nvPr/>
        </p:nvGrpSpPr>
        <p:grpSpPr>
          <a:xfrm>
            <a:off x="3908440" y="2074804"/>
            <a:ext cx="175436" cy="470813"/>
            <a:chOff x="5551064" y="2181164"/>
            <a:chExt cx="175436" cy="470813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2518ABE-EAEE-40F4-9F20-CFD6DA2AB1D6}"/>
                </a:ext>
              </a:extLst>
            </p:cNvPr>
            <p:cNvCxnSpPr/>
            <p:nvPr/>
          </p:nvCxnSpPr>
          <p:spPr>
            <a:xfrm flipH="1">
              <a:off x="5588277" y="2181164"/>
              <a:ext cx="138223" cy="47081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E5BF472-3ABB-431B-B733-09897D58F840}"/>
                </a:ext>
              </a:extLst>
            </p:cNvPr>
            <p:cNvCxnSpPr/>
            <p:nvPr/>
          </p:nvCxnSpPr>
          <p:spPr>
            <a:xfrm flipH="1">
              <a:off x="5551064" y="2181164"/>
              <a:ext cx="138223" cy="47081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973CB1C-EEDA-4857-87B9-9E69BE4A318F}"/>
              </a:ext>
            </a:extLst>
          </p:cNvPr>
          <p:cNvCxnSpPr/>
          <p:nvPr/>
        </p:nvCxnSpPr>
        <p:spPr>
          <a:xfrm flipH="1">
            <a:off x="3895689" y="1581996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DAEE503-77DD-4F14-A970-BC461EEA1B88}"/>
              </a:ext>
            </a:extLst>
          </p:cNvPr>
          <p:cNvCxnSpPr/>
          <p:nvPr/>
        </p:nvCxnSpPr>
        <p:spPr>
          <a:xfrm flipH="1">
            <a:off x="5274838" y="1555747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528D055-C573-4675-A894-0709E3F1EC82}"/>
              </a:ext>
            </a:extLst>
          </p:cNvPr>
          <p:cNvGrpSpPr/>
          <p:nvPr/>
        </p:nvGrpSpPr>
        <p:grpSpPr>
          <a:xfrm>
            <a:off x="465868" y="2708643"/>
            <a:ext cx="5996762" cy="864532"/>
            <a:chOff x="460224" y="1435196"/>
            <a:chExt cx="5996762" cy="864532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D45D9C0-398B-4098-B305-EF28CE63B8A6}"/>
                </a:ext>
              </a:extLst>
            </p:cNvPr>
            <p:cNvSpPr/>
            <p:nvPr/>
          </p:nvSpPr>
          <p:spPr>
            <a:xfrm>
              <a:off x="460224" y="1435196"/>
              <a:ext cx="5996762" cy="8645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>
                  <a:latin typeface="UTM Avo" panose="02040603050506020204" pitchFamily="18" charset="0"/>
                </a:rPr>
                <a:t>    </a:t>
              </a:r>
              <a:r>
                <a:rPr lang="en-US" sz="1800" dirty="0" err="1">
                  <a:latin typeface="UTM Avo" panose="02040603050506020204" pitchFamily="18" charset="0"/>
                </a:rPr>
                <a:t>Một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lần</a:t>
              </a:r>
              <a:r>
                <a:rPr lang="en-US" sz="1800" dirty="0">
                  <a:latin typeface="UTM Avo" panose="02040603050506020204" pitchFamily="18" charset="0"/>
                </a:rPr>
                <a:t>, </a:t>
              </a:r>
              <a:r>
                <a:rPr lang="en-US" sz="1800" dirty="0" err="1">
                  <a:latin typeface="UTM Avo" panose="02040603050506020204" pitchFamily="18" charset="0"/>
                </a:rPr>
                <a:t>vì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hiểu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lầm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lời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nói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của</a:t>
              </a:r>
              <a:r>
                <a:rPr lang="en-US" sz="1800" dirty="0">
                  <a:latin typeface="UTM Avo" panose="02040603050506020204" pitchFamily="18" charset="0"/>
                </a:rPr>
                <a:t> An </a:t>
              </a:r>
              <a:r>
                <a:rPr lang="en-US" sz="1800" dirty="0" err="1">
                  <a:latin typeface="UTM Avo" panose="02040603050506020204" pitchFamily="18" charset="0"/>
                </a:rPr>
                <a:t>Tiêm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nên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nhà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vua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nổi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giận</a:t>
              </a:r>
              <a:r>
                <a:rPr lang="en-US" sz="1800" dirty="0">
                  <a:latin typeface="UTM Avo" panose="02040603050506020204" pitchFamily="18" charset="0"/>
                </a:rPr>
                <a:t>, </a:t>
              </a:r>
              <a:r>
                <a:rPr lang="en-US" sz="1800" dirty="0" err="1">
                  <a:latin typeface="UTM Avo" panose="02040603050506020204" pitchFamily="18" charset="0"/>
                </a:rPr>
                <a:t>đày</a:t>
              </a:r>
              <a:r>
                <a:rPr lang="en-US" sz="1800" dirty="0">
                  <a:latin typeface="UTM Avo" panose="02040603050506020204" pitchFamily="18" charset="0"/>
                </a:rPr>
                <a:t> An </a:t>
              </a:r>
              <a:r>
                <a:rPr lang="en-US" sz="1800" dirty="0" err="1">
                  <a:latin typeface="UTM Avo" panose="02040603050506020204" pitchFamily="18" charset="0"/>
                </a:rPr>
                <a:t>Tiêm</a:t>
              </a:r>
              <a:r>
                <a:rPr lang="en-US" sz="1800" dirty="0">
                  <a:latin typeface="UTM Avo" panose="02040603050506020204" pitchFamily="18" charset="0"/>
                </a:rPr>
                <a:t> ra </a:t>
              </a:r>
              <a:r>
                <a:rPr lang="en-US" sz="1800" dirty="0" err="1">
                  <a:latin typeface="UTM Avo" panose="02040603050506020204" pitchFamily="18" charset="0"/>
                </a:rPr>
                <a:t>đảo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hoang</a:t>
              </a:r>
              <a:r>
                <a:rPr lang="en-US" sz="1800" dirty="0">
                  <a:latin typeface="UTM Avo" panose="02040603050506020204" pitchFamily="18" charset="0"/>
                </a:rPr>
                <a:t>.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A00FB0E-91AE-4151-8812-F3E39B7CB553}"/>
                </a:ext>
              </a:extLst>
            </p:cNvPr>
            <p:cNvSpPr/>
            <p:nvPr/>
          </p:nvSpPr>
          <p:spPr>
            <a:xfrm>
              <a:off x="550605" y="157262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9C29BC0-E520-4FD8-A931-F1CBE7557AA9}"/>
              </a:ext>
            </a:extLst>
          </p:cNvPr>
          <p:cNvCxnSpPr/>
          <p:nvPr/>
        </p:nvCxnSpPr>
        <p:spPr>
          <a:xfrm flipH="1">
            <a:off x="1728329" y="2727623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3FB1CA3-E6EC-43DA-9A38-17C4C9AED230}"/>
              </a:ext>
            </a:extLst>
          </p:cNvPr>
          <p:cNvCxnSpPr/>
          <p:nvPr/>
        </p:nvCxnSpPr>
        <p:spPr>
          <a:xfrm flipH="1">
            <a:off x="5053005" y="2708643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1E5FF13-5DA8-407C-B0F3-313FAB925DB4}"/>
              </a:ext>
            </a:extLst>
          </p:cNvPr>
          <p:cNvCxnSpPr/>
          <p:nvPr/>
        </p:nvCxnSpPr>
        <p:spPr>
          <a:xfrm flipH="1">
            <a:off x="1375620" y="3179456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DEF13BE-0B93-4287-8BF7-DE215ADA5809}"/>
              </a:ext>
            </a:extLst>
          </p:cNvPr>
          <p:cNvGrpSpPr/>
          <p:nvPr/>
        </p:nvGrpSpPr>
        <p:grpSpPr>
          <a:xfrm>
            <a:off x="4076873" y="3198436"/>
            <a:ext cx="175436" cy="470813"/>
            <a:chOff x="5551064" y="2181164"/>
            <a:chExt cx="175436" cy="470813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2518ABE-EAEE-40F4-9F20-CFD6DA2AB1D6}"/>
                </a:ext>
              </a:extLst>
            </p:cNvPr>
            <p:cNvCxnSpPr/>
            <p:nvPr/>
          </p:nvCxnSpPr>
          <p:spPr>
            <a:xfrm flipH="1">
              <a:off x="5588277" y="2181164"/>
              <a:ext cx="138223" cy="47081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DE5BF472-3ABB-431B-B733-09897D58F840}"/>
                </a:ext>
              </a:extLst>
            </p:cNvPr>
            <p:cNvCxnSpPr/>
            <p:nvPr/>
          </p:nvCxnSpPr>
          <p:spPr>
            <a:xfrm flipH="1">
              <a:off x="5551064" y="2181164"/>
              <a:ext cx="138223" cy="47081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86120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18102" y="336668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713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400175" y="284729"/>
            <a:ext cx="4635536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MAI AN TIÊM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93985" y="921930"/>
            <a:ext cx="6042639" cy="3931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     </a:t>
            </a:r>
            <a:r>
              <a:rPr lang="en-US" sz="1200" dirty="0" err="1">
                <a:latin typeface="UTM Avo" panose="02040603050506020204" pitchFamily="18" charset="0"/>
              </a:rPr>
              <a:t>Ngày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xưa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có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người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</a:t>
            </a:r>
            <a:r>
              <a:rPr lang="en-US" sz="1200" dirty="0">
                <a:latin typeface="UTM Avo" panose="02040603050506020204" pitchFamily="18" charset="0"/>
              </a:rPr>
              <a:t> Mai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Vua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Hùng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yêu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mến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nhận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làm</a:t>
            </a:r>
            <a:r>
              <a:rPr lang="en-US" sz="1200" dirty="0">
                <a:latin typeface="UTM Avo" panose="02040603050506020204" pitchFamily="18" charset="0"/>
              </a:rPr>
              <a:t> con </a:t>
            </a:r>
            <a:r>
              <a:rPr lang="en-US" sz="1200" dirty="0" err="1">
                <a:latin typeface="UTM Avo" panose="02040603050506020204" pitchFamily="18" charset="0"/>
              </a:rPr>
              <a:t>nuôi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lần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vì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hiểu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lầm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nói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của</a:t>
            </a:r>
            <a:r>
              <a:rPr lang="en-US" sz="1200" dirty="0">
                <a:latin typeface="UTM Avo" panose="02040603050506020204" pitchFamily="18" charset="0"/>
              </a:rPr>
              <a:t>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vua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nổi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giận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đày</a:t>
            </a:r>
            <a:r>
              <a:rPr lang="en-US" sz="1200" dirty="0">
                <a:latin typeface="UTM Avo" panose="02040603050506020204" pitchFamily="18" charset="0"/>
              </a:rPr>
              <a:t>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ra </a:t>
            </a:r>
            <a:r>
              <a:rPr lang="en-US" sz="1200" dirty="0" err="1">
                <a:latin typeface="UTM Avo" panose="02040603050506020204" pitchFamily="18" charset="0"/>
              </a:rPr>
              <a:t>đảo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hoang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     Ở </a:t>
            </a:r>
            <a:r>
              <a:rPr lang="en-US" sz="1200" dirty="0" err="1">
                <a:latin typeface="UTM Avo" panose="02040603050506020204" pitchFamily="18" charset="0"/>
              </a:rPr>
              <a:t>đảo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hoang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hai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chồng</a:t>
            </a:r>
            <a:r>
              <a:rPr lang="en-US" sz="1200" dirty="0">
                <a:latin typeface="UTM Avo" panose="02040603050506020204" pitchFamily="18" charset="0"/>
              </a:rPr>
              <a:t>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dựng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bằng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tre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nứa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lấy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cỏ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phơi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khô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tết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thành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quần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áo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    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hôm</a:t>
            </a:r>
            <a:r>
              <a:rPr lang="en-US" sz="1200" dirty="0">
                <a:latin typeface="UTM Avo" panose="02040603050506020204" pitchFamily="18" charset="0"/>
              </a:rPr>
              <a:t>,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thấy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đàn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chim</a:t>
            </a:r>
            <a:r>
              <a:rPr lang="en-US" sz="1200" dirty="0">
                <a:latin typeface="UTM Avo" panose="02040603050506020204" pitchFamily="18" charset="0"/>
              </a:rPr>
              <a:t> bay qua </a:t>
            </a:r>
            <a:r>
              <a:rPr lang="en-US" sz="1200" dirty="0" err="1">
                <a:latin typeface="UTM Avo" panose="02040603050506020204" pitchFamily="18" charset="0"/>
              </a:rPr>
              <a:t>thả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xuống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loại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hạt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đen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nhánh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Chàng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bèn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nhặt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gieo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xuống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cát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thầm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nghĩ</a:t>
            </a:r>
            <a:r>
              <a:rPr lang="en-US" sz="1200" dirty="0">
                <a:latin typeface="UTM Avo" panose="02040603050506020204" pitchFamily="18" charset="0"/>
              </a:rPr>
              <a:t>: “</a:t>
            </a:r>
            <a:r>
              <a:rPr lang="en-US" sz="1200" dirty="0" err="1">
                <a:latin typeface="UTM Avo" panose="02040603050506020204" pitchFamily="18" charset="0"/>
              </a:rPr>
              <a:t>Thứ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này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chim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ăn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thì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người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cũng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ăn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”. </a:t>
            </a:r>
            <a:r>
              <a:rPr lang="en-US" sz="1200" dirty="0" err="1">
                <a:latin typeface="UTM Avo" panose="02040603050506020204" pitchFamily="18" charset="0"/>
              </a:rPr>
              <a:t>Rồi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hạt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nảy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mầm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mọc</a:t>
            </a:r>
            <a:r>
              <a:rPr lang="en-US" sz="1200" dirty="0">
                <a:latin typeface="UTM Avo" panose="02040603050506020204" pitchFamily="18" charset="0"/>
              </a:rPr>
              <a:t> ra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loại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cây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dây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bò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lan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rộng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Cây</a:t>
            </a:r>
            <a:r>
              <a:rPr lang="en-US" sz="1200" dirty="0">
                <a:latin typeface="UTM Avo" panose="02040603050506020204" pitchFamily="18" charset="0"/>
              </a:rPr>
              <a:t> ra </a:t>
            </a:r>
            <a:r>
              <a:rPr lang="en-US" sz="1200" dirty="0" err="1">
                <a:latin typeface="UTM Avo" panose="02040603050506020204" pitchFamily="18" charset="0"/>
              </a:rPr>
              <a:t>hoa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rồi</a:t>
            </a:r>
            <a:r>
              <a:rPr lang="en-US" sz="1200" dirty="0">
                <a:latin typeface="UTM Avo" panose="02040603050506020204" pitchFamily="18" charset="0"/>
              </a:rPr>
              <a:t> ra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có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vỏ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màu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xanh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thẫm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ruột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đỏ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hạt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đen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nhánh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có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vị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ngọt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mát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Vợ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chồng</a:t>
            </a:r>
            <a:r>
              <a:rPr lang="en-US" sz="1200" dirty="0">
                <a:latin typeface="UTM Avo" panose="02040603050506020204" pitchFamily="18" charset="0"/>
              </a:rPr>
              <a:t>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đem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hạt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gieo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trồng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khắp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đảo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     </a:t>
            </a:r>
            <a:r>
              <a:rPr lang="en-US" sz="1200" dirty="0" err="1">
                <a:latin typeface="UTM Avo" panose="02040603050506020204" pitchFamily="18" charset="0"/>
              </a:rPr>
              <a:t>Mùa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chín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nhớ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vua</a:t>
            </a:r>
            <a:r>
              <a:rPr lang="en-US" sz="1200" dirty="0">
                <a:latin typeface="UTM Avo" panose="02040603050506020204" pitchFamily="18" charset="0"/>
              </a:rPr>
              <a:t> cha,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khắc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mình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thả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xuống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biển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nhờ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sóng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đất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liền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người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dân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vớt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lạ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đem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dâng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vua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Vua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hối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hận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đón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chồng</a:t>
            </a:r>
            <a:r>
              <a:rPr lang="en-US" sz="1200" dirty="0">
                <a:latin typeface="UTM Avo" panose="02040603050506020204" pitchFamily="18" charset="0"/>
              </a:rPr>
              <a:t>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trở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về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     </a:t>
            </a:r>
            <a:r>
              <a:rPr lang="en-US" sz="1200" dirty="0" err="1">
                <a:latin typeface="UTM Avo" panose="02040603050506020204" pitchFamily="18" charset="0"/>
              </a:rPr>
              <a:t>Thứ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lạ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đó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giống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dưa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hấu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ngày</a:t>
            </a:r>
            <a:r>
              <a:rPr lang="en-US" sz="1200" dirty="0">
                <a:latin typeface="UTM Avo" panose="02040603050506020204" pitchFamily="18" charset="0"/>
              </a:rPr>
              <a:t> nay.</a:t>
            </a:r>
            <a:endParaRPr lang="vi-VN" sz="1200" dirty="0">
              <a:latin typeface="UTM Avo" panose="020406030505060202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BF20F54-7BD8-43D8-81BC-0CDB400B59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09" y="982637"/>
            <a:ext cx="304770" cy="28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009DE8C-A23A-4CE0-9D4A-F8030AB8B827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57" y="1840806"/>
            <a:ext cx="288000" cy="28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F1410D5-7341-417E-8393-D0EA8D60BB4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57" y="2395069"/>
            <a:ext cx="288000" cy="288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17E6961-6DC6-4654-A7D4-4F17BE2248FF}"/>
              </a:ext>
            </a:extLst>
          </p:cNvPr>
          <p:cNvGrpSpPr/>
          <p:nvPr/>
        </p:nvGrpSpPr>
        <p:grpSpPr>
          <a:xfrm>
            <a:off x="376075" y="3556176"/>
            <a:ext cx="351378" cy="584775"/>
            <a:chOff x="3376747" y="2909799"/>
            <a:chExt cx="351378" cy="584775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077894F-6BEB-4462-892E-8ECB21437AED}"/>
                </a:ext>
              </a:extLst>
            </p:cNvPr>
            <p:cNvSpPr/>
            <p:nvPr/>
          </p:nvSpPr>
          <p:spPr>
            <a:xfrm>
              <a:off x="3445637" y="3100794"/>
              <a:ext cx="278936" cy="278936"/>
            </a:xfrm>
            <a:prstGeom prst="ellipse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VN" sz="3600" i="1" dirty="0">
                <a:solidFill>
                  <a:schemeClr val="accent2"/>
                </a:solidFill>
                <a:latin typeface="UTM Charlotte" panose="02040603050506020204" pitchFamily="18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B6AE3B8-965A-48CF-A4D4-CEF9B8348DE6}"/>
                </a:ext>
              </a:extLst>
            </p:cNvPr>
            <p:cNvSpPr/>
            <p:nvPr/>
          </p:nvSpPr>
          <p:spPr>
            <a:xfrm rot="21163024">
              <a:off x="3376747" y="2909799"/>
              <a:ext cx="35137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VN" sz="3200" b="1" i="1" dirty="0">
                  <a:solidFill>
                    <a:schemeClr val="accent2"/>
                  </a:solidFill>
                  <a:latin typeface="UTM Charlotte" panose="02040603050506020204" pitchFamily="18" charset="0"/>
                </a:rPr>
                <a:t>4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3050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30236B-5571-4172-A74B-9F0791061290}"/>
              </a:ext>
            </a:extLst>
          </p:cNvPr>
          <p:cNvSpPr txBox="1"/>
          <p:nvPr/>
        </p:nvSpPr>
        <p:spPr>
          <a:xfrm>
            <a:off x="1218102" y="460493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62A4E6-7F6B-4A1B-B96C-7ED3E900B4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490538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E9C20D-D326-4D5D-8B94-D61D87E5264B}"/>
              </a:ext>
            </a:extLst>
          </p:cNvPr>
          <p:cNvSpPr txBox="1"/>
          <p:nvPr/>
        </p:nvSpPr>
        <p:spPr>
          <a:xfrm>
            <a:off x="746084" y="941167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 ngữ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B93AEE-39F9-4EBE-BA06-A67844B952C1}"/>
              </a:ext>
            </a:extLst>
          </p:cNvPr>
          <p:cNvSpPr/>
          <p:nvPr/>
        </p:nvSpPr>
        <p:spPr>
          <a:xfrm>
            <a:off x="536424" y="1682846"/>
            <a:ext cx="1825776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</a:t>
            </a:r>
            <a:r>
              <a:rPr lang="en-US" sz="1800" dirty="0" err="1">
                <a:latin typeface="UTM Avo" panose="02040603050506020204" pitchFamily="18" charset="0"/>
              </a:rPr>
              <a:t>Đảo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hoang</a:t>
            </a:r>
            <a:endParaRPr lang="vi-VN" sz="18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8898CB5-6DD4-45FF-94F1-AB412825FF47}"/>
              </a:ext>
            </a:extLst>
          </p:cNvPr>
          <p:cNvSpPr/>
          <p:nvPr/>
        </p:nvSpPr>
        <p:spPr>
          <a:xfrm>
            <a:off x="626805" y="1820275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D3ED9D-A7D6-4538-B3D2-6833909DB01C}"/>
              </a:ext>
            </a:extLst>
          </p:cNvPr>
          <p:cNvSpPr/>
          <p:nvPr/>
        </p:nvSpPr>
        <p:spPr>
          <a:xfrm>
            <a:off x="877222" y="3770067"/>
            <a:ext cx="1127902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>
                <a:latin typeface="UTM Avo" panose="02040603050506020204" pitchFamily="18" charset="0"/>
              </a:rPr>
              <a:t>Hối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hận</a:t>
            </a:r>
            <a:endParaRPr lang="vi-VN" sz="18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899420E-519C-4C45-9D8A-4FDDA77931E1}"/>
              </a:ext>
            </a:extLst>
          </p:cNvPr>
          <p:cNvSpPr/>
          <p:nvPr/>
        </p:nvSpPr>
        <p:spPr>
          <a:xfrm>
            <a:off x="626805" y="3899744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7D1D45-3D61-4AE0-A71B-B62257A185D9}"/>
              </a:ext>
            </a:extLst>
          </p:cNvPr>
          <p:cNvSpPr txBox="1"/>
          <p:nvPr/>
        </p:nvSpPr>
        <p:spPr>
          <a:xfrm>
            <a:off x="2171369" y="1688937"/>
            <a:ext cx="3590448" cy="449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đảo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không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có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người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ở.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6263BB-ED88-4763-8DE9-626A212F440F}"/>
              </a:ext>
            </a:extLst>
          </p:cNvPr>
          <p:cNvSpPr txBox="1"/>
          <p:nvPr/>
        </p:nvSpPr>
        <p:spPr>
          <a:xfrm>
            <a:off x="1754242" y="3770067"/>
            <a:ext cx="4509955" cy="864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lấy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làm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tiếc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cảm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thấy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day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dứt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khi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            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nhận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ra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lỗi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lầm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của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mình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2050" name="Picture 2" descr="Hoang đảo png | PNGEgg">
            <a:extLst>
              <a:ext uri="{FF2B5EF4-FFF2-40B4-BE49-F238E27FC236}">
                <a16:creationId xmlns:a16="http://schemas.microsoft.com/office/drawing/2014/main" id="{67E2CEB6-77F4-4D42-8001-40304EC395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83" b="100000" l="0" r="100000">
                        <a14:foregroundMark x1="6897" y1="75575" x2="89655" y2="87069"/>
                        <a14:foregroundMark x1="22989" y1="91379" x2="24713" y2="91092"/>
                        <a14:foregroundMark x1="33333" y1="92241" x2="59770" y2="88218"/>
                        <a14:foregroundMark x1="22126" y1="97989" x2="71552" y2="93678"/>
                        <a14:foregroundMark x1="15517" y1="87356" x2="4885" y2="73563"/>
                        <a14:foregroundMark x1="4023" y1="94253" x2="32184" y2="88218"/>
                        <a14:foregroundMark x1="6034" y1="96552" x2="33621" y2="94253"/>
                        <a14:foregroundMark x1="8046" y1="95402" x2="2011" y2="70115"/>
                        <a14:foregroundMark x1="2874" y1="69253" x2="2874" y2="59483"/>
                        <a14:foregroundMark x1="5172" y1="60345" x2="26149" y2="55747"/>
                        <a14:foregroundMark x1="29310" y1="85920" x2="56034" y2="87069"/>
                        <a14:foregroundMark x1="83908" y1="84770" x2="98276" y2="78161"/>
                        <a14:foregroundMark x1="75575" y1="56034" x2="99138" y2="66092"/>
                        <a14:foregroundMark x1="98276" y1="79598" x2="92816" y2="99138"/>
                        <a14:foregroundMark x1="96264" y1="97701" x2="88793" y2="98851"/>
                        <a14:foregroundMark x1="68391" y1="97989" x2="97701" y2="905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264"/>
          <a:stretch/>
        </p:blipFill>
        <p:spPr bwMode="auto">
          <a:xfrm>
            <a:off x="3535333" y="1867540"/>
            <a:ext cx="2635090" cy="2048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075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 animBg="1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5299" y="451258"/>
            <a:ext cx="3042331" cy="728662"/>
            <a:chOff x="495299" y="451258"/>
            <a:chExt cx="3042331" cy="728662"/>
          </a:xfrm>
        </p:grpSpPr>
        <p:pic>
          <p:nvPicPr>
            <p:cNvPr id="5" name="Picture 4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EE696DF-76E1-4A97-9B3A-174226DC8640}"/>
              </a:ext>
            </a:extLst>
          </p:cNvPr>
          <p:cNvSpPr txBox="1"/>
          <p:nvPr/>
        </p:nvSpPr>
        <p:spPr>
          <a:xfrm>
            <a:off x="495299" y="1120833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500" dirty="0" err="1">
                <a:latin typeface="UTM Avo" panose="02040603050506020204" pitchFamily="18" charset="0"/>
              </a:rPr>
              <a:t>Vợ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chồng</a:t>
            </a:r>
            <a:r>
              <a:rPr lang="en-US" sz="1500" dirty="0">
                <a:latin typeface="UTM Avo" panose="02040603050506020204" pitchFamily="18" charset="0"/>
              </a:rPr>
              <a:t> Mai An </a:t>
            </a:r>
            <a:r>
              <a:rPr lang="en-US" sz="1500" dirty="0" err="1">
                <a:latin typeface="UTM Avo" panose="02040603050506020204" pitchFamily="18" charset="0"/>
              </a:rPr>
              <a:t>Tiêm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đã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làm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gì</a:t>
            </a:r>
            <a:r>
              <a:rPr lang="en-US" sz="1500" dirty="0">
                <a:latin typeface="UTM Avo" panose="02040603050506020204" pitchFamily="18" charset="0"/>
              </a:rPr>
              <a:t> ở </a:t>
            </a:r>
            <a:r>
              <a:rPr lang="en-US" sz="1500" dirty="0" err="1">
                <a:latin typeface="UTM Avo" panose="02040603050506020204" pitchFamily="18" charset="0"/>
              </a:rPr>
              <a:t>đảo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hoang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B7E71D-61B9-43E5-ADFD-6EBD7E94A272}"/>
              </a:ext>
            </a:extLst>
          </p:cNvPr>
          <p:cNvSpPr txBox="1"/>
          <p:nvPr/>
        </p:nvSpPr>
        <p:spPr>
          <a:xfrm>
            <a:off x="477717" y="1526461"/>
            <a:ext cx="6119826" cy="1082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Vợ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chồng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Mai An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Tiêm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đã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dựng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bằng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tre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nứa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lấy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cỏ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phơi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khô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tết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thành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quần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áo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nhặt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gieo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trồng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một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loại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hạt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do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chim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thả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xuống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9BEFCD-C20C-4AED-85F9-80A2327A4898}"/>
              </a:ext>
            </a:extLst>
          </p:cNvPr>
          <p:cNvSpPr txBox="1"/>
          <p:nvPr/>
        </p:nvSpPr>
        <p:spPr>
          <a:xfrm>
            <a:off x="495299" y="2753816"/>
            <a:ext cx="6119826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>
                <a:latin typeface="UTM Avo" panose="02040603050506020204" pitchFamily="18" charset="0"/>
              </a:rPr>
              <a:t>Mai An </a:t>
            </a:r>
            <a:r>
              <a:rPr lang="en-US" sz="1500" dirty="0" err="1">
                <a:latin typeface="UTM Avo" panose="02040603050506020204" pitchFamily="18" charset="0"/>
              </a:rPr>
              <a:t>Tiêm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nghĩ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gì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khi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nhặt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và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gieo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trồng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loại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hạt</a:t>
            </a:r>
            <a:r>
              <a:rPr lang="en-US" sz="1500" dirty="0">
                <a:latin typeface="UTM Avo" panose="02040603050506020204" pitchFamily="18" charset="0"/>
              </a:rPr>
              <a:t> do </a:t>
            </a:r>
            <a:r>
              <a:rPr lang="en-US" sz="1500" dirty="0" err="1">
                <a:latin typeface="UTM Avo" panose="02040603050506020204" pitchFamily="18" charset="0"/>
              </a:rPr>
              <a:t>chim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thả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xuống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7569C1-5B0A-4ABA-BE1A-0473F677D507}"/>
              </a:ext>
            </a:extLst>
          </p:cNvPr>
          <p:cNvSpPr txBox="1"/>
          <p:nvPr/>
        </p:nvSpPr>
        <p:spPr>
          <a:xfrm>
            <a:off x="495299" y="3470690"/>
            <a:ext cx="6119826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Mai An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Tiêm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nghĩ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thứ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quả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này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chim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ăn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được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thì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người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cũng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ăn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được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187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21.Maiantiem[20210620111926609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TYPE" val="ctColumn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TYPE" val="ctColum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TYPE" val="ctColum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TYPE" val="ctColum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TYPE" val="ctColum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1324</Words>
  <Application>Microsoft Office PowerPoint</Application>
  <PresentationFormat>Custom</PresentationFormat>
  <Paragraphs>66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Montserrat</vt:lpstr>
      <vt:lpstr>UTM Cookies</vt:lpstr>
      <vt:lpstr>Wingdings</vt:lpstr>
      <vt:lpstr>Kalam</vt:lpstr>
      <vt:lpstr>UTM Charlotte</vt:lpstr>
      <vt:lpstr>UTM Avo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ACER</cp:lastModifiedBy>
  <cp:revision>93</cp:revision>
  <dcterms:modified xsi:type="dcterms:W3CDTF">2025-05-05T08:39:59Z</dcterms:modified>
</cp:coreProperties>
</file>