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6"/>
  </p:notesMasterIdLst>
  <p:sldIdLst>
    <p:sldId id="256" r:id="rId2"/>
    <p:sldId id="262" r:id="rId3"/>
    <p:sldId id="258" r:id="rId4"/>
    <p:sldId id="259" r:id="rId5"/>
    <p:sldId id="257" r:id="rId6"/>
    <p:sldId id="261" r:id="rId7"/>
    <p:sldId id="263" r:id="rId8"/>
    <p:sldId id="307" r:id="rId9"/>
    <p:sldId id="310" r:id="rId10"/>
    <p:sldId id="308" r:id="rId11"/>
    <p:sldId id="309" r:id="rId12"/>
    <p:sldId id="311" r:id="rId13"/>
    <p:sldId id="271" r:id="rId14"/>
    <p:sldId id="266" r:id="rId15"/>
    <p:sldId id="306" r:id="rId16"/>
    <p:sldId id="299" r:id="rId17"/>
    <p:sldId id="270" r:id="rId18"/>
    <p:sldId id="300" r:id="rId19"/>
    <p:sldId id="302" r:id="rId20"/>
    <p:sldId id="303" r:id="rId21"/>
    <p:sldId id="304" r:id="rId22"/>
    <p:sldId id="305" r:id="rId23"/>
    <p:sldId id="301" r:id="rId24"/>
    <p:sldId id="260" r:id="rId25"/>
  </p:sldIdLst>
  <p:sldSz cx="12161838" cy="6858000"/>
  <p:notesSz cx="6858000" cy="9144000"/>
  <p:embeddedFontLst>
    <p:embeddedFont>
      <p:font typeface="Annifont" panose="020B0603050302020204" pitchFamily="34" charset="0"/>
      <p:italic r:id="rId27"/>
    </p:embeddedFont>
    <p:embeddedFont>
      <p:font typeface="Fira Sans Extra Condensed" panose="020B0503050000020004" pitchFamily="34" charset="0"/>
      <p:regular r:id="rId28"/>
      <p:bold r:id="rId29"/>
    </p:embeddedFont>
    <p:embeddedFont>
      <p:font typeface="Patrick Hand" panose="00000500000000000000" pitchFamily="2" charset="0"/>
      <p:regular r:id="rId30"/>
    </p:embeddedFont>
    <p:embeddedFont>
      <p:font typeface="Patrick Hand SC" panose="00000500000000000000" pitchFamily="2" charset="0"/>
      <p:regular r:id="rId31"/>
    </p:embeddedFont>
    <p:embeddedFont>
      <p:font typeface="Raleway Black" pitchFamily="2" charset="0"/>
      <p:bold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AD"/>
    <a:srgbClr val="71C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2B1CB4-D04B-4678-8619-EF671AA16FFD}">
  <a:tblStyle styleId="{B92B1CB4-D04B-4678-8619-EF671AA16F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390" autoAdjust="0"/>
  </p:normalViewPr>
  <p:slideViewPr>
    <p:cSldViewPr snapToGrid="0">
      <p:cViewPr>
        <p:scale>
          <a:sx n="33" d="100"/>
          <a:sy n="33" d="100"/>
        </p:scale>
        <p:origin x="216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ab5bfae178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ab5bfae178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a24d75da4c_1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a24d75da4c_1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cae539fd4_4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cae539fd4_4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nhấn mạnh: Toàn bộ bề mặt da trên cơ thể là một giác quan giúp chúng ta cảm nhận vật vì xì/thô ráp hay mượt mà, mềm hay cứng, nóng hay lạnh,...khi tiếp xúc chứ không phải chỉ là bàn tay hay ngón tay.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86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88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5479" y="-219003"/>
            <a:ext cx="12708800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46914" y="1344717"/>
            <a:ext cx="8868007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97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56644" y="4319667"/>
            <a:ext cx="3648551" cy="1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21012" y="4268351"/>
            <a:ext cx="493935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21012" y="1724451"/>
            <a:ext cx="493935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1pPr>
            <a:lvl2pPr lvl="1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609728" y="643572"/>
            <a:ext cx="694238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301971" y="2223267"/>
            <a:ext cx="2303886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28"/>
              </a:spcBef>
              <a:spcAft>
                <a:spcPts val="2128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1301971" y="3010733"/>
            <a:ext cx="2303886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2128"/>
              </a:spcBef>
              <a:spcAft>
                <a:spcPts val="2128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8375628" y="2223267"/>
            <a:ext cx="2303886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28"/>
              </a:spcBef>
              <a:spcAft>
                <a:spcPts val="2128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8375628" y="3010733"/>
            <a:ext cx="2303886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2128"/>
              </a:spcBef>
              <a:spcAft>
                <a:spcPts val="2128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4838798" y="2223267"/>
            <a:ext cx="2303886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28"/>
              </a:spcBef>
              <a:spcAft>
                <a:spcPts val="2128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4838801" y="3010733"/>
            <a:ext cx="2303886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2128"/>
              </a:spcBef>
              <a:spcAft>
                <a:spcPts val="2128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1301971" y="4122167"/>
            <a:ext cx="2303886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28"/>
              </a:spcBef>
              <a:spcAft>
                <a:spcPts val="2128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1301971" y="4909633"/>
            <a:ext cx="2303886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2128"/>
              </a:spcBef>
              <a:spcAft>
                <a:spcPts val="2128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8375628" y="4122167"/>
            <a:ext cx="2303886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28"/>
              </a:spcBef>
              <a:spcAft>
                <a:spcPts val="2128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8375628" y="4909633"/>
            <a:ext cx="2303886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2128"/>
              </a:spcBef>
              <a:spcAft>
                <a:spcPts val="2128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4838798" y="4122167"/>
            <a:ext cx="2303886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28"/>
              </a:spcBef>
              <a:spcAft>
                <a:spcPts val="2128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4838801" y="4909633"/>
            <a:ext cx="2303886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2128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2128"/>
              </a:spcBef>
              <a:spcAft>
                <a:spcPts val="2128"/>
              </a:spcAft>
              <a:buNone/>
              <a:defRPr sz="1862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29918" y="3247533"/>
            <a:ext cx="7902003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985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788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788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788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788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788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788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788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788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67345" y="4211333"/>
            <a:ext cx="5827148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30628" y="2061033"/>
            <a:ext cx="1700582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1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57625" y="643572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25014" y="1714500"/>
            <a:ext cx="9511611" cy="4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29"/>
            </a:lvl1pPr>
            <a:lvl2pPr marL="1216152" lvl="1" indent="-422275">
              <a:spcBef>
                <a:spcPts val="2128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4228" lvl="2" indent="-422275">
              <a:spcBef>
                <a:spcPts val="2128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2304" lvl="3" indent="-422275">
              <a:spcBef>
                <a:spcPts val="2128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0380" lvl="4" indent="-422275">
              <a:spcBef>
                <a:spcPts val="2128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48456" lvl="5" indent="-422275">
              <a:spcBef>
                <a:spcPts val="2128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6532" lvl="6" indent="-422275">
              <a:spcBef>
                <a:spcPts val="2128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4608" lvl="7" indent="-422275">
              <a:spcBef>
                <a:spcPts val="2128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2684" lvl="8" indent="-422275">
              <a:spcBef>
                <a:spcPts val="2128"/>
              </a:spcBef>
              <a:spcAft>
                <a:spcPts val="2128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57758" y="593367"/>
            <a:ext cx="10246588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1325014" y="2837167"/>
            <a:ext cx="4433405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28"/>
              </a:spcBef>
              <a:spcAft>
                <a:spcPts val="2128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1325014" y="3775800"/>
            <a:ext cx="4433405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None/>
              <a:defRPr sz="1862"/>
            </a:lvl2pPr>
            <a:lvl3pPr lvl="2" rtl="0">
              <a:spcBef>
                <a:spcPts val="2128"/>
              </a:spcBef>
              <a:spcAft>
                <a:spcPts val="0"/>
              </a:spcAft>
              <a:buNone/>
              <a:defRPr sz="1862"/>
            </a:lvl3pPr>
            <a:lvl4pPr lvl="3" rtl="0">
              <a:spcBef>
                <a:spcPts val="2128"/>
              </a:spcBef>
              <a:spcAft>
                <a:spcPts val="0"/>
              </a:spcAft>
              <a:buNone/>
              <a:defRPr sz="1862"/>
            </a:lvl4pPr>
            <a:lvl5pPr lvl="4" rtl="0">
              <a:spcBef>
                <a:spcPts val="2128"/>
              </a:spcBef>
              <a:spcAft>
                <a:spcPts val="0"/>
              </a:spcAft>
              <a:buNone/>
              <a:defRPr sz="1862"/>
            </a:lvl5pPr>
            <a:lvl6pPr lvl="5" rtl="0">
              <a:spcBef>
                <a:spcPts val="2128"/>
              </a:spcBef>
              <a:spcAft>
                <a:spcPts val="0"/>
              </a:spcAft>
              <a:buNone/>
              <a:defRPr sz="1862"/>
            </a:lvl6pPr>
            <a:lvl7pPr lvl="6" rtl="0">
              <a:spcBef>
                <a:spcPts val="2128"/>
              </a:spcBef>
              <a:spcAft>
                <a:spcPts val="0"/>
              </a:spcAft>
              <a:buNone/>
              <a:defRPr sz="1862"/>
            </a:lvl7pPr>
            <a:lvl8pPr lvl="7" rtl="0">
              <a:spcBef>
                <a:spcPts val="2128"/>
              </a:spcBef>
              <a:spcAft>
                <a:spcPts val="0"/>
              </a:spcAft>
              <a:buNone/>
              <a:defRPr sz="1862"/>
            </a:lvl8pPr>
            <a:lvl9pPr lvl="8" rtl="0">
              <a:spcBef>
                <a:spcPts val="2128"/>
              </a:spcBef>
              <a:spcAft>
                <a:spcPts val="2128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6301237" y="2837167"/>
            <a:ext cx="4433405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28"/>
              </a:spcBef>
              <a:spcAft>
                <a:spcPts val="0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28"/>
              </a:spcBef>
              <a:spcAft>
                <a:spcPts val="2128"/>
              </a:spcAft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6301237" y="3775800"/>
            <a:ext cx="4433405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None/>
              <a:defRPr sz="1862"/>
            </a:lvl2pPr>
            <a:lvl3pPr lvl="2" rtl="0">
              <a:spcBef>
                <a:spcPts val="2128"/>
              </a:spcBef>
              <a:spcAft>
                <a:spcPts val="0"/>
              </a:spcAft>
              <a:buNone/>
              <a:defRPr sz="1862"/>
            </a:lvl3pPr>
            <a:lvl4pPr lvl="3" rtl="0">
              <a:spcBef>
                <a:spcPts val="2128"/>
              </a:spcBef>
              <a:spcAft>
                <a:spcPts val="0"/>
              </a:spcAft>
              <a:buNone/>
              <a:defRPr sz="1862"/>
            </a:lvl4pPr>
            <a:lvl5pPr lvl="4" rtl="0">
              <a:spcBef>
                <a:spcPts val="2128"/>
              </a:spcBef>
              <a:spcAft>
                <a:spcPts val="0"/>
              </a:spcAft>
              <a:buNone/>
              <a:defRPr sz="1862"/>
            </a:lvl5pPr>
            <a:lvl6pPr lvl="5" rtl="0">
              <a:spcBef>
                <a:spcPts val="2128"/>
              </a:spcBef>
              <a:spcAft>
                <a:spcPts val="0"/>
              </a:spcAft>
              <a:buNone/>
              <a:defRPr sz="1862"/>
            </a:lvl6pPr>
            <a:lvl7pPr lvl="6" rtl="0">
              <a:spcBef>
                <a:spcPts val="2128"/>
              </a:spcBef>
              <a:spcAft>
                <a:spcPts val="0"/>
              </a:spcAft>
              <a:buNone/>
              <a:defRPr sz="1862"/>
            </a:lvl7pPr>
            <a:lvl8pPr lvl="7" rtl="0">
              <a:spcBef>
                <a:spcPts val="2128"/>
              </a:spcBef>
              <a:spcAft>
                <a:spcPts val="0"/>
              </a:spcAft>
              <a:buNone/>
              <a:defRPr sz="1862"/>
            </a:lvl8pPr>
            <a:lvl9pPr lvl="8" rtl="0">
              <a:spcBef>
                <a:spcPts val="2128"/>
              </a:spcBef>
              <a:spcAft>
                <a:spcPts val="2128"/>
              </a:spcAft>
              <a:buNone/>
              <a:defRPr sz="1862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957825" y="593367"/>
            <a:ext cx="10246189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320226" y="1741300"/>
            <a:ext cx="3924667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931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1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1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1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1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1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1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1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1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320226" y="3265900"/>
            <a:ext cx="3924667" cy="1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3173131" y="593367"/>
            <a:ext cx="5815577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957625" y="643572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3345902" y="2069067"/>
            <a:ext cx="237850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8280697" y="2069067"/>
            <a:ext cx="156292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8280697" y="2778665"/>
            <a:ext cx="237850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3345902" y="2778665"/>
            <a:ext cx="237850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3345902" y="4193867"/>
            <a:ext cx="237850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8280697" y="4193867"/>
            <a:ext cx="237850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3"/>
              </a:buClr>
              <a:buSzPts val="1800"/>
              <a:buFont typeface="Patrick Hand SC"/>
              <a:buNone/>
              <a:defRPr sz="2394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8280697" y="4903465"/>
            <a:ext cx="237850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3345902" y="4903465"/>
            <a:ext cx="237850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502640" y="2239833"/>
            <a:ext cx="1700582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1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6440128" y="2239917"/>
            <a:ext cx="1700582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1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502640" y="4335417"/>
            <a:ext cx="1700582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1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6440128" y="4335417"/>
            <a:ext cx="1700582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1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5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5479" y="-219003"/>
            <a:ext cx="12708800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F8036-EB99-FC33-9ABF-0DA34583313F}"/>
              </a:ext>
            </a:extLst>
          </p:cNvPr>
          <p:cNvSpPr txBox="1"/>
          <p:nvPr userDrawn="1"/>
        </p:nvSpPr>
        <p:spPr>
          <a:xfrm>
            <a:off x="3168923" y="7396095"/>
            <a:ext cx="544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>
                <a:latin typeface="Annifont" panose="020B0603050302020204" pitchFamily="34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301574" y="1803399"/>
            <a:ext cx="9500104" cy="1625602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vi-VN" sz="8778" dirty="0"/>
              <a:t>TỰ NHIÊN VÀ XÃ HỘI 1</a:t>
            </a:r>
            <a:endParaRPr sz="8778" dirty="0"/>
          </a:p>
        </p:txBody>
      </p:sp>
      <p:sp>
        <p:nvSpPr>
          <p:cNvPr id="151" name="Google Shape;151;p33"/>
          <p:cNvSpPr/>
          <p:nvPr/>
        </p:nvSpPr>
        <p:spPr>
          <a:xfrm>
            <a:off x="10996196" y="3567191"/>
            <a:ext cx="417465" cy="43209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52" name="Google Shape;152;p33"/>
          <p:cNvSpPr/>
          <p:nvPr/>
        </p:nvSpPr>
        <p:spPr>
          <a:xfrm>
            <a:off x="741894" y="5422939"/>
            <a:ext cx="377131" cy="574010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53" name="Google Shape;153;p33"/>
          <p:cNvSpPr/>
          <p:nvPr/>
        </p:nvSpPr>
        <p:spPr>
          <a:xfrm>
            <a:off x="11433594" y="6097466"/>
            <a:ext cx="395220" cy="434855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10427772" y="441176"/>
            <a:ext cx="985888" cy="1053388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3048273" y="5643974"/>
            <a:ext cx="1272511" cy="736806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765568" y="3429000"/>
            <a:ext cx="2350903" cy="3289442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8470227" y="4234653"/>
            <a:ext cx="3155906" cy="2405534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598" tIns="121598" rIns="121598" bIns="121598" anchor="ctr" anchorCtr="0">
                    <a:noAutofit/>
                  </a:bodyPr>
                  <a:lstStyle/>
                  <a:p>
                    <a:endParaRPr sz="2479"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endParaRPr sz="2479"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3392344" y="3537121"/>
            <a:ext cx="5333429" cy="171181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55813" y="339828"/>
            <a:ext cx="809858" cy="541989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641394" y="967206"/>
            <a:ext cx="632465" cy="382684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5652665" y="6272083"/>
            <a:ext cx="856476" cy="26025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585BE2-C17C-ED31-A2BA-2DDB77B6F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607" b="51660"/>
          <a:stretch/>
        </p:blipFill>
        <p:spPr>
          <a:xfrm>
            <a:off x="2812787" y="1605572"/>
            <a:ext cx="6536264" cy="3176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62066-DC1B-E03E-65D4-35711BF2C91A}"/>
              </a:ext>
            </a:extLst>
          </p:cNvPr>
          <p:cNvSpPr txBox="1"/>
          <p:nvPr/>
        </p:nvSpPr>
        <p:spPr>
          <a:xfrm>
            <a:off x="327041" y="563320"/>
            <a:ext cx="11507756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0" b="1" dirty="0"/>
              <a:t>Quan sát hình và cho biết cơ thể chúng ta có những giác quan nào.</a:t>
            </a:r>
            <a:endParaRPr lang="en-US" sz="266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455A3D-1238-565B-17B5-CF1F424008BA}"/>
              </a:ext>
            </a:extLst>
          </p:cNvPr>
          <p:cNvSpPr/>
          <p:nvPr/>
        </p:nvSpPr>
        <p:spPr>
          <a:xfrm>
            <a:off x="4087585" y="4871369"/>
            <a:ext cx="4810866" cy="90346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</a:rPr>
              <a:t>Mọi người đang ăn trái cây và uống nước ép.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7" name="Google Shape;404;p30">
            <a:extLst>
              <a:ext uri="{FF2B5EF4-FFF2-40B4-BE49-F238E27FC236}">
                <a16:creationId xmlns:a16="http://schemas.microsoft.com/office/drawing/2014/main" id="{ECA4A2AC-A070-C7F9-A53D-F64FBA91E24A}"/>
              </a:ext>
            </a:extLst>
          </p:cNvPr>
          <p:cNvGrpSpPr/>
          <p:nvPr/>
        </p:nvGrpSpPr>
        <p:grpSpPr>
          <a:xfrm>
            <a:off x="3260062" y="4907117"/>
            <a:ext cx="957558" cy="868141"/>
            <a:chOff x="3423426" y="3282017"/>
            <a:chExt cx="458706" cy="415873"/>
          </a:xfrm>
        </p:grpSpPr>
        <p:sp>
          <p:nvSpPr>
            <p:cNvPr id="8" name="Google Shape;405;p30">
              <a:extLst>
                <a:ext uri="{FF2B5EF4-FFF2-40B4-BE49-F238E27FC236}">
                  <a16:creationId xmlns:a16="http://schemas.microsoft.com/office/drawing/2014/main" id="{7E95C12F-991F-95B9-D62A-36B51A886662}"/>
                </a:ext>
              </a:extLst>
            </p:cNvPr>
            <p:cNvSpPr/>
            <p:nvPr/>
          </p:nvSpPr>
          <p:spPr>
            <a:xfrm>
              <a:off x="3423426" y="3282017"/>
              <a:ext cx="458706" cy="415873"/>
            </a:xfrm>
            <a:custGeom>
              <a:avLst/>
              <a:gdLst/>
              <a:ahLst/>
              <a:cxnLst/>
              <a:rect l="l" t="t" r="r" b="b"/>
              <a:pathLst>
                <a:path w="12733" h="11544" extrusionOk="0">
                  <a:moveTo>
                    <a:pt x="6492" y="1"/>
                  </a:moveTo>
                  <a:cubicBezTo>
                    <a:pt x="4687" y="26"/>
                    <a:pt x="3158" y="1128"/>
                    <a:pt x="1905" y="2256"/>
                  </a:cubicBezTo>
                  <a:cubicBezTo>
                    <a:pt x="677" y="3384"/>
                    <a:pt x="201" y="4562"/>
                    <a:pt x="126" y="6091"/>
                  </a:cubicBezTo>
                  <a:cubicBezTo>
                    <a:pt x="0" y="8296"/>
                    <a:pt x="1604" y="10477"/>
                    <a:pt x="4061" y="11229"/>
                  </a:cubicBezTo>
                  <a:cubicBezTo>
                    <a:pt x="4736" y="11443"/>
                    <a:pt x="5399" y="11544"/>
                    <a:pt x="6040" y="11544"/>
                  </a:cubicBezTo>
                  <a:cubicBezTo>
                    <a:pt x="7943" y="11544"/>
                    <a:pt x="9653" y="10661"/>
                    <a:pt x="10928" y="9274"/>
                  </a:cubicBezTo>
                  <a:cubicBezTo>
                    <a:pt x="12732" y="7244"/>
                    <a:pt x="12457" y="3961"/>
                    <a:pt x="10802" y="1930"/>
                  </a:cubicBezTo>
                  <a:cubicBezTo>
                    <a:pt x="10201" y="1179"/>
                    <a:pt x="8948" y="552"/>
                    <a:pt x="7970" y="226"/>
                  </a:cubicBezTo>
                  <a:cubicBezTo>
                    <a:pt x="7444" y="76"/>
                    <a:pt x="6968" y="1"/>
                    <a:pt x="6492" y="1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9" name="Google Shape;406;p30">
              <a:extLst>
                <a:ext uri="{FF2B5EF4-FFF2-40B4-BE49-F238E27FC236}">
                  <a16:creationId xmlns:a16="http://schemas.microsoft.com/office/drawing/2014/main" id="{58022C7B-7702-BFEA-C6AA-8F310317E022}"/>
                </a:ext>
              </a:extLst>
            </p:cNvPr>
            <p:cNvSpPr/>
            <p:nvPr/>
          </p:nvSpPr>
          <p:spPr>
            <a:xfrm>
              <a:off x="3452318" y="3352446"/>
              <a:ext cx="328692" cy="110200"/>
            </a:xfrm>
            <a:custGeom>
              <a:avLst/>
              <a:gdLst/>
              <a:ahLst/>
              <a:cxnLst/>
              <a:rect l="l" t="t" r="r" b="b"/>
              <a:pathLst>
                <a:path w="9124" h="3059" extrusionOk="0">
                  <a:moveTo>
                    <a:pt x="5715" y="0"/>
                  </a:moveTo>
                  <a:lnTo>
                    <a:pt x="2657" y="301"/>
                  </a:lnTo>
                  <a:lnTo>
                    <a:pt x="1279" y="1128"/>
                  </a:lnTo>
                  <a:lnTo>
                    <a:pt x="0" y="2156"/>
                  </a:lnTo>
                  <a:lnTo>
                    <a:pt x="878" y="3058"/>
                  </a:lnTo>
                  <a:lnTo>
                    <a:pt x="4487" y="2958"/>
                  </a:lnTo>
                  <a:lnTo>
                    <a:pt x="7770" y="2582"/>
                  </a:lnTo>
                  <a:lnTo>
                    <a:pt x="9123" y="1855"/>
                  </a:lnTo>
                  <a:lnTo>
                    <a:pt x="8998" y="107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0" name="Google Shape;407;p30">
              <a:extLst>
                <a:ext uri="{FF2B5EF4-FFF2-40B4-BE49-F238E27FC236}">
                  <a16:creationId xmlns:a16="http://schemas.microsoft.com/office/drawing/2014/main" id="{22A30551-6421-4209-5E73-6FF37E7BC6BB}"/>
                </a:ext>
              </a:extLst>
            </p:cNvPr>
            <p:cNvSpPr/>
            <p:nvPr/>
          </p:nvSpPr>
          <p:spPr>
            <a:xfrm>
              <a:off x="3444177" y="3402952"/>
              <a:ext cx="355783" cy="127204"/>
            </a:xfrm>
            <a:custGeom>
              <a:avLst/>
              <a:gdLst/>
              <a:ahLst/>
              <a:cxnLst/>
              <a:rect l="l" t="t" r="r" b="b"/>
              <a:pathLst>
                <a:path w="9876" h="3531" extrusionOk="0">
                  <a:moveTo>
                    <a:pt x="9414" y="1"/>
                  </a:moveTo>
                  <a:cubicBezTo>
                    <a:pt x="9409" y="1"/>
                    <a:pt x="9404" y="1"/>
                    <a:pt x="9399" y="2"/>
                  </a:cubicBezTo>
                  <a:cubicBezTo>
                    <a:pt x="8522" y="303"/>
                    <a:pt x="6743" y="1406"/>
                    <a:pt x="4938" y="1481"/>
                  </a:cubicBezTo>
                  <a:cubicBezTo>
                    <a:pt x="4771" y="1486"/>
                    <a:pt x="4608" y="1489"/>
                    <a:pt x="4449" y="1489"/>
                  </a:cubicBezTo>
                  <a:cubicBezTo>
                    <a:pt x="1749" y="1489"/>
                    <a:pt x="251" y="729"/>
                    <a:pt x="251" y="729"/>
                  </a:cubicBezTo>
                  <a:lnTo>
                    <a:pt x="1" y="1105"/>
                  </a:lnTo>
                  <a:cubicBezTo>
                    <a:pt x="1" y="1105"/>
                    <a:pt x="816" y="3530"/>
                    <a:pt x="4338" y="3530"/>
                  </a:cubicBezTo>
                  <a:cubicBezTo>
                    <a:pt x="4672" y="3530"/>
                    <a:pt x="5030" y="3508"/>
                    <a:pt x="5414" y="3461"/>
                  </a:cubicBezTo>
                  <a:cubicBezTo>
                    <a:pt x="9851" y="2909"/>
                    <a:pt x="9876" y="303"/>
                    <a:pt x="9876" y="303"/>
                  </a:cubicBezTo>
                  <a:cubicBezTo>
                    <a:pt x="9876" y="303"/>
                    <a:pt x="9550" y="1"/>
                    <a:pt x="94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1" name="Google Shape;408;p30">
              <a:extLst>
                <a:ext uri="{FF2B5EF4-FFF2-40B4-BE49-F238E27FC236}">
                  <a16:creationId xmlns:a16="http://schemas.microsoft.com/office/drawing/2014/main" id="{EBB2F255-E322-64A1-2C96-6B595CDCE8BF}"/>
                </a:ext>
              </a:extLst>
            </p:cNvPr>
            <p:cNvSpPr/>
            <p:nvPr/>
          </p:nvSpPr>
          <p:spPr>
            <a:xfrm>
              <a:off x="3475807" y="3393442"/>
              <a:ext cx="348542" cy="237117"/>
            </a:xfrm>
            <a:custGeom>
              <a:avLst/>
              <a:gdLst/>
              <a:ahLst/>
              <a:cxnLst/>
              <a:rect l="l" t="t" r="r" b="b"/>
              <a:pathLst>
                <a:path w="9675" h="6582" extrusionOk="0">
                  <a:moveTo>
                    <a:pt x="6584" y="1"/>
                  </a:moveTo>
                  <a:cubicBezTo>
                    <a:pt x="5641" y="1"/>
                    <a:pt x="4587" y="667"/>
                    <a:pt x="4587" y="667"/>
                  </a:cubicBezTo>
                  <a:cubicBezTo>
                    <a:pt x="4587" y="667"/>
                    <a:pt x="3311" y="69"/>
                    <a:pt x="2154" y="69"/>
                  </a:cubicBezTo>
                  <a:cubicBezTo>
                    <a:pt x="1461" y="69"/>
                    <a:pt x="811" y="283"/>
                    <a:pt x="501" y="968"/>
                  </a:cubicBezTo>
                  <a:cubicBezTo>
                    <a:pt x="0" y="2071"/>
                    <a:pt x="1178" y="3399"/>
                    <a:pt x="3008" y="5153"/>
                  </a:cubicBezTo>
                  <a:cubicBezTo>
                    <a:pt x="3961" y="6054"/>
                    <a:pt x="5078" y="6581"/>
                    <a:pt x="6099" y="6581"/>
                  </a:cubicBezTo>
                  <a:cubicBezTo>
                    <a:pt x="7037" y="6581"/>
                    <a:pt x="7895" y="6136"/>
                    <a:pt x="8471" y="5128"/>
                  </a:cubicBezTo>
                  <a:cubicBezTo>
                    <a:pt x="9674" y="3023"/>
                    <a:pt x="8471" y="1118"/>
                    <a:pt x="7469" y="291"/>
                  </a:cubicBezTo>
                  <a:cubicBezTo>
                    <a:pt x="7219" y="79"/>
                    <a:pt x="6908" y="1"/>
                    <a:pt x="6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2" name="Google Shape;409;p30">
              <a:extLst>
                <a:ext uri="{FF2B5EF4-FFF2-40B4-BE49-F238E27FC236}">
                  <a16:creationId xmlns:a16="http://schemas.microsoft.com/office/drawing/2014/main" id="{8ECBF3A4-D5BD-DDF5-23E0-1AB61E2FEF0E}"/>
                </a:ext>
              </a:extLst>
            </p:cNvPr>
            <p:cNvSpPr/>
            <p:nvPr/>
          </p:nvSpPr>
          <p:spPr>
            <a:xfrm>
              <a:off x="3639542" y="3410662"/>
              <a:ext cx="72482" cy="134481"/>
            </a:xfrm>
            <a:custGeom>
              <a:avLst/>
              <a:gdLst/>
              <a:ahLst/>
              <a:cxnLst/>
              <a:rect l="l" t="t" r="r" b="b"/>
              <a:pathLst>
                <a:path w="2012" h="3733" extrusionOk="0">
                  <a:moveTo>
                    <a:pt x="137" y="0"/>
                  </a:moveTo>
                  <a:cubicBezTo>
                    <a:pt x="59" y="0"/>
                    <a:pt x="1" y="78"/>
                    <a:pt x="42" y="139"/>
                  </a:cubicBezTo>
                  <a:cubicBezTo>
                    <a:pt x="217" y="415"/>
                    <a:pt x="468" y="640"/>
                    <a:pt x="668" y="891"/>
                  </a:cubicBezTo>
                  <a:cubicBezTo>
                    <a:pt x="869" y="1141"/>
                    <a:pt x="1044" y="1417"/>
                    <a:pt x="1194" y="1718"/>
                  </a:cubicBezTo>
                  <a:cubicBezTo>
                    <a:pt x="1320" y="2019"/>
                    <a:pt x="1445" y="2319"/>
                    <a:pt x="1495" y="2670"/>
                  </a:cubicBezTo>
                  <a:cubicBezTo>
                    <a:pt x="1545" y="2971"/>
                    <a:pt x="1520" y="3297"/>
                    <a:pt x="1545" y="3598"/>
                  </a:cubicBezTo>
                  <a:cubicBezTo>
                    <a:pt x="1545" y="3648"/>
                    <a:pt x="1570" y="3698"/>
                    <a:pt x="1620" y="3723"/>
                  </a:cubicBezTo>
                  <a:cubicBezTo>
                    <a:pt x="1647" y="3729"/>
                    <a:pt x="1671" y="3733"/>
                    <a:pt x="1694" y="3733"/>
                  </a:cubicBezTo>
                  <a:cubicBezTo>
                    <a:pt x="2012" y="3733"/>
                    <a:pt x="1945" y="3108"/>
                    <a:pt x="1921" y="2921"/>
                  </a:cubicBezTo>
                  <a:cubicBezTo>
                    <a:pt x="1896" y="2520"/>
                    <a:pt x="1771" y="2144"/>
                    <a:pt x="1620" y="1793"/>
                  </a:cubicBezTo>
                  <a:cubicBezTo>
                    <a:pt x="1470" y="1417"/>
                    <a:pt x="1245" y="1116"/>
                    <a:pt x="994" y="816"/>
                  </a:cubicBezTo>
                  <a:cubicBezTo>
                    <a:pt x="768" y="540"/>
                    <a:pt x="493" y="189"/>
                    <a:pt x="192" y="14"/>
                  </a:cubicBezTo>
                  <a:cubicBezTo>
                    <a:pt x="173" y="4"/>
                    <a:pt x="154" y="0"/>
                    <a:pt x="137" y="0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3" name="Google Shape;410;p30">
              <a:extLst>
                <a:ext uri="{FF2B5EF4-FFF2-40B4-BE49-F238E27FC236}">
                  <a16:creationId xmlns:a16="http://schemas.microsoft.com/office/drawing/2014/main" id="{AA3F68C6-AA20-A581-4B4F-91BFCD86379E}"/>
                </a:ext>
              </a:extLst>
            </p:cNvPr>
            <p:cNvSpPr/>
            <p:nvPr/>
          </p:nvSpPr>
          <p:spPr>
            <a:xfrm>
              <a:off x="3758389" y="3471255"/>
              <a:ext cx="28027" cy="80228"/>
            </a:xfrm>
            <a:custGeom>
              <a:avLst/>
              <a:gdLst/>
              <a:ahLst/>
              <a:cxnLst/>
              <a:rect l="l" t="t" r="r" b="b"/>
              <a:pathLst>
                <a:path w="778" h="2227" extrusionOk="0">
                  <a:moveTo>
                    <a:pt x="257" y="1"/>
                  </a:moveTo>
                  <a:cubicBezTo>
                    <a:pt x="215" y="1"/>
                    <a:pt x="169" y="24"/>
                    <a:pt x="151" y="61"/>
                  </a:cubicBezTo>
                  <a:cubicBezTo>
                    <a:pt x="76" y="236"/>
                    <a:pt x="151" y="412"/>
                    <a:pt x="176" y="587"/>
                  </a:cubicBezTo>
                  <a:cubicBezTo>
                    <a:pt x="176" y="662"/>
                    <a:pt x="176" y="763"/>
                    <a:pt x="176" y="838"/>
                  </a:cubicBezTo>
                  <a:cubicBezTo>
                    <a:pt x="176" y="888"/>
                    <a:pt x="176" y="938"/>
                    <a:pt x="176" y="988"/>
                  </a:cubicBezTo>
                  <a:cubicBezTo>
                    <a:pt x="176" y="1013"/>
                    <a:pt x="176" y="1038"/>
                    <a:pt x="176" y="1038"/>
                  </a:cubicBezTo>
                  <a:cubicBezTo>
                    <a:pt x="176" y="1059"/>
                    <a:pt x="160" y="1095"/>
                    <a:pt x="167" y="1095"/>
                  </a:cubicBezTo>
                  <a:cubicBezTo>
                    <a:pt x="168" y="1095"/>
                    <a:pt x="171" y="1093"/>
                    <a:pt x="176" y="1088"/>
                  </a:cubicBezTo>
                  <a:lnTo>
                    <a:pt x="176" y="1088"/>
                  </a:lnTo>
                  <a:cubicBezTo>
                    <a:pt x="151" y="1214"/>
                    <a:pt x="151" y="1239"/>
                    <a:pt x="126" y="1339"/>
                  </a:cubicBezTo>
                  <a:cubicBezTo>
                    <a:pt x="101" y="1439"/>
                    <a:pt x="76" y="1515"/>
                    <a:pt x="51" y="1615"/>
                  </a:cubicBezTo>
                  <a:cubicBezTo>
                    <a:pt x="26" y="1715"/>
                    <a:pt x="1" y="1815"/>
                    <a:pt x="1" y="1916"/>
                  </a:cubicBezTo>
                  <a:cubicBezTo>
                    <a:pt x="1" y="1991"/>
                    <a:pt x="1" y="2041"/>
                    <a:pt x="26" y="2116"/>
                  </a:cubicBezTo>
                  <a:cubicBezTo>
                    <a:pt x="39" y="2116"/>
                    <a:pt x="58" y="2136"/>
                    <a:pt x="71" y="2148"/>
                  </a:cubicBezTo>
                  <a:lnTo>
                    <a:pt x="71" y="2148"/>
                  </a:lnTo>
                  <a:cubicBezTo>
                    <a:pt x="74" y="2159"/>
                    <a:pt x="80" y="2173"/>
                    <a:pt x="82" y="2179"/>
                  </a:cubicBezTo>
                  <a:lnTo>
                    <a:pt x="82" y="2179"/>
                  </a:lnTo>
                  <a:cubicBezTo>
                    <a:pt x="80" y="2175"/>
                    <a:pt x="78" y="2171"/>
                    <a:pt x="76" y="2166"/>
                  </a:cubicBezTo>
                  <a:lnTo>
                    <a:pt x="76" y="2166"/>
                  </a:lnTo>
                  <a:cubicBezTo>
                    <a:pt x="81" y="2176"/>
                    <a:pt x="83" y="2180"/>
                    <a:pt x="83" y="2180"/>
                  </a:cubicBezTo>
                  <a:cubicBezTo>
                    <a:pt x="83" y="2180"/>
                    <a:pt x="83" y="2180"/>
                    <a:pt x="82" y="2179"/>
                  </a:cubicBezTo>
                  <a:lnTo>
                    <a:pt x="82" y="2179"/>
                  </a:lnTo>
                  <a:cubicBezTo>
                    <a:pt x="99" y="2208"/>
                    <a:pt x="116" y="2226"/>
                    <a:pt x="141" y="2226"/>
                  </a:cubicBezTo>
                  <a:cubicBezTo>
                    <a:pt x="151" y="2226"/>
                    <a:pt x="163" y="2223"/>
                    <a:pt x="176" y="2216"/>
                  </a:cubicBezTo>
                  <a:lnTo>
                    <a:pt x="276" y="2216"/>
                  </a:lnTo>
                  <a:cubicBezTo>
                    <a:pt x="352" y="2216"/>
                    <a:pt x="402" y="2191"/>
                    <a:pt x="477" y="2141"/>
                  </a:cubicBezTo>
                  <a:cubicBezTo>
                    <a:pt x="577" y="2041"/>
                    <a:pt x="627" y="1941"/>
                    <a:pt x="652" y="1815"/>
                  </a:cubicBezTo>
                  <a:cubicBezTo>
                    <a:pt x="728" y="1590"/>
                    <a:pt x="778" y="1364"/>
                    <a:pt x="778" y="1139"/>
                  </a:cubicBezTo>
                  <a:cubicBezTo>
                    <a:pt x="753" y="938"/>
                    <a:pt x="728" y="713"/>
                    <a:pt x="677" y="512"/>
                  </a:cubicBezTo>
                  <a:cubicBezTo>
                    <a:pt x="602" y="337"/>
                    <a:pt x="527" y="61"/>
                    <a:pt x="301" y="11"/>
                  </a:cubicBezTo>
                  <a:cubicBezTo>
                    <a:pt x="288" y="4"/>
                    <a:pt x="273" y="1"/>
                    <a:pt x="257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4" name="Google Shape;411;p30">
              <a:extLst>
                <a:ext uri="{FF2B5EF4-FFF2-40B4-BE49-F238E27FC236}">
                  <a16:creationId xmlns:a16="http://schemas.microsoft.com/office/drawing/2014/main" id="{E8BDFE94-2768-D0A6-291F-773DFF9F4D61}"/>
                </a:ext>
              </a:extLst>
            </p:cNvPr>
            <p:cNvSpPr/>
            <p:nvPr/>
          </p:nvSpPr>
          <p:spPr>
            <a:xfrm>
              <a:off x="3745744" y="3564632"/>
              <a:ext cx="20822" cy="23488"/>
            </a:xfrm>
            <a:custGeom>
              <a:avLst/>
              <a:gdLst/>
              <a:ahLst/>
              <a:cxnLst/>
              <a:rect l="l" t="t" r="r" b="b"/>
              <a:pathLst>
                <a:path w="578" h="652" extrusionOk="0">
                  <a:moveTo>
                    <a:pt x="302" y="25"/>
                  </a:moveTo>
                  <a:lnTo>
                    <a:pt x="251" y="50"/>
                  </a:lnTo>
                  <a:lnTo>
                    <a:pt x="264" y="50"/>
                  </a:lnTo>
                  <a:cubicBezTo>
                    <a:pt x="277" y="44"/>
                    <a:pt x="289" y="38"/>
                    <a:pt x="302" y="25"/>
                  </a:cubicBezTo>
                  <a:close/>
                  <a:moveTo>
                    <a:pt x="377" y="0"/>
                  </a:moveTo>
                  <a:cubicBezTo>
                    <a:pt x="327" y="0"/>
                    <a:pt x="302" y="25"/>
                    <a:pt x="277" y="50"/>
                  </a:cubicBezTo>
                  <a:lnTo>
                    <a:pt x="264" y="50"/>
                  </a:lnTo>
                  <a:cubicBezTo>
                    <a:pt x="251" y="57"/>
                    <a:pt x="239" y="63"/>
                    <a:pt x="226" y="75"/>
                  </a:cubicBezTo>
                  <a:cubicBezTo>
                    <a:pt x="201" y="75"/>
                    <a:pt x="176" y="101"/>
                    <a:pt x="151" y="126"/>
                  </a:cubicBezTo>
                  <a:cubicBezTo>
                    <a:pt x="126" y="151"/>
                    <a:pt x="126" y="176"/>
                    <a:pt x="101" y="201"/>
                  </a:cubicBezTo>
                  <a:cubicBezTo>
                    <a:pt x="101" y="201"/>
                    <a:pt x="101" y="201"/>
                    <a:pt x="76" y="226"/>
                  </a:cubicBezTo>
                  <a:cubicBezTo>
                    <a:pt x="76" y="251"/>
                    <a:pt x="51" y="251"/>
                    <a:pt x="51" y="276"/>
                  </a:cubicBezTo>
                  <a:cubicBezTo>
                    <a:pt x="51" y="276"/>
                    <a:pt x="51" y="301"/>
                    <a:pt x="26" y="301"/>
                  </a:cubicBezTo>
                  <a:cubicBezTo>
                    <a:pt x="26" y="326"/>
                    <a:pt x="26" y="376"/>
                    <a:pt x="26" y="401"/>
                  </a:cubicBezTo>
                  <a:cubicBezTo>
                    <a:pt x="26" y="401"/>
                    <a:pt x="26" y="401"/>
                    <a:pt x="26" y="426"/>
                  </a:cubicBezTo>
                  <a:cubicBezTo>
                    <a:pt x="1" y="426"/>
                    <a:pt x="1" y="451"/>
                    <a:pt x="26" y="476"/>
                  </a:cubicBezTo>
                  <a:cubicBezTo>
                    <a:pt x="26" y="502"/>
                    <a:pt x="26" y="527"/>
                    <a:pt x="26" y="527"/>
                  </a:cubicBezTo>
                  <a:cubicBezTo>
                    <a:pt x="51" y="552"/>
                    <a:pt x="26" y="552"/>
                    <a:pt x="51" y="577"/>
                  </a:cubicBezTo>
                  <a:cubicBezTo>
                    <a:pt x="76" y="602"/>
                    <a:pt x="126" y="627"/>
                    <a:pt x="176" y="652"/>
                  </a:cubicBezTo>
                  <a:cubicBezTo>
                    <a:pt x="201" y="652"/>
                    <a:pt x="226" y="652"/>
                    <a:pt x="251" y="627"/>
                  </a:cubicBezTo>
                  <a:lnTo>
                    <a:pt x="302" y="627"/>
                  </a:lnTo>
                  <a:cubicBezTo>
                    <a:pt x="352" y="602"/>
                    <a:pt x="377" y="577"/>
                    <a:pt x="427" y="552"/>
                  </a:cubicBezTo>
                  <a:cubicBezTo>
                    <a:pt x="427" y="552"/>
                    <a:pt x="427" y="552"/>
                    <a:pt x="427" y="527"/>
                  </a:cubicBezTo>
                  <a:cubicBezTo>
                    <a:pt x="452" y="527"/>
                    <a:pt x="452" y="502"/>
                    <a:pt x="477" y="502"/>
                  </a:cubicBezTo>
                  <a:cubicBezTo>
                    <a:pt x="477" y="476"/>
                    <a:pt x="477" y="476"/>
                    <a:pt x="502" y="451"/>
                  </a:cubicBezTo>
                  <a:cubicBezTo>
                    <a:pt x="527" y="426"/>
                    <a:pt x="527" y="426"/>
                    <a:pt x="527" y="401"/>
                  </a:cubicBezTo>
                  <a:cubicBezTo>
                    <a:pt x="527" y="376"/>
                    <a:pt x="552" y="376"/>
                    <a:pt x="552" y="351"/>
                  </a:cubicBezTo>
                  <a:cubicBezTo>
                    <a:pt x="552" y="351"/>
                    <a:pt x="552" y="326"/>
                    <a:pt x="552" y="326"/>
                  </a:cubicBezTo>
                  <a:cubicBezTo>
                    <a:pt x="577" y="301"/>
                    <a:pt x="577" y="276"/>
                    <a:pt x="577" y="251"/>
                  </a:cubicBezTo>
                  <a:cubicBezTo>
                    <a:pt x="577" y="226"/>
                    <a:pt x="577" y="201"/>
                    <a:pt x="552" y="201"/>
                  </a:cubicBezTo>
                  <a:cubicBezTo>
                    <a:pt x="552" y="176"/>
                    <a:pt x="552" y="176"/>
                    <a:pt x="552" y="151"/>
                  </a:cubicBezTo>
                  <a:cubicBezTo>
                    <a:pt x="527" y="101"/>
                    <a:pt x="502" y="50"/>
                    <a:pt x="452" y="25"/>
                  </a:cubicBezTo>
                  <a:cubicBezTo>
                    <a:pt x="427" y="25"/>
                    <a:pt x="402" y="0"/>
                    <a:pt x="377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5" name="Google Shape;412;p30">
              <a:extLst>
                <a:ext uri="{FF2B5EF4-FFF2-40B4-BE49-F238E27FC236}">
                  <a16:creationId xmlns:a16="http://schemas.microsoft.com/office/drawing/2014/main" id="{B076F944-291A-FDDD-941B-01C24F4B8C10}"/>
                </a:ext>
              </a:extLst>
            </p:cNvPr>
            <p:cNvSpPr/>
            <p:nvPr/>
          </p:nvSpPr>
          <p:spPr>
            <a:xfrm>
              <a:off x="3493855" y="3357309"/>
              <a:ext cx="258263" cy="53605"/>
            </a:xfrm>
            <a:custGeom>
              <a:avLst/>
              <a:gdLst/>
              <a:ahLst/>
              <a:cxnLst/>
              <a:rect l="l" t="t" r="r" b="b"/>
              <a:pathLst>
                <a:path w="7169" h="1488" extrusionOk="0">
                  <a:moveTo>
                    <a:pt x="4322" y="1"/>
                  </a:moveTo>
                  <a:cubicBezTo>
                    <a:pt x="3727" y="1"/>
                    <a:pt x="1535" y="318"/>
                    <a:pt x="1273" y="318"/>
                  </a:cubicBezTo>
                  <a:cubicBezTo>
                    <a:pt x="1264" y="318"/>
                    <a:pt x="1258" y="317"/>
                    <a:pt x="1253" y="317"/>
                  </a:cubicBezTo>
                  <a:cubicBezTo>
                    <a:pt x="1252" y="316"/>
                    <a:pt x="1250" y="316"/>
                    <a:pt x="1247" y="316"/>
                  </a:cubicBezTo>
                  <a:cubicBezTo>
                    <a:pt x="1096" y="316"/>
                    <a:pt x="0" y="1144"/>
                    <a:pt x="0" y="1144"/>
                  </a:cubicBezTo>
                  <a:cubicBezTo>
                    <a:pt x="101" y="1419"/>
                    <a:pt x="2456" y="1319"/>
                    <a:pt x="4236" y="1419"/>
                  </a:cubicBezTo>
                  <a:cubicBezTo>
                    <a:pt x="5013" y="1463"/>
                    <a:pt x="5553" y="1487"/>
                    <a:pt x="5938" y="1487"/>
                  </a:cubicBezTo>
                  <a:cubicBezTo>
                    <a:pt x="6447" y="1487"/>
                    <a:pt x="6685" y="1444"/>
                    <a:pt x="6842" y="1344"/>
                  </a:cubicBezTo>
                  <a:cubicBezTo>
                    <a:pt x="7093" y="1144"/>
                    <a:pt x="7168" y="718"/>
                    <a:pt x="7168" y="718"/>
                  </a:cubicBezTo>
                  <a:cubicBezTo>
                    <a:pt x="7168" y="718"/>
                    <a:pt x="4637" y="141"/>
                    <a:pt x="4461" y="16"/>
                  </a:cubicBezTo>
                  <a:cubicBezTo>
                    <a:pt x="4443" y="5"/>
                    <a:pt x="4394" y="1"/>
                    <a:pt x="4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" name="Google Shape;413;p30">
              <a:extLst>
                <a:ext uri="{FF2B5EF4-FFF2-40B4-BE49-F238E27FC236}">
                  <a16:creationId xmlns:a16="http://schemas.microsoft.com/office/drawing/2014/main" id="{A0995076-6BDB-F263-9844-0788347E9696}"/>
                </a:ext>
              </a:extLst>
            </p:cNvPr>
            <p:cNvSpPr/>
            <p:nvPr/>
          </p:nvSpPr>
          <p:spPr>
            <a:xfrm>
              <a:off x="3444177" y="3314764"/>
              <a:ext cx="355783" cy="127997"/>
            </a:xfrm>
            <a:custGeom>
              <a:avLst/>
              <a:gdLst/>
              <a:ahLst/>
              <a:cxnLst/>
              <a:rect l="l" t="t" r="r" b="b"/>
              <a:pathLst>
                <a:path w="9876" h="3553" extrusionOk="0">
                  <a:moveTo>
                    <a:pt x="3359" y="0"/>
                  </a:moveTo>
                  <a:cubicBezTo>
                    <a:pt x="3010" y="0"/>
                    <a:pt x="2616" y="96"/>
                    <a:pt x="2131" y="395"/>
                  </a:cubicBezTo>
                  <a:cubicBezTo>
                    <a:pt x="803" y="1222"/>
                    <a:pt x="151" y="3077"/>
                    <a:pt x="1" y="3553"/>
                  </a:cubicBezTo>
                  <a:cubicBezTo>
                    <a:pt x="1" y="3553"/>
                    <a:pt x="903" y="2651"/>
                    <a:pt x="2382" y="2074"/>
                  </a:cubicBezTo>
                  <a:cubicBezTo>
                    <a:pt x="2507" y="2049"/>
                    <a:pt x="2657" y="1999"/>
                    <a:pt x="2808" y="1949"/>
                  </a:cubicBezTo>
                  <a:cubicBezTo>
                    <a:pt x="3156" y="1862"/>
                    <a:pt x="3542" y="1794"/>
                    <a:pt x="3917" y="1794"/>
                  </a:cubicBezTo>
                  <a:cubicBezTo>
                    <a:pt x="3974" y="1794"/>
                    <a:pt x="4030" y="1795"/>
                    <a:pt x="4086" y="1798"/>
                  </a:cubicBezTo>
                  <a:cubicBezTo>
                    <a:pt x="4537" y="1849"/>
                    <a:pt x="4963" y="2024"/>
                    <a:pt x="5414" y="2074"/>
                  </a:cubicBezTo>
                  <a:cubicBezTo>
                    <a:pt x="5477" y="2081"/>
                    <a:pt x="5540" y="2084"/>
                    <a:pt x="5602" y="2084"/>
                  </a:cubicBezTo>
                  <a:cubicBezTo>
                    <a:pt x="5985" y="2084"/>
                    <a:pt x="6351" y="1967"/>
                    <a:pt x="6718" y="1924"/>
                  </a:cubicBezTo>
                  <a:cubicBezTo>
                    <a:pt x="6793" y="1911"/>
                    <a:pt x="6862" y="1905"/>
                    <a:pt x="6931" y="1905"/>
                  </a:cubicBezTo>
                  <a:cubicBezTo>
                    <a:pt x="7000" y="1905"/>
                    <a:pt x="7069" y="1911"/>
                    <a:pt x="7144" y="1924"/>
                  </a:cubicBezTo>
                  <a:cubicBezTo>
                    <a:pt x="8773" y="2250"/>
                    <a:pt x="9876" y="2751"/>
                    <a:pt x="9876" y="2751"/>
                  </a:cubicBezTo>
                  <a:cubicBezTo>
                    <a:pt x="9876" y="2751"/>
                    <a:pt x="9475" y="1949"/>
                    <a:pt x="8322" y="721"/>
                  </a:cubicBezTo>
                  <a:cubicBezTo>
                    <a:pt x="7857" y="215"/>
                    <a:pt x="7354" y="59"/>
                    <a:pt x="6815" y="59"/>
                  </a:cubicBezTo>
                  <a:cubicBezTo>
                    <a:pt x="6366" y="59"/>
                    <a:pt x="5890" y="167"/>
                    <a:pt x="5389" y="270"/>
                  </a:cubicBezTo>
                  <a:cubicBezTo>
                    <a:pt x="5272" y="293"/>
                    <a:pt x="5161" y="303"/>
                    <a:pt x="5053" y="303"/>
                  </a:cubicBezTo>
                  <a:cubicBezTo>
                    <a:pt x="4457" y="303"/>
                    <a:pt x="3979" y="0"/>
                    <a:pt x="3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7" name="Google Shape;414;p30">
              <a:extLst>
                <a:ext uri="{FF2B5EF4-FFF2-40B4-BE49-F238E27FC236}">
                  <a16:creationId xmlns:a16="http://schemas.microsoft.com/office/drawing/2014/main" id="{0887632B-89C4-08F0-CEA1-26F32E6E2EA8}"/>
                </a:ext>
              </a:extLst>
            </p:cNvPr>
            <p:cNvSpPr/>
            <p:nvPr/>
          </p:nvSpPr>
          <p:spPr>
            <a:xfrm>
              <a:off x="3697902" y="3326256"/>
              <a:ext cx="44275" cy="33575"/>
            </a:xfrm>
            <a:custGeom>
              <a:avLst/>
              <a:gdLst/>
              <a:ahLst/>
              <a:cxnLst/>
              <a:rect l="l" t="t" r="r" b="b"/>
              <a:pathLst>
                <a:path w="1229" h="932" extrusionOk="0">
                  <a:moveTo>
                    <a:pt x="226" y="1"/>
                  </a:moveTo>
                  <a:cubicBezTo>
                    <a:pt x="151" y="1"/>
                    <a:pt x="51" y="76"/>
                    <a:pt x="26" y="151"/>
                  </a:cubicBezTo>
                  <a:cubicBezTo>
                    <a:pt x="0" y="251"/>
                    <a:pt x="51" y="352"/>
                    <a:pt x="126" y="402"/>
                  </a:cubicBezTo>
                  <a:cubicBezTo>
                    <a:pt x="176" y="427"/>
                    <a:pt x="201" y="452"/>
                    <a:pt x="251" y="477"/>
                  </a:cubicBezTo>
                  <a:lnTo>
                    <a:pt x="276" y="477"/>
                  </a:lnTo>
                  <a:cubicBezTo>
                    <a:pt x="301" y="477"/>
                    <a:pt x="326" y="502"/>
                    <a:pt x="326" y="502"/>
                  </a:cubicBezTo>
                  <a:cubicBezTo>
                    <a:pt x="401" y="552"/>
                    <a:pt x="477" y="577"/>
                    <a:pt x="527" y="627"/>
                  </a:cubicBezTo>
                  <a:lnTo>
                    <a:pt x="552" y="627"/>
                  </a:lnTo>
                  <a:cubicBezTo>
                    <a:pt x="552" y="652"/>
                    <a:pt x="577" y="652"/>
                    <a:pt x="577" y="677"/>
                  </a:cubicBezTo>
                  <a:cubicBezTo>
                    <a:pt x="627" y="702"/>
                    <a:pt x="652" y="727"/>
                    <a:pt x="677" y="753"/>
                  </a:cubicBezTo>
                  <a:cubicBezTo>
                    <a:pt x="702" y="778"/>
                    <a:pt x="727" y="803"/>
                    <a:pt x="777" y="828"/>
                  </a:cubicBezTo>
                  <a:cubicBezTo>
                    <a:pt x="802" y="853"/>
                    <a:pt x="853" y="903"/>
                    <a:pt x="903" y="903"/>
                  </a:cubicBezTo>
                  <a:cubicBezTo>
                    <a:pt x="928" y="903"/>
                    <a:pt x="928" y="928"/>
                    <a:pt x="953" y="928"/>
                  </a:cubicBezTo>
                  <a:cubicBezTo>
                    <a:pt x="966" y="931"/>
                    <a:pt x="979" y="932"/>
                    <a:pt x="992" y="932"/>
                  </a:cubicBezTo>
                  <a:cubicBezTo>
                    <a:pt x="1103" y="932"/>
                    <a:pt x="1203" y="840"/>
                    <a:pt x="1203" y="727"/>
                  </a:cubicBezTo>
                  <a:cubicBezTo>
                    <a:pt x="1229" y="477"/>
                    <a:pt x="978" y="301"/>
                    <a:pt x="802" y="201"/>
                  </a:cubicBezTo>
                  <a:cubicBezTo>
                    <a:pt x="727" y="151"/>
                    <a:pt x="627" y="101"/>
                    <a:pt x="527" y="51"/>
                  </a:cubicBezTo>
                  <a:cubicBezTo>
                    <a:pt x="502" y="51"/>
                    <a:pt x="452" y="26"/>
                    <a:pt x="401" y="26"/>
                  </a:cubicBezTo>
                  <a:cubicBezTo>
                    <a:pt x="351" y="1"/>
                    <a:pt x="301" y="1"/>
                    <a:pt x="226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8" name="Google Shape;415;p30">
              <a:extLst>
                <a:ext uri="{FF2B5EF4-FFF2-40B4-BE49-F238E27FC236}">
                  <a16:creationId xmlns:a16="http://schemas.microsoft.com/office/drawing/2014/main" id="{09EA7AF9-D3E9-6875-4B93-1093D7DE10A0}"/>
                </a:ext>
              </a:extLst>
            </p:cNvPr>
            <p:cNvSpPr/>
            <p:nvPr/>
          </p:nvSpPr>
          <p:spPr>
            <a:xfrm>
              <a:off x="3738539" y="3358750"/>
              <a:ext cx="15383" cy="14482"/>
            </a:xfrm>
            <a:custGeom>
              <a:avLst/>
              <a:gdLst/>
              <a:ahLst/>
              <a:cxnLst/>
              <a:rect l="l" t="t" r="r" b="b"/>
              <a:pathLst>
                <a:path w="427" h="402" extrusionOk="0">
                  <a:moveTo>
                    <a:pt x="151" y="1"/>
                  </a:moveTo>
                  <a:cubicBezTo>
                    <a:pt x="126" y="1"/>
                    <a:pt x="101" y="26"/>
                    <a:pt x="75" y="51"/>
                  </a:cubicBezTo>
                  <a:cubicBezTo>
                    <a:pt x="75" y="51"/>
                    <a:pt x="75" y="51"/>
                    <a:pt x="50" y="76"/>
                  </a:cubicBezTo>
                  <a:cubicBezTo>
                    <a:pt x="50" y="76"/>
                    <a:pt x="25" y="101"/>
                    <a:pt x="25" y="126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151"/>
                    <a:pt x="25" y="151"/>
                    <a:pt x="25" y="176"/>
                  </a:cubicBezTo>
                  <a:cubicBezTo>
                    <a:pt x="0" y="201"/>
                    <a:pt x="0" y="227"/>
                    <a:pt x="25" y="252"/>
                  </a:cubicBezTo>
                  <a:cubicBezTo>
                    <a:pt x="25" y="252"/>
                    <a:pt x="25" y="277"/>
                    <a:pt x="50" y="302"/>
                  </a:cubicBezTo>
                  <a:cubicBezTo>
                    <a:pt x="50" y="302"/>
                    <a:pt x="50" y="327"/>
                    <a:pt x="75" y="327"/>
                  </a:cubicBezTo>
                  <a:cubicBezTo>
                    <a:pt x="75" y="352"/>
                    <a:pt x="101" y="352"/>
                    <a:pt x="101" y="377"/>
                  </a:cubicBezTo>
                  <a:lnTo>
                    <a:pt x="126" y="377"/>
                  </a:lnTo>
                  <a:cubicBezTo>
                    <a:pt x="151" y="377"/>
                    <a:pt x="151" y="402"/>
                    <a:pt x="176" y="402"/>
                  </a:cubicBezTo>
                  <a:lnTo>
                    <a:pt x="276" y="402"/>
                  </a:lnTo>
                  <a:cubicBezTo>
                    <a:pt x="301" y="402"/>
                    <a:pt x="326" y="377"/>
                    <a:pt x="351" y="352"/>
                  </a:cubicBezTo>
                  <a:cubicBezTo>
                    <a:pt x="351" y="352"/>
                    <a:pt x="376" y="352"/>
                    <a:pt x="376" y="327"/>
                  </a:cubicBezTo>
                  <a:cubicBezTo>
                    <a:pt x="376" y="327"/>
                    <a:pt x="401" y="302"/>
                    <a:pt x="401" y="277"/>
                  </a:cubicBezTo>
                  <a:cubicBezTo>
                    <a:pt x="401" y="277"/>
                    <a:pt x="401" y="252"/>
                    <a:pt x="401" y="227"/>
                  </a:cubicBezTo>
                  <a:cubicBezTo>
                    <a:pt x="426" y="201"/>
                    <a:pt x="426" y="176"/>
                    <a:pt x="401" y="151"/>
                  </a:cubicBezTo>
                  <a:cubicBezTo>
                    <a:pt x="401" y="151"/>
                    <a:pt x="401" y="126"/>
                    <a:pt x="376" y="101"/>
                  </a:cubicBezTo>
                  <a:cubicBezTo>
                    <a:pt x="376" y="101"/>
                    <a:pt x="376" y="76"/>
                    <a:pt x="376" y="76"/>
                  </a:cubicBezTo>
                  <a:cubicBezTo>
                    <a:pt x="351" y="51"/>
                    <a:pt x="326" y="26"/>
                    <a:pt x="301" y="26"/>
                  </a:cubicBezTo>
                  <a:cubicBezTo>
                    <a:pt x="301" y="26"/>
                    <a:pt x="276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9" name="Google Shape;416;p30">
              <a:extLst>
                <a:ext uri="{FF2B5EF4-FFF2-40B4-BE49-F238E27FC236}">
                  <a16:creationId xmlns:a16="http://schemas.microsoft.com/office/drawing/2014/main" id="{D7CE8A23-DBB4-D5DD-9F58-EE5EB7D80ACB}"/>
                </a:ext>
              </a:extLst>
            </p:cNvPr>
            <p:cNvSpPr/>
            <p:nvPr/>
          </p:nvSpPr>
          <p:spPr>
            <a:xfrm>
              <a:off x="3531754" y="3327156"/>
              <a:ext cx="23524" cy="19021"/>
            </a:xfrm>
            <a:custGeom>
              <a:avLst/>
              <a:gdLst/>
              <a:ahLst/>
              <a:cxnLst/>
              <a:rect l="l" t="t" r="r" b="b"/>
              <a:pathLst>
                <a:path w="653" h="528" extrusionOk="0">
                  <a:moveTo>
                    <a:pt x="502" y="1"/>
                  </a:moveTo>
                  <a:cubicBezTo>
                    <a:pt x="452" y="1"/>
                    <a:pt x="402" y="1"/>
                    <a:pt x="352" y="26"/>
                  </a:cubicBezTo>
                  <a:cubicBezTo>
                    <a:pt x="302" y="26"/>
                    <a:pt x="226" y="51"/>
                    <a:pt x="176" y="76"/>
                  </a:cubicBezTo>
                  <a:cubicBezTo>
                    <a:pt x="151" y="101"/>
                    <a:pt x="126" y="126"/>
                    <a:pt x="126" y="126"/>
                  </a:cubicBezTo>
                  <a:cubicBezTo>
                    <a:pt x="101" y="151"/>
                    <a:pt x="76" y="176"/>
                    <a:pt x="51" y="226"/>
                  </a:cubicBezTo>
                  <a:cubicBezTo>
                    <a:pt x="26" y="251"/>
                    <a:pt x="1" y="327"/>
                    <a:pt x="26" y="377"/>
                  </a:cubicBezTo>
                  <a:cubicBezTo>
                    <a:pt x="26" y="427"/>
                    <a:pt x="51" y="452"/>
                    <a:pt x="76" y="477"/>
                  </a:cubicBezTo>
                  <a:cubicBezTo>
                    <a:pt x="126" y="502"/>
                    <a:pt x="176" y="527"/>
                    <a:pt x="226" y="527"/>
                  </a:cubicBezTo>
                  <a:cubicBezTo>
                    <a:pt x="277" y="527"/>
                    <a:pt x="302" y="527"/>
                    <a:pt x="327" y="502"/>
                  </a:cubicBezTo>
                  <a:cubicBezTo>
                    <a:pt x="352" y="502"/>
                    <a:pt x="377" y="477"/>
                    <a:pt x="402" y="477"/>
                  </a:cubicBezTo>
                  <a:cubicBezTo>
                    <a:pt x="477" y="452"/>
                    <a:pt x="502" y="402"/>
                    <a:pt x="552" y="352"/>
                  </a:cubicBezTo>
                  <a:cubicBezTo>
                    <a:pt x="602" y="327"/>
                    <a:pt x="627" y="301"/>
                    <a:pt x="627" y="251"/>
                  </a:cubicBezTo>
                  <a:cubicBezTo>
                    <a:pt x="653" y="226"/>
                    <a:pt x="653" y="201"/>
                    <a:pt x="653" y="176"/>
                  </a:cubicBezTo>
                  <a:cubicBezTo>
                    <a:pt x="653" y="126"/>
                    <a:pt x="627" y="51"/>
                    <a:pt x="577" y="26"/>
                  </a:cubicBezTo>
                  <a:cubicBezTo>
                    <a:pt x="552" y="26"/>
                    <a:pt x="527" y="1"/>
                    <a:pt x="502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38524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E1DC3-CD26-B64A-1B0A-2DA8CD6150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6876"/>
          <a:stretch/>
        </p:blipFill>
        <p:spPr>
          <a:xfrm>
            <a:off x="2445250" y="1544040"/>
            <a:ext cx="6863141" cy="3620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C939B5-886C-E55F-7297-9D630CD88EF7}"/>
              </a:ext>
            </a:extLst>
          </p:cNvPr>
          <p:cNvSpPr txBox="1"/>
          <p:nvPr/>
        </p:nvSpPr>
        <p:spPr>
          <a:xfrm>
            <a:off x="327041" y="563320"/>
            <a:ext cx="11507756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0" b="1" dirty="0"/>
              <a:t>Quan sát hình và cho biết cơ thể chúng ta có những giác quan nào.</a:t>
            </a:r>
            <a:endParaRPr lang="en-US" sz="266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382BA6-9A85-7061-8FDF-F61D61BC75E3}"/>
              </a:ext>
            </a:extLst>
          </p:cNvPr>
          <p:cNvSpPr/>
          <p:nvPr/>
        </p:nvSpPr>
        <p:spPr>
          <a:xfrm>
            <a:off x="3909790" y="5147240"/>
            <a:ext cx="4727614" cy="9587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</a:rPr>
              <a:t>Bạn nhỏ và bác đang lắng nghe tiếng chim hót.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7" name="Google Shape;422;p30">
            <a:extLst>
              <a:ext uri="{FF2B5EF4-FFF2-40B4-BE49-F238E27FC236}">
                <a16:creationId xmlns:a16="http://schemas.microsoft.com/office/drawing/2014/main" id="{EE4DA3AF-9DAF-4F6E-2F54-3E9FE170E8D7}"/>
              </a:ext>
            </a:extLst>
          </p:cNvPr>
          <p:cNvGrpSpPr/>
          <p:nvPr/>
        </p:nvGrpSpPr>
        <p:grpSpPr>
          <a:xfrm>
            <a:off x="3126139" y="5164523"/>
            <a:ext cx="911016" cy="843182"/>
            <a:chOff x="5267127" y="2910926"/>
            <a:chExt cx="458706" cy="424519"/>
          </a:xfrm>
        </p:grpSpPr>
        <p:sp>
          <p:nvSpPr>
            <p:cNvPr id="8" name="Google Shape;423;p30">
              <a:extLst>
                <a:ext uri="{FF2B5EF4-FFF2-40B4-BE49-F238E27FC236}">
                  <a16:creationId xmlns:a16="http://schemas.microsoft.com/office/drawing/2014/main" id="{7A969D99-A60D-E464-249F-5BA9267DD491}"/>
                </a:ext>
              </a:extLst>
            </p:cNvPr>
            <p:cNvSpPr/>
            <p:nvPr/>
          </p:nvSpPr>
          <p:spPr>
            <a:xfrm>
              <a:off x="5267127" y="2919968"/>
              <a:ext cx="458706" cy="415476"/>
            </a:xfrm>
            <a:custGeom>
              <a:avLst/>
              <a:gdLst/>
              <a:ahLst/>
              <a:cxnLst/>
              <a:rect l="l" t="t" r="r" b="b"/>
              <a:pathLst>
                <a:path w="12733" h="11533" extrusionOk="0">
                  <a:moveTo>
                    <a:pt x="6492" y="0"/>
                  </a:moveTo>
                  <a:cubicBezTo>
                    <a:pt x="4712" y="25"/>
                    <a:pt x="3159" y="1103"/>
                    <a:pt x="1905" y="2256"/>
                  </a:cubicBezTo>
                  <a:cubicBezTo>
                    <a:pt x="677" y="3384"/>
                    <a:pt x="226" y="4537"/>
                    <a:pt x="126" y="6066"/>
                  </a:cubicBezTo>
                  <a:cubicBezTo>
                    <a:pt x="1" y="8296"/>
                    <a:pt x="1630" y="10452"/>
                    <a:pt x="4061" y="11229"/>
                  </a:cubicBezTo>
                  <a:cubicBezTo>
                    <a:pt x="4737" y="11435"/>
                    <a:pt x="5399" y="11532"/>
                    <a:pt x="6036" y="11532"/>
                  </a:cubicBezTo>
                  <a:cubicBezTo>
                    <a:pt x="7949" y="11532"/>
                    <a:pt x="9650" y="10658"/>
                    <a:pt x="10928" y="9249"/>
                  </a:cubicBezTo>
                  <a:cubicBezTo>
                    <a:pt x="12733" y="7244"/>
                    <a:pt x="12457" y="3960"/>
                    <a:pt x="10828" y="1930"/>
                  </a:cubicBezTo>
                  <a:cubicBezTo>
                    <a:pt x="10201" y="1178"/>
                    <a:pt x="8973" y="527"/>
                    <a:pt x="7971" y="226"/>
                  </a:cubicBezTo>
                  <a:cubicBezTo>
                    <a:pt x="7469" y="51"/>
                    <a:pt x="6968" y="0"/>
                    <a:pt x="6492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  <p:sp>
          <p:nvSpPr>
            <p:cNvPr id="9" name="Google Shape;424;p30">
              <a:extLst>
                <a:ext uri="{FF2B5EF4-FFF2-40B4-BE49-F238E27FC236}">
                  <a16:creationId xmlns:a16="http://schemas.microsoft.com/office/drawing/2014/main" id="{B92BFF07-BFDF-1CAF-C4C3-A748FFC1CF16}"/>
                </a:ext>
              </a:extLst>
            </p:cNvPr>
            <p:cNvSpPr/>
            <p:nvPr/>
          </p:nvSpPr>
          <p:spPr>
            <a:xfrm>
              <a:off x="5379094" y="2910926"/>
              <a:ext cx="275411" cy="338779"/>
            </a:xfrm>
            <a:custGeom>
              <a:avLst/>
              <a:gdLst/>
              <a:ahLst/>
              <a:cxnLst/>
              <a:rect l="l" t="t" r="r" b="b"/>
              <a:pathLst>
                <a:path w="7645" h="9404" extrusionOk="0">
                  <a:moveTo>
                    <a:pt x="3707" y="1"/>
                  </a:moveTo>
                  <a:cubicBezTo>
                    <a:pt x="1980" y="1"/>
                    <a:pt x="888" y="1287"/>
                    <a:pt x="928" y="2206"/>
                  </a:cubicBezTo>
                  <a:cubicBezTo>
                    <a:pt x="978" y="3259"/>
                    <a:pt x="1203" y="4587"/>
                    <a:pt x="602" y="5991"/>
                  </a:cubicBezTo>
                  <a:cubicBezTo>
                    <a:pt x="0" y="7369"/>
                    <a:pt x="51" y="9374"/>
                    <a:pt x="1880" y="9399"/>
                  </a:cubicBezTo>
                  <a:cubicBezTo>
                    <a:pt x="1971" y="9402"/>
                    <a:pt x="2058" y="9403"/>
                    <a:pt x="2143" y="9403"/>
                  </a:cubicBezTo>
                  <a:cubicBezTo>
                    <a:pt x="3781" y="9403"/>
                    <a:pt x="4477" y="8917"/>
                    <a:pt x="5740" y="6868"/>
                  </a:cubicBezTo>
                  <a:cubicBezTo>
                    <a:pt x="7043" y="4713"/>
                    <a:pt x="7645" y="1254"/>
                    <a:pt x="5138" y="276"/>
                  </a:cubicBezTo>
                  <a:cubicBezTo>
                    <a:pt x="4626" y="84"/>
                    <a:pt x="4146" y="1"/>
                    <a:pt x="3707" y="1"/>
                  </a:cubicBezTo>
                  <a:close/>
                </a:path>
              </a:pathLst>
            </a:custGeom>
            <a:solidFill>
              <a:srgbClr val="FF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  <p:sp>
          <p:nvSpPr>
            <p:cNvPr id="10" name="Google Shape;425;p30">
              <a:extLst>
                <a:ext uri="{FF2B5EF4-FFF2-40B4-BE49-F238E27FC236}">
                  <a16:creationId xmlns:a16="http://schemas.microsoft.com/office/drawing/2014/main" id="{DC813CFA-BB89-15DD-B715-DC29F36299D1}"/>
                </a:ext>
              </a:extLst>
            </p:cNvPr>
            <p:cNvSpPr/>
            <p:nvPr/>
          </p:nvSpPr>
          <p:spPr>
            <a:xfrm>
              <a:off x="5440481" y="2962117"/>
              <a:ext cx="120143" cy="209377"/>
            </a:xfrm>
            <a:custGeom>
              <a:avLst/>
              <a:gdLst/>
              <a:ahLst/>
              <a:cxnLst/>
              <a:rect l="l" t="t" r="r" b="b"/>
              <a:pathLst>
                <a:path w="3335" h="5812" extrusionOk="0">
                  <a:moveTo>
                    <a:pt x="2971" y="1"/>
                  </a:moveTo>
                  <a:cubicBezTo>
                    <a:pt x="2951" y="1"/>
                    <a:pt x="2929" y="3"/>
                    <a:pt x="2908" y="8"/>
                  </a:cubicBezTo>
                  <a:cubicBezTo>
                    <a:pt x="2332" y="184"/>
                    <a:pt x="1905" y="585"/>
                    <a:pt x="1530" y="986"/>
                  </a:cubicBezTo>
                  <a:cubicBezTo>
                    <a:pt x="1128" y="1387"/>
                    <a:pt x="828" y="1838"/>
                    <a:pt x="577" y="2314"/>
                  </a:cubicBezTo>
                  <a:cubicBezTo>
                    <a:pt x="326" y="2840"/>
                    <a:pt x="151" y="3342"/>
                    <a:pt x="76" y="3893"/>
                  </a:cubicBezTo>
                  <a:cubicBezTo>
                    <a:pt x="1" y="4419"/>
                    <a:pt x="51" y="4946"/>
                    <a:pt x="452" y="5372"/>
                  </a:cubicBezTo>
                  <a:cubicBezTo>
                    <a:pt x="733" y="5653"/>
                    <a:pt x="1187" y="5811"/>
                    <a:pt x="1632" y="5811"/>
                  </a:cubicBezTo>
                  <a:cubicBezTo>
                    <a:pt x="1821" y="5811"/>
                    <a:pt x="2009" y="5783"/>
                    <a:pt x="2181" y="5723"/>
                  </a:cubicBezTo>
                  <a:cubicBezTo>
                    <a:pt x="2833" y="5522"/>
                    <a:pt x="3209" y="4996"/>
                    <a:pt x="3284" y="4419"/>
                  </a:cubicBezTo>
                  <a:cubicBezTo>
                    <a:pt x="3334" y="3893"/>
                    <a:pt x="3008" y="3342"/>
                    <a:pt x="2432" y="3066"/>
                  </a:cubicBezTo>
                  <a:cubicBezTo>
                    <a:pt x="2181" y="2966"/>
                    <a:pt x="1931" y="2916"/>
                    <a:pt x="1655" y="2916"/>
                  </a:cubicBezTo>
                  <a:cubicBezTo>
                    <a:pt x="1655" y="2765"/>
                    <a:pt x="1680" y="2590"/>
                    <a:pt x="1705" y="2439"/>
                  </a:cubicBezTo>
                  <a:cubicBezTo>
                    <a:pt x="1755" y="2164"/>
                    <a:pt x="1830" y="1888"/>
                    <a:pt x="1956" y="1637"/>
                  </a:cubicBezTo>
                  <a:cubicBezTo>
                    <a:pt x="2031" y="1512"/>
                    <a:pt x="2131" y="1412"/>
                    <a:pt x="2206" y="1312"/>
                  </a:cubicBezTo>
                  <a:cubicBezTo>
                    <a:pt x="2532" y="961"/>
                    <a:pt x="2908" y="685"/>
                    <a:pt x="3184" y="309"/>
                  </a:cubicBezTo>
                  <a:cubicBezTo>
                    <a:pt x="3273" y="175"/>
                    <a:pt x="3143" y="1"/>
                    <a:pt x="2971" y="1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  <p:sp>
          <p:nvSpPr>
            <p:cNvPr id="11" name="Google Shape;426;p30">
              <a:extLst>
                <a:ext uri="{FF2B5EF4-FFF2-40B4-BE49-F238E27FC236}">
                  <a16:creationId xmlns:a16="http://schemas.microsoft.com/office/drawing/2014/main" id="{29AC1DB9-E258-0272-3967-458318DCC97E}"/>
                </a:ext>
              </a:extLst>
            </p:cNvPr>
            <p:cNvSpPr/>
            <p:nvPr/>
          </p:nvSpPr>
          <p:spPr>
            <a:xfrm>
              <a:off x="5576836" y="2953183"/>
              <a:ext cx="39736" cy="83650"/>
            </a:xfrm>
            <a:custGeom>
              <a:avLst/>
              <a:gdLst/>
              <a:ahLst/>
              <a:cxnLst/>
              <a:rect l="l" t="t" r="r" b="b"/>
              <a:pathLst>
                <a:path w="1103" h="2322" extrusionOk="0">
                  <a:moveTo>
                    <a:pt x="244" y="1"/>
                  </a:moveTo>
                  <a:cubicBezTo>
                    <a:pt x="152" y="1"/>
                    <a:pt x="68" y="42"/>
                    <a:pt x="25" y="156"/>
                  </a:cubicBezTo>
                  <a:cubicBezTo>
                    <a:pt x="0" y="256"/>
                    <a:pt x="50" y="407"/>
                    <a:pt x="100" y="507"/>
                  </a:cubicBezTo>
                  <a:cubicBezTo>
                    <a:pt x="125" y="532"/>
                    <a:pt x="125" y="582"/>
                    <a:pt x="151" y="607"/>
                  </a:cubicBezTo>
                  <a:cubicBezTo>
                    <a:pt x="151" y="632"/>
                    <a:pt x="151" y="632"/>
                    <a:pt x="176" y="632"/>
                  </a:cubicBezTo>
                  <a:cubicBezTo>
                    <a:pt x="176" y="657"/>
                    <a:pt x="176" y="682"/>
                    <a:pt x="201" y="708"/>
                  </a:cubicBezTo>
                  <a:cubicBezTo>
                    <a:pt x="201" y="708"/>
                    <a:pt x="226" y="758"/>
                    <a:pt x="226" y="783"/>
                  </a:cubicBezTo>
                  <a:cubicBezTo>
                    <a:pt x="226" y="808"/>
                    <a:pt x="251" y="833"/>
                    <a:pt x="251" y="833"/>
                  </a:cubicBezTo>
                  <a:cubicBezTo>
                    <a:pt x="251" y="883"/>
                    <a:pt x="276" y="908"/>
                    <a:pt x="301" y="958"/>
                  </a:cubicBezTo>
                  <a:cubicBezTo>
                    <a:pt x="301" y="1008"/>
                    <a:pt x="301" y="1058"/>
                    <a:pt x="326" y="1109"/>
                  </a:cubicBezTo>
                  <a:cubicBezTo>
                    <a:pt x="326" y="1134"/>
                    <a:pt x="326" y="1159"/>
                    <a:pt x="326" y="1184"/>
                  </a:cubicBezTo>
                  <a:cubicBezTo>
                    <a:pt x="326" y="1184"/>
                    <a:pt x="351" y="1184"/>
                    <a:pt x="351" y="1209"/>
                  </a:cubicBezTo>
                  <a:cubicBezTo>
                    <a:pt x="351" y="1384"/>
                    <a:pt x="351" y="1560"/>
                    <a:pt x="351" y="1735"/>
                  </a:cubicBezTo>
                  <a:cubicBezTo>
                    <a:pt x="351" y="1785"/>
                    <a:pt x="351" y="1860"/>
                    <a:pt x="351" y="1911"/>
                  </a:cubicBezTo>
                  <a:cubicBezTo>
                    <a:pt x="351" y="1936"/>
                    <a:pt x="351" y="1961"/>
                    <a:pt x="376" y="2011"/>
                  </a:cubicBezTo>
                  <a:cubicBezTo>
                    <a:pt x="401" y="2061"/>
                    <a:pt x="401" y="2111"/>
                    <a:pt x="426" y="2161"/>
                  </a:cubicBezTo>
                  <a:cubicBezTo>
                    <a:pt x="451" y="2211"/>
                    <a:pt x="476" y="2236"/>
                    <a:pt x="476" y="2261"/>
                  </a:cubicBezTo>
                  <a:cubicBezTo>
                    <a:pt x="476" y="2298"/>
                    <a:pt x="503" y="2321"/>
                    <a:pt x="537" y="2321"/>
                  </a:cubicBezTo>
                  <a:cubicBezTo>
                    <a:pt x="550" y="2321"/>
                    <a:pt x="563" y="2318"/>
                    <a:pt x="577" y="2312"/>
                  </a:cubicBezTo>
                  <a:cubicBezTo>
                    <a:pt x="602" y="2286"/>
                    <a:pt x="652" y="2286"/>
                    <a:pt x="702" y="2261"/>
                  </a:cubicBezTo>
                  <a:cubicBezTo>
                    <a:pt x="752" y="2236"/>
                    <a:pt x="802" y="2211"/>
                    <a:pt x="827" y="2161"/>
                  </a:cubicBezTo>
                  <a:cubicBezTo>
                    <a:pt x="927" y="2086"/>
                    <a:pt x="1028" y="1936"/>
                    <a:pt x="1053" y="1810"/>
                  </a:cubicBezTo>
                  <a:cubicBezTo>
                    <a:pt x="1103" y="1535"/>
                    <a:pt x="1078" y="1284"/>
                    <a:pt x="1028" y="1008"/>
                  </a:cubicBezTo>
                  <a:cubicBezTo>
                    <a:pt x="978" y="783"/>
                    <a:pt x="877" y="532"/>
                    <a:pt x="727" y="332"/>
                  </a:cubicBezTo>
                  <a:cubicBezTo>
                    <a:pt x="652" y="231"/>
                    <a:pt x="577" y="131"/>
                    <a:pt x="451" y="56"/>
                  </a:cubicBezTo>
                  <a:cubicBezTo>
                    <a:pt x="387" y="24"/>
                    <a:pt x="313" y="1"/>
                    <a:pt x="244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  <p:sp>
          <p:nvSpPr>
            <p:cNvPr id="12" name="Google Shape;427;p30">
              <a:extLst>
                <a:ext uri="{FF2B5EF4-FFF2-40B4-BE49-F238E27FC236}">
                  <a16:creationId xmlns:a16="http://schemas.microsoft.com/office/drawing/2014/main" id="{3B21C980-10B6-7A11-A010-F52E27F79D15}"/>
                </a:ext>
              </a:extLst>
            </p:cNvPr>
            <p:cNvSpPr/>
            <p:nvPr/>
          </p:nvSpPr>
          <p:spPr>
            <a:xfrm>
              <a:off x="5584942" y="3062266"/>
              <a:ext cx="19021" cy="30765"/>
            </a:xfrm>
            <a:custGeom>
              <a:avLst/>
              <a:gdLst/>
              <a:ahLst/>
              <a:cxnLst/>
              <a:rect l="l" t="t" r="r" b="b"/>
              <a:pathLst>
                <a:path w="528" h="854" extrusionOk="0">
                  <a:moveTo>
                    <a:pt x="321" y="1"/>
                  </a:moveTo>
                  <a:cubicBezTo>
                    <a:pt x="305" y="1"/>
                    <a:pt x="290" y="4"/>
                    <a:pt x="276" y="10"/>
                  </a:cubicBezTo>
                  <a:cubicBezTo>
                    <a:pt x="268" y="10"/>
                    <a:pt x="260" y="13"/>
                    <a:pt x="253" y="17"/>
                  </a:cubicBezTo>
                  <a:lnTo>
                    <a:pt x="253" y="17"/>
                  </a:lnTo>
                  <a:cubicBezTo>
                    <a:pt x="252" y="17"/>
                    <a:pt x="252" y="17"/>
                    <a:pt x="251" y="17"/>
                  </a:cubicBezTo>
                  <a:cubicBezTo>
                    <a:pt x="245" y="17"/>
                    <a:pt x="226" y="23"/>
                    <a:pt x="201" y="35"/>
                  </a:cubicBezTo>
                  <a:cubicBezTo>
                    <a:pt x="176" y="60"/>
                    <a:pt x="151" y="60"/>
                    <a:pt x="126" y="86"/>
                  </a:cubicBezTo>
                  <a:cubicBezTo>
                    <a:pt x="101" y="111"/>
                    <a:pt x="76" y="136"/>
                    <a:pt x="76" y="161"/>
                  </a:cubicBezTo>
                  <a:cubicBezTo>
                    <a:pt x="51" y="211"/>
                    <a:pt x="51" y="236"/>
                    <a:pt x="26" y="261"/>
                  </a:cubicBezTo>
                  <a:cubicBezTo>
                    <a:pt x="1" y="361"/>
                    <a:pt x="1" y="461"/>
                    <a:pt x="1" y="537"/>
                  </a:cubicBezTo>
                  <a:cubicBezTo>
                    <a:pt x="1" y="587"/>
                    <a:pt x="1" y="612"/>
                    <a:pt x="26" y="637"/>
                  </a:cubicBezTo>
                  <a:cubicBezTo>
                    <a:pt x="26" y="637"/>
                    <a:pt x="26" y="662"/>
                    <a:pt x="26" y="662"/>
                  </a:cubicBezTo>
                  <a:cubicBezTo>
                    <a:pt x="26" y="687"/>
                    <a:pt x="51" y="712"/>
                    <a:pt x="51" y="712"/>
                  </a:cubicBezTo>
                  <a:cubicBezTo>
                    <a:pt x="76" y="737"/>
                    <a:pt x="76" y="762"/>
                    <a:pt x="101" y="787"/>
                  </a:cubicBezTo>
                  <a:cubicBezTo>
                    <a:pt x="101" y="812"/>
                    <a:pt x="126" y="812"/>
                    <a:pt x="126" y="812"/>
                  </a:cubicBezTo>
                  <a:cubicBezTo>
                    <a:pt x="126" y="842"/>
                    <a:pt x="143" y="854"/>
                    <a:pt x="163" y="854"/>
                  </a:cubicBezTo>
                  <a:cubicBezTo>
                    <a:pt x="176" y="854"/>
                    <a:pt x="191" y="848"/>
                    <a:pt x="201" y="837"/>
                  </a:cubicBezTo>
                  <a:cubicBezTo>
                    <a:pt x="201" y="837"/>
                    <a:pt x="226" y="812"/>
                    <a:pt x="226" y="812"/>
                  </a:cubicBezTo>
                  <a:cubicBezTo>
                    <a:pt x="251" y="812"/>
                    <a:pt x="276" y="787"/>
                    <a:pt x="276" y="787"/>
                  </a:cubicBezTo>
                  <a:lnTo>
                    <a:pt x="301" y="787"/>
                  </a:lnTo>
                  <a:cubicBezTo>
                    <a:pt x="301" y="762"/>
                    <a:pt x="301" y="762"/>
                    <a:pt x="301" y="762"/>
                  </a:cubicBezTo>
                  <a:cubicBezTo>
                    <a:pt x="327" y="762"/>
                    <a:pt x="327" y="762"/>
                    <a:pt x="352" y="737"/>
                  </a:cubicBezTo>
                  <a:cubicBezTo>
                    <a:pt x="352" y="737"/>
                    <a:pt x="352" y="737"/>
                    <a:pt x="352" y="712"/>
                  </a:cubicBezTo>
                  <a:cubicBezTo>
                    <a:pt x="377" y="712"/>
                    <a:pt x="402" y="662"/>
                    <a:pt x="427" y="637"/>
                  </a:cubicBezTo>
                  <a:cubicBezTo>
                    <a:pt x="477" y="587"/>
                    <a:pt x="502" y="487"/>
                    <a:pt x="527" y="411"/>
                  </a:cubicBezTo>
                  <a:cubicBezTo>
                    <a:pt x="527" y="386"/>
                    <a:pt x="527" y="336"/>
                    <a:pt x="527" y="311"/>
                  </a:cubicBezTo>
                  <a:cubicBezTo>
                    <a:pt x="527" y="286"/>
                    <a:pt x="527" y="236"/>
                    <a:pt x="527" y="211"/>
                  </a:cubicBezTo>
                  <a:cubicBezTo>
                    <a:pt x="527" y="161"/>
                    <a:pt x="502" y="136"/>
                    <a:pt x="477" y="86"/>
                  </a:cubicBezTo>
                  <a:cubicBezTo>
                    <a:pt x="452" y="86"/>
                    <a:pt x="452" y="60"/>
                    <a:pt x="452" y="60"/>
                  </a:cubicBezTo>
                  <a:cubicBezTo>
                    <a:pt x="415" y="24"/>
                    <a:pt x="365" y="1"/>
                    <a:pt x="321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7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27;p30">
            <a:extLst>
              <a:ext uri="{FF2B5EF4-FFF2-40B4-BE49-F238E27FC236}">
                <a16:creationId xmlns:a16="http://schemas.microsoft.com/office/drawing/2014/main" id="{57165796-53B4-ED45-61DF-AE5206869527}"/>
              </a:ext>
            </a:extLst>
          </p:cNvPr>
          <p:cNvSpPr txBox="1">
            <a:spLocks/>
          </p:cNvSpPr>
          <p:nvPr/>
        </p:nvSpPr>
        <p:spPr>
          <a:xfrm>
            <a:off x="2049221" y="333317"/>
            <a:ext cx="8063395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dirty="0">
                <a:latin typeface="Raleway Black" pitchFamily="2" charset="0"/>
              </a:rPr>
              <a:t>Các giác quan của cơ thể</a:t>
            </a:r>
          </a:p>
        </p:txBody>
      </p:sp>
      <p:sp>
        <p:nvSpPr>
          <p:cNvPr id="5" name="Google Shape;329;p30">
            <a:extLst>
              <a:ext uri="{FF2B5EF4-FFF2-40B4-BE49-F238E27FC236}">
                <a16:creationId xmlns:a16="http://schemas.microsoft.com/office/drawing/2014/main" id="{9EA04DD6-156C-2885-8ADF-1EB7519F8828}"/>
              </a:ext>
            </a:extLst>
          </p:cNvPr>
          <p:cNvSpPr txBox="1"/>
          <p:nvPr/>
        </p:nvSpPr>
        <p:spPr>
          <a:xfrm flipH="1">
            <a:off x="2130213" y="2409744"/>
            <a:ext cx="903711" cy="388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Tai </a:t>
            </a:r>
            <a:endParaRPr sz="4000" b="1" dirty="0">
              <a:solidFill>
                <a:schemeClr val="accent3">
                  <a:lumMod val="75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330;p30">
            <a:extLst>
              <a:ext uri="{FF2B5EF4-FFF2-40B4-BE49-F238E27FC236}">
                <a16:creationId xmlns:a16="http://schemas.microsoft.com/office/drawing/2014/main" id="{67A99BD2-A242-DB4E-5D69-61AF7A43DDF1}"/>
              </a:ext>
            </a:extLst>
          </p:cNvPr>
          <p:cNvSpPr txBox="1"/>
          <p:nvPr/>
        </p:nvSpPr>
        <p:spPr>
          <a:xfrm flipH="1">
            <a:off x="3389566" y="2257507"/>
            <a:ext cx="7845912" cy="726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Tai giúp chúng ta nghe các âm thanh.</a:t>
            </a:r>
            <a:endParaRPr sz="3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332;p30">
            <a:extLst>
              <a:ext uri="{FF2B5EF4-FFF2-40B4-BE49-F238E27FC236}">
                <a16:creationId xmlns:a16="http://schemas.microsoft.com/office/drawing/2014/main" id="{C6A3FC40-B7BC-A422-2296-A95B5506236D}"/>
              </a:ext>
            </a:extLst>
          </p:cNvPr>
          <p:cNvSpPr txBox="1"/>
          <p:nvPr/>
        </p:nvSpPr>
        <p:spPr>
          <a:xfrm flipH="1">
            <a:off x="2092326" y="3460497"/>
            <a:ext cx="941598" cy="51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B05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Mũi </a:t>
            </a:r>
            <a:endParaRPr sz="4000" b="1" dirty="0">
              <a:solidFill>
                <a:srgbClr val="00B05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" name="Google Shape;333;p30">
            <a:extLst>
              <a:ext uri="{FF2B5EF4-FFF2-40B4-BE49-F238E27FC236}">
                <a16:creationId xmlns:a16="http://schemas.microsoft.com/office/drawing/2014/main" id="{4E3E927A-0B44-1717-DE56-5E0A1118EEFA}"/>
              </a:ext>
            </a:extLst>
          </p:cNvPr>
          <p:cNvSpPr txBox="1"/>
          <p:nvPr/>
        </p:nvSpPr>
        <p:spPr>
          <a:xfrm flipH="1">
            <a:off x="3389566" y="3429000"/>
            <a:ext cx="7844693" cy="732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Mũi giúp chúng ta ngửi mùi hương.</a:t>
            </a:r>
            <a:endParaRPr sz="3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335;p30">
            <a:extLst>
              <a:ext uri="{FF2B5EF4-FFF2-40B4-BE49-F238E27FC236}">
                <a16:creationId xmlns:a16="http://schemas.microsoft.com/office/drawing/2014/main" id="{6CCE823D-9451-AAA1-EA7D-AA4F8575B430}"/>
              </a:ext>
            </a:extLst>
          </p:cNvPr>
          <p:cNvSpPr txBox="1"/>
          <p:nvPr/>
        </p:nvSpPr>
        <p:spPr>
          <a:xfrm>
            <a:off x="1961263" y="5686662"/>
            <a:ext cx="1072661" cy="44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71C1F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Lưỡi </a:t>
            </a:r>
            <a:endParaRPr sz="4000" b="1" dirty="0">
              <a:solidFill>
                <a:srgbClr val="71C1FD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" name="Google Shape;336;p30">
            <a:extLst>
              <a:ext uri="{FF2B5EF4-FFF2-40B4-BE49-F238E27FC236}">
                <a16:creationId xmlns:a16="http://schemas.microsoft.com/office/drawing/2014/main" id="{AC7BBF7E-ADB6-DEC2-D10E-82CEDBBCD93A}"/>
              </a:ext>
            </a:extLst>
          </p:cNvPr>
          <p:cNvSpPr txBox="1"/>
          <p:nvPr/>
        </p:nvSpPr>
        <p:spPr>
          <a:xfrm>
            <a:off x="3392304" y="5507582"/>
            <a:ext cx="7837389" cy="726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Lưỡi giúp chúng ta nếm vị thức ăn.</a:t>
            </a:r>
          </a:p>
        </p:txBody>
      </p:sp>
      <p:sp>
        <p:nvSpPr>
          <p:cNvPr id="14" name="Google Shape;338;p30">
            <a:extLst>
              <a:ext uri="{FF2B5EF4-FFF2-40B4-BE49-F238E27FC236}">
                <a16:creationId xmlns:a16="http://schemas.microsoft.com/office/drawing/2014/main" id="{B8E17EE2-ECE7-806D-A9C1-C1118667A3F6}"/>
              </a:ext>
            </a:extLst>
          </p:cNvPr>
          <p:cNvSpPr txBox="1"/>
          <p:nvPr/>
        </p:nvSpPr>
        <p:spPr>
          <a:xfrm>
            <a:off x="1903140" y="4634886"/>
            <a:ext cx="1031219" cy="38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Da  </a:t>
            </a:r>
            <a:endParaRPr sz="4000" b="1" dirty="0">
              <a:solidFill>
                <a:schemeClr val="accent4">
                  <a:lumMod val="75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" name="Google Shape;339;p30">
            <a:extLst>
              <a:ext uri="{FF2B5EF4-FFF2-40B4-BE49-F238E27FC236}">
                <a16:creationId xmlns:a16="http://schemas.microsoft.com/office/drawing/2014/main" id="{5C53E669-7C29-BF69-CB12-2A1A2FF889C9}"/>
              </a:ext>
            </a:extLst>
          </p:cNvPr>
          <p:cNvSpPr txBox="1"/>
          <p:nvPr/>
        </p:nvSpPr>
        <p:spPr>
          <a:xfrm>
            <a:off x="3392306" y="4576193"/>
            <a:ext cx="7837386" cy="732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Tay giúp chúng ta sờ, nắn các đồ vật.</a:t>
            </a:r>
            <a:endParaRPr sz="3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Google Shape;378;p30">
            <a:extLst>
              <a:ext uri="{FF2B5EF4-FFF2-40B4-BE49-F238E27FC236}">
                <a16:creationId xmlns:a16="http://schemas.microsoft.com/office/drawing/2014/main" id="{35B55569-607A-CE71-78CF-EB34E0875B03}"/>
              </a:ext>
            </a:extLst>
          </p:cNvPr>
          <p:cNvSpPr txBox="1"/>
          <p:nvPr/>
        </p:nvSpPr>
        <p:spPr>
          <a:xfrm>
            <a:off x="3373637" y="1132444"/>
            <a:ext cx="7859250" cy="726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Mắt giúp chúng ta nhìn.</a:t>
            </a:r>
          </a:p>
        </p:txBody>
      </p:sp>
      <p:sp>
        <p:nvSpPr>
          <p:cNvPr id="18" name="Google Shape;377;p30">
            <a:extLst>
              <a:ext uri="{FF2B5EF4-FFF2-40B4-BE49-F238E27FC236}">
                <a16:creationId xmlns:a16="http://schemas.microsoft.com/office/drawing/2014/main" id="{01D038BB-6C50-0972-A856-A41983AEB165}"/>
              </a:ext>
            </a:extLst>
          </p:cNvPr>
          <p:cNvSpPr txBox="1"/>
          <p:nvPr/>
        </p:nvSpPr>
        <p:spPr>
          <a:xfrm>
            <a:off x="1682081" y="1208348"/>
            <a:ext cx="1629860" cy="51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7030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Mắt </a:t>
            </a:r>
            <a:endParaRPr sz="4000" b="1" dirty="0">
              <a:solidFill>
                <a:srgbClr val="7030A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24" name="Google Shape;385;p30">
            <a:extLst>
              <a:ext uri="{FF2B5EF4-FFF2-40B4-BE49-F238E27FC236}">
                <a16:creationId xmlns:a16="http://schemas.microsoft.com/office/drawing/2014/main" id="{A0F89803-DDC6-DF10-D99D-FB7D5E17398D}"/>
              </a:ext>
            </a:extLst>
          </p:cNvPr>
          <p:cNvGrpSpPr/>
          <p:nvPr/>
        </p:nvGrpSpPr>
        <p:grpSpPr>
          <a:xfrm>
            <a:off x="1040573" y="1114969"/>
            <a:ext cx="831995" cy="755788"/>
            <a:chOff x="4345730" y="1988000"/>
            <a:chExt cx="457806" cy="415873"/>
          </a:xfrm>
        </p:grpSpPr>
        <p:sp>
          <p:nvSpPr>
            <p:cNvPr id="25" name="Google Shape;386;p30">
              <a:extLst>
                <a:ext uri="{FF2B5EF4-FFF2-40B4-BE49-F238E27FC236}">
                  <a16:creationId xmlns:a16="http://schemas.microsoft.com/office/drawing/2014/main" id="{88F5BB1F-58B8-4713-0C14-547730594917}"/>
                </a:ext>
              </a:extLst>
            </p:cNvPr>
            <p:cNvSpPr/>
            <p:nvPr/>
          </p:nvSpPr>
          <p:spPr>
            <a:xfrm>
              <a:off x="4345730" y="1988000"/>
              <a:ext cx="457806" cy="415873"/>
            </a:xfrm>
            <a:custGeom>
              <a:avLst/>
              <a:gdLst/>
              <a:ahLst/>
              <a:cxnLst/>
              <a:rect l="l" t="t" r="r" b="b"/>
              <a:pathLst>
                <a:path w="12708" h="11544" extrusionOk="0">
                  <a:moveTo>
                    <a:pt x="6467" y="1"/>
                  </a:moveTo>
                  <a:cubicBezTo>
                    <a:pt x="4687" y="26"/>
                    <a:pt x="3133" y="1129"/>
                    <a:pt x="1880" y="2256"/>
                  </a:cubicBezTo>
                  <a:cubicBezTo>
                    <a:pt x="652" y="3384"/>
                    <a:pt x="201" y="4562"/>
                    <a:pt x="101" y="6091"/>
                  </a:cubicBezTo>
                  <a:cubicBezTo>
                    <a:pt x="0" y="8297"/>
                    <a:pt x="1604" y="10452"/>
                    <a:pt x="4035" y="11229"/>
                  </a:cubicBezTo>
                  <a:cubicBezTo>
                    <a:pt x="4716" y="11443"/>
                    <a:pt x="5381" y="11543"/>
                    <a:pt x="6022" y="11543"/>
                  </a:cubicBezTo>
                  <a:cubicBezTo>
                    <a:pt x="7930" y="11543"/>
                    <a:pt x="9627" y="10656"/>
                    <a:pt x="10903" y="9249"/>
                  </a:cubicBezTo>
                  <a:cubicBezTo>
                    <a:pt x="12707" y="7244"/>
                    <a:pt x="12431" y="3961"/>
                    <a:pt x="10802" y="1931"/>
                  </a:cubicBezTo>
                  <a:cubicBezTo>
                    <a:pt x="10176" y="1179"/>
                    <a:pt x="8948" y="552"/>
                    <a:pt x="7945" y="226"/>
                  </a:cubicBezTo>
                  <a:cubicBezTo>
                    <a:pt x="7444" y="76"/>
                    <a:pt x="6943" y="1"/>
                    <a:pt x="6467" y="1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26" name="Google Shape;387;p30">
              <a:extLst>
                <a:ext uri="{FF2B5EF4-FFF2-40B4-BE49-F238E27FC236}">
                  <a16:creationId xmlns:a16="http://schemas.microsoft.com/office/drawing/2014/main" id="{43FADDD3-4B22-1104-6E55-7D189B6C332D}"/>
                </a:ext>
              </a:extLst>
            </p:cNvPr>
            <p:cNvSpPr/>
            <p:nvPr/>
          </p:nvSpPr>
          <p:spPr>
            <a:xfrm>
              <a:off x="4365580" y="2023881"/>
              <a:ext cx="371094" cy="272169"/>
            </a:xfrm>
            <a:custGeom>
              <a:avLst/>
              <a:gdLst/>
              <a:ahLst/>
              <a:cxnLst/>
              <a:rect l="l" t="t" r="r" b="b"/>
              <a:pathLst>
                <a:path w="10301" h="7555" extrusionOk="0">
                  <a:moveTo>
                    <a:pt x="5114" y="0"/>
                  </a:moveTo>
                  <a:cubicBezTo>
                    <a:pt x="5007" y="0"/>
                    <a:pt x="4898" y="3"/>
                    <a:pt x="4788" y="7"/>
                  </a:cubicBezTo>
                  <a:cubicBezTo>
                    <a:pt x="1304" y="133"/>
                    <a:pt x="1" y="1812"/>
                    <a:pt x="126" y="3491"/>
                  </a:cubicBezTo>
                  <a:cubicBezTo>
                    <a:pt x="251" y="5195"/>
                    <a:pt x="2657" y="7050"/>
                    <a:pt x="4562" y="7476"/>
                  </a:cubicBezTo>
                  <a:cubicBezTo>
                    <a:pt x="4797" y="7529"/>
                    <a:pt x="5061" y="7555"/>
                    <a:pt x="5341" y="7555"/>
                  </a:cubicBezTo>
                  <a:cubicBezTo>
                    <a:pt x="7333" y="7555"/>
                    <a:pt x="10211" y="6252"/>
                    <a:pt x="10276" y="3967"/>
                  </a:cubicBezTo>
                  <a:cubicBezTo>
                    <a:pt x="10301" y="2172"/>
                    <a:pt x="8375" y="0"/>
                    <a:pt x="5114" y="0"/>
                  </a:cubicBezTo>
                  <a:close/>
                </a:path>
              </a:pathLst>
            </a:custGeom>
            <a:solidFill>
              <a:srgbClr val="FF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27" name="Google Shape;388;p30">
              <a:extLst>
                <a:ext uri="{FF2B5EF4-FFF2-40B4-BE49-F238E27FC236}">
                  <a16:creationId xmlns:a16="http://schemas.microsoft.com/office/drawing/2014/main" id="{87DFE9A6-2E42-F3AD-DC64-937302A8E8CD}"/>
                </a:ext>
              </a:extLst>
            </p:cNvPr>
            <p:cNvSpPr/>
            <p:nvPr/>
          </p:nvSpPr>
          <p:spPr>
            <a:xfrm>
              <a:off x="4408054" y="2059113"/>
              <a:ext cx="313309" cy="204370"/>
            </a:xfrm>
            <a:custGeom>
              <a:avLst/>
              <a:gdLst/>
              <a:ahLst/>
              <a:cxnLst/>
              <a:rect l="l" t="t" r="r" b="b"/>
              <a:pathLst>
                <a:path w="8697" h="5673" extrusionOk="0">
                  <a:moveTo>
                    <a:pt x="4333" y="1"/>
                  </a:moveTo>
                  <a:cubicBezTo>
                    <a:pt x="1743" y="1"/>
                    <a:pt x="50" y="1836"/>
                    <a:pt x="50" y="2588"/>
                  </a:cubicBezTo>
                  <a:cubicBezTo>
                    <a:pt x="0" y="3972"/>
                    <a:pt x="1851" y="5672"/>
                    <a:pt x="4376" y="5672"/>
                  </a:cubicBezTo>
                  <a:cubicBezTo>
                    <a:pt x="4413" y="5672"/>
                    <a:pt x="4449" y="5672"/>
                    <a:pt x="4486" y="5671"/>
                  </a:cubicBezTo>
                  <a:cubicBezTo>
                    <a:pt x="7067" y="5596"/>
                    <a:pt x="8696" y="3942"/>
                    <a:pt x="8496" y="2864"/>
                  </a:cubicBezTo>
                  <a:cubicBezTo>
                    <a:pt x="8270" y="1761"/>
                    <a:pt x="7318" y="107"/>
                    <a:pt x="4586" y="7"/>
                  </a:cubicBezTo>
                  <a:cubicBezTo>
                    <a:pt x="4501" y="3"/>
                    <a:pt x="4416" y="1"/>
                    <a:pt x="4333" y="1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28" name="Google Shape;389;p30">
              <a:extLst>
                <a:ext uri="{FF2B5EF4-FFF2-40B4-BE49-F238E27FC236}">
                  <a16:creationId xmlns:a16="http://schemas.microsoft.com/office/drawing/2014/main" id="{17AB5E59-3C77-0480-5BC1-429C1217DFA8}"/>
                </a:ext>
              </a:extLst>
            </p:cNvPr>
            <p:cNvSpPr/>
            <p:nvPr/>
          </p:nvSpPr>
          <p:spPr>
            <a:xfrm>
              <a:off x="4405424" y="2058429"/>
              <a:ext cx="311436" cy="164670"/>
            </a:xfrm>
            <a:custGeom>
              <a:avLst/>
              <a:gdLst/>
              <a:ahLst/>
              <a:cxnLst/>
              <a:rect l="l" t="t" r="r" b="b"/>
              <a:pathLst>
                <a:path w="8645" h="4571" extrusionOk="0">
                  <a:moveTo>
                    <a:pt x="4596" y="0"/>
                  </a:moveTo>
                  <a:cubicBezTo>
                    <a:pt x="1899" y="0"/>
                    <a:pt x="98" y="1585"/>
                    <a:pt x="73" y="2206"/>
                  </a:cubicBezTo>
                  <a:cubicBezTo>
                    <a:pt x="1" y="3285"/>
                    <a:pt x="1672" y="4570"/>
                    <a:pt x="4076" y="4570"/>
                  </a:cubicBezTo>
                  <a:cubicBezTo>
                    <a:pt x="4186" y="4570"/>
                    <a:pt x="4296" y="4568"/>
                    <a:pt x="4409" y="4562"/>
                  </a:cubicBezTo>
                  <a:cubicBezTo>
                    <a:pt x="6990" y="4437"/>
                    <a:pt x="8644" y="3058"/>
                    <a:pt x="8469" y="2206"/>
                  </a:cubicBezTo>
                  <a:cubicBezTo>
                    <a:pt x="8293" y="1329"/>
                    <a:pt x="7366" y="26"/>
                    <a:pt x="4659" y="1"/>
                  </a:cubicBezTo>
                  <a:cubicBezTo>
                    <a:pt x="4638" y="1"/>
                    <a:pt x="4617" y="0"/>
                    <a:pt x="4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29" name="Google Shape;390;p30">
              <a:extLst>
                <a:ext uri="{FF2B5EF4-FFF2-40B4-BE49-F238E27FC236}">
                  <a16:creationId xmlns:a16="http://schemas.microsoft.com/office/drawing/2014/main" id="{B3620391-1C3B-1E38-B1D8-CCB7950B0630}"/>
                </a:ext>
              </a:extLst>
            </p:cNvPr>
            <p:cNvSpPr/>
            <p:nvPr/>
          </p:nvSpPr>
          <p:spPr>
            <a:xfrm>
              <a:off x="4508168" y="2092976"/>
              <a:ext cx="112074" cy="128069"/>
            </a:xfrm>
            <a:custGeom>
              <a:avLst/>
              <a:gdLst/>
              <a:ahLst/>
              <a:cxnLst/>
              <a:rect l="l" t="t" r="r" b="b"/>
              <a:pathLst>
                <a:path w="3111" h="3555" extrusionOk="0">
                  <a:moveTo>
                    <a:pt x="1535" y="0"/>
                  </a:moveTo>
                  <a:cubicBezTo>
                    <a:pt x="1488" y="0"/>
                    <a:pt x="1444" y="7"/>
                    <a:pt x="1406" y="19"/>
                  </a:cubicBezTo>
                  <a:cubicBezTo>
                    <a:pt x="1206" y="19"/>
                    <a:pt x="1030" y="119"/>
                    <a:pt x="880" y="245"/>
                  </a:cubicBezTo>
                  <a:cubicBezTo>
                    <a:pt x="855" y="245"/>
                    <a:pt x="830" y="270"/>
                    <a:pt x="830" y="270"/>
                  </a:cubicBezTo>
                  <a:cubicBezTo>
                    <a:pt x="830" y="270"/>
                    <a:pt x="805" y="270"/>
                    <a:pt x="805" y="295"/>
                  </a:cubicBezTo>
                  <a:cubicBezTo>
                    <a:pt x="805" y="295"/>
                    <a:pt x="780" y="295"/>
                    <a:pt x="780" y="320"/>
                  </a:cubicBezTo>
                  <a:cubicBezTo>
                    <a:pt x="780" y="320"/>
                    <a:pt x="755" y="345"/>
                    <a:pt x="729" y="345"/>
                  </a:cubicBezTo>
                  <a:cubicBezTo>
                    <a:pt x="1" y="1142"/>
                    <a:pt x="162" y="3555"/>
                    <a:pt x="1477" y="3555"/>
                  </a:cubicBezTo>
                  <a:cubicBezTo>
                    <a:pt x="1609" y="3555"/>
                    <a:pt x="1752" y="3530"/>
                    <a:pt x="1907" y="3478"/>
                  </a:cubicBezTo>
                  <a:cubicBezTo>
                    <a:pt x="2910" y="3127"/>
                    <a:pt x="3110" y="1473"/>
                    <a:pt x="2534" y="571"/>
                  </a:cubicBezTo>
                  <a:cubicBezTo>
                    <a:pt x="2333" y="270"/>
                    <a:pt x="2058" y="44"/>
                    <a:pt x="1682" y="19"/>
                  </a:cubicBezTo>
                  <a:cubicBezTo>
                    <a:pt x="1632" y="7"/>
                    <a:pt x="158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 dirty="0"/>
            </a:p>
          </p:txBody>
        </p:sp>
        <p:sp>
          <p:nvSpPr>
            <p:cNvPr id="30" name="Google Shape;391;p30">
              <a:extLst>
                <a:ext uri="{FF2B5EF4-FFF2-40B4-BE49-F238E27FC236}">
                  <a16:creationId xmlns:a16="http://schemas.microsoft.com/office/drawing/2014/main" id="{5AA55421-D646-7B76-41D6-21F61B9BE8AB}"/>
                </a:ext>
              </a:extLst>
            </p:cNvPr>
            <p:cNvSpPr/>
            <p:nvPr/>
          </p:nvSpPr>
          <p:spPr>
            <a:xfrm>
              <a:off x="4515481" y="2096147"/>
              <a:ext cx="41573" cy="42690"/>
            </a:xfrm>
            <a:custGeom>
              <a:avLst/>
              <a:gdLst/>
              <a:ahLst/>
              <a:cxnLst/>
              <a:rect l="l" t="t" r="r" b="b"/>
              <a:pathLst>
                <a:path w="1154" h="1185" extrusionOk="0">
                  <a:moveTo>
                    <a:pt x="627" y="0"/>
                  </a:moveTo>
                  <a:cubicBezTo>
                    <a:pt x="552" y="0"/>
                    <a:pt x="476" y="19"/>
                    <a:pt x="401" y="56"/>
                  </a:cubicBezTo>
                  <a:cubicBezTo>
                    <a:pt x="251" y="132"/>
                    <a:pt x="176" y="282"/>
                    <a:pt x="125" y="407"/>
                  </a:cubicBezTo>
                  <a:cubicBezTo>
                    <a:pt x="100" y="457"/>
                    <a:pt x="100" y="508"/>
                    <a:pt x="75" y="558"/>
                  </a:cubicBezTo>
                  <a:cubicBezTo>
                    <a:pt x="25" y="708"/>
                    <a:pt x="0" y="858"/>
                    <a:pt x="75" y="984"/>
                  </a:cubicBezTo>
                  <a:cubicBezTo>
                    <a:pt x="151" y="1134"/>
                    <a:pt x="351" y="1184"/>
                    <a:pt x="501" y="1184"/>
                  </a:cubicBezTo>
                  <a:cubicBezTo>
                    <a:pt x="752" y="1184"/>
                    <a:pt x="1003" y="1009"/>
                    <a:pt x="1078" y="758"/>
                  </a:cubicBezTo>
                  <a:cubicBezTo>
                    <a:pt x="1153" y="633"/>
                    <a:pt x="1153" y="483"/>
                    <a:pt x="1078" y="332"/>
                  </a:cubicBezTo>
                  <a:cubicBezTo>
                    <a:pt x="1078" y="307"/>
                    <a:pt x="1053" y="257"/>
                    <a:pt x="1028" y="232"/>
                  </a:cubicBezTo>
                  <a:cubicBezTo>
                    <a:pt x="1003" y="207"/>
                    <a:pt x="1003" y="207"/>
                    <a:pt x="1003" y="207"/>
                  </a:cubicBezTo>
                  <a:cubicBezTo>
                    <a:pt x="953" y="132"/>
                    <a:pt x="902" y="82"/>
                    <a:pt x="852" y="56"/>
                  </a:cubicBezTo>
                  <a:cubicBezTo>
                    <a:pt x="777" y="19"/>
                    <a:pt x="702" y="0"/>
                    <a:pt x="627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31" name="Google Shape;392;p30">
              <a:extLst>
                <a:ext uri="{FF2B5EF4-FFF2-40B4-BE49-F238E27FC236}">
                  <a16:creationId xmlns:a16="http://schemas.microsoft.com/office/drawing/2014/main" id="{5BF45985-E703-C5D7-483D-A80778142B7C}"/>
                </a:ext>
              </a:extLst>
            </p:cNvPr>
            <p:cNvSpPr/>
            <p:nvPr/>
          </p:nvSpPr>
          <p:spPr>
            <a:xfrm>
              <a:off x="4580471" y="2175005"/>
              <a:ext cx="36169" cy="36854"/>
            </a:xfrm>
            <a:custGeom>
              <a:avLst/>
              <a:gdLst/>
              <a:ahLst/>
              <a:cxnLst/>
              <a:rect l="l" t="t" r="r" b="b"/>
              <a:pathLst>
                <a:path w="1004" h="1023" extrusionOk="0">
                  <a:moveTo>
                    <a:pt x="606" y="0"/>
                  </a:moveTo>
                  <a:cubicBezTo>
                    <a:pt x="544" y="0"/>
                    <a:pt x="482" y="20"/>
                    <a:pt x="427" y="48"/>
                  </a:cubicBezTo>
                  <a:cubicBezTo>
                    <a:pt x="402" y="48"/>
                    <a:pt x="377" y="73"/>
                    <a:pt x="352" y="98"/>
                  </a:cubicBezTo>
                  <a:cubicBezTo>
                    <a:pt x="276" y="98"/>
                    <a:pt x="226" y="148"/>
                    <a:pt x="176" y="173"/>
                  </a:cubicBezTo>
                  <a:cubicBezTo>
                    <a:pt x="76" y="248"/>
                    <a:pt x="26" y="374"/>
                    <a:pt x="26" y="499"/>
                  </a:cubicBezTo>
                  <a:cubicBezTo>
                    <a:pt x="1" y="725"/>
                    <a:pt x="151" y="950"/>
                    <a:pt x="377" y="1000"/>
                  </a:cubicBezTo>
                  <a:cubicBezTo>
                    <a:pt x="417" y="1015"/>
                    <a:pt x="458" y="1022"/>
                    <a:pt x="499" y="1022"/>
                  </a:cubicBezTo>
                  <a:cubicBezTo>
                    <a:pt x="662" y="1022"/>
                    <a:pt x="823" y="910"/>
                    <a:pt x="903" y="750"/>
                  </a:cubicBezTo>
                  <a:cubicBezTo>
                    <a:pt x="953" y="675"/>
                    <a:pt x="978" y="574"/>
                    <a:pt x="978" y="499"/>
                  </a:cubicBezTo>
                  <a:cubicBezTo>
                    <a:pt x="1003" y="399"/>
                    <a:pt x="978" y="324"/>
                    <a:pt x="928" y="223"/>
                  </a:cubicBezTo>
                  <a:cubicBezTo>
                    <a:pt x="903" y="148"/>
                    <a:pt x="828" y="73"/>
                    <a:pt x="753" y="48"/>
                  </a:cubicBezTo>
                  <a:cubicBezTo>
                    <a:pt x="707" y="14"/>
                    <a:pt x="657" y="0"/>
                    <a:pt x="606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32" name="Google Shape;393;p30">
              <a:extLst>
                <a:ext uri="{FF2B5EF4-FFF2-40B4-BE49-F238E27FC236}">
                  <a16:creationId xmlns:a16="http://schemas.microsoft.com/office/drawing/2014/main" id="{B15292D7-CC1A-D879-D73B-106033277DEF}"/>
                </a:ext>
              </a:extLst>
            </p:cNvPr>
            <p:cNvSpPr/>
            <p:nvPr/>
          </p:nvSpPr>
          <p:spPr>
            <a:xfrm>
              <a:off x="4397174" y="2051368"/>
              <a:ext cx="327791" cy="213556"/>
            </a:xfrm>
            <a:custGeom>
              <a:avLst/>
              <a:gdLst/>
              <a:ahLst/>
              <a:cxnLst/>
              <a:rect l="l" t="t" r="r" b="b"/>
              <a:pathLst>
                <a:path w="9099" h="5928" extrusionOk="0">
                  <a:moveTo>
                    <a:pt x="4937" y="428"/>
                  </a:moveTo>
                  <a:cubicBezTo>
                    <a:pt x="5165" y="428"/>
                    <a:pt x="5391" y="442"/>
                    <a:pt x="5615" y="472"/>
                  </a:cubicBezTo>
                  <a:cubicBezTo>
                    <a:pt x="6342" y="573"/>
                    <a:pt x="7044" y="823"/>
                    <a:pt x="7595" y="1299"/>
                  </a:cubicBezTo>
                  <a:cubicBezTo>
                    <a:pt x="8121" y="1751"/>
                    <a:pt x="8522" y="2452"/>
                    <a:pt x="8623" y="3129"/>
                  </a:cubicBezTo>
                  <a:cubicBezTo>
                    <a:pt x="8597" y="3480"/>
                    <a:pt x="8397" y="3756"/>
                    <a:pt x="8171" y="4006"/>
                  </a:cubicBezTo>
                  <a:cubicBezTo>
                    <a:pt x="7946" y="4282"/>
                    <a:pt x="7670" y="4533"/>
                    <a:pt x="7369" y="4733"/>
                  </a:cubicBezTo>
                  <a:cubicBezTo>
                    <a:pt x="6768" y="5159"/>
                    <a:pt x="5991" y="5310"/>
                    <a:pt x="5264" y="5435"/>
                  </a:cubicBezTo>
                  <a:cubicBezTo>
                    <a:pt x="5002" y="5471"/>
                    <a:pt x="4736" y="5491"/>
                    <a:pt x="4471" y="5491"/>
                  </a:cubicBezTo>
                  <a:cubicBezTo>
                    <a:pt x="4001" y="5491"/>
                    <a:pt x="3532" y="5429"/>
                    <a:pt x="3084" y="5284"/>
                  </a:cubicBezTo>
                  <a:cubicBezTo>
                    <a:pt x="2507" y="5109"/>
                    <a:pt x="1981" y="4783"/>
                    <a:pt x="1530" y="4357"/>
                  </a:cubicBezTo>
                  <a:cubicBezTo>
                    <a:pt x="1104" y="3956"/>
                    <a:pt x="703" y="3405"/>
                    <a:pt x="552" y="2828"/>
                  </a:cubicBezTo>
                  <a:cubicBezTo>
                    <a:pt x="452" y="2452"/>
                    <a:pt x="728" y="2202"/>
                    <a:pt x="978" y="1976"/>
                  </a:cubicBezTo>
                  <a:cubicBezTo>
                    <a:pt x="1229" y="1751"/>
                    <a:pt x="1505" y="1550"/>
                    <a:pt x="1780" y="1350"/>
                  </a:cubicBezTo>
                  <a:cubicBezTo>
                    <a:pt x="2715" y="768"/>
                    <a:pt x="3838" y="428"/>
                    <a:pt x="4937" y="428"/>
                  </a:cubicBezTo>
                  <a:close/>
                  <a:moveTo>
                    <a:pt x="4955" y="0"/>
                  </a:moveTo>
                  <a:cubicBezTo>
                    <a:pt x="3877" y="0"/>
                    <a:pt x="2783" y="302"/>
                    <a:pt x="1831" y="823"/>
                  </a:cubicBezTo>
                  <a:cubicBezTo>
                    <a:pt x="1505" y="1024"/>
                    <a:pt x="1204" y="1224"/>
                    <a:pt x="903" y="1475"/>
                  </a:cubicBezTo>
                  <a:cubicBezTo>
                    <a:pt x="627" y="1700"/>
                    <a:pt x="277" y="1976"/>
                    <a:pt x="151" y="2302"/>
                  </a:cubicBezTo>
                  <a:cubicBezTo>
                    <a:pt x="1" y="2703"/>
                    <a:pt x="151" y="3104"/>
                    <a:pt x="327" y="3430"/>
                  </a:cubicBezTo>
                  <a:cubicBezTo>
                    <a:pt x="477" y="3756"/>
                    <a:pt x="678" y="4031"/>
                    <a:pt x="878" y="4282"/>
                  </a:cubicBezTo>
                  <a:cubicBezTo>
                    <a:pt x="1768" y="5354"/>
                    <a:pt x="3073" y="5928"/>
                    <a:pt x="4434" y="5928"/>
                  </a:cubicBezTo>
                  <a:cubicBezTo>
                    <a:pt x="4568" y="5928"/>
                    <a:pt x="4703" y="5922"/>
                    <a:pt x="4838" y="5911"/>
                  </a:cubicBezTo>
                  <a:cubicBezTo>
                    <a:pt x="5314" y="5886"/>
                    <a:pt x="5790" y="5786"/>
                    <a:pt x="6267" y="5685"/>
                  </a:cubicBezTo>
                  <a:cubicBezTo>
                    <a:pt x="6718" y="5560"/>
                    <a:pt x="7169" y="5435"/>
                    <a:pt x="7570" y="5159"/>
                  </a:cubicBezTo>
                  <a:cubicBezTo>
                    <a:pt x="7946" y="4909"/>
                    <a:pt x="8272" y="4583"/>
                    <a:pt x="8572" y="4232"/>
                  </a:cubicBezTo>
                  <a:cubicBezTo>
                    <a:pt x="8848" y="3906"/>
                    <a:pt x="9099" y="3530"/>
                    <a:pt x="8998" y="3079"/>
                  </a:cubicBezTo>
                  <a:cubicBezTo>
                    <a:pt x="8998" y="3054"/>
                    <a:pt x="8998" y="3054"/>
                    <a:pt x="8973" y="3029"/>
                  </a:cubicBezTo>
                  <a:cubicBezTo>
                    <a:pt x="8898" y="2352"/>
                    <a:pt x="8623" y="1726"/>
                    <a:pt x="8146" y="1199"/>
                  </a:cubicBezTo>
                  <a:cubicBezTo>
                    <a:pt x="7645" y="673"/>
                    <a:pt x="6943" y="322"/>
                    <a:pt x="6216" y="147"/>
                  </a:cubicBezTo>
                  <a:cubicBezTo>
                    <a:pt x="5805" y="47"/>
                    <a:pt x="5381" y="0"/>
                    <a:pt x="4955" y="0"/>
                  </a:cubicBezTo>
                  <a:close/>
                </a:path>
              </a:pathLst>
            </a:custGeom>
            <a:solidFill>
              <a:srgbClr val="FF9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33" name="Google Shape;394;p30">
              <a:extLst>
                <a:ext uri="{FF2B5EF4-FFF2-40B4-BE49-F238E27FC236}">
                  <a16:creationId xmlns:a16="http://schemas.microsoft.com/office/drawing/2014/main" id="{6B17E643-234B-5529-284F-705EA4E4BB98}"/>
                </a:ext>
              </a:extLst>
            </p:cNvPr>
            <p:cNvSpPr/>
            <p:nvPr/>
          </p:nvSpPr>
          <p:spPr>
            <a:xfrm>
              <a:off x="4429705" y="2056844"/>
              <a:ext cx="38835" cy="44383"/>
            </a:xfrm>
            <a:custGeom>
              <a:avLst/>
              <a:gdLst/>
              <a:ahLst/>
              <a:cxnLst/>
              <a:rect l="l" t="t" r="r" b="b"/>
              <a:pathLst>
                <a:path w="1078" h="1232" extrusionOk="0">
                  <a:moveTo>
                    <a:pt x="100" y="1"/>
                  </a:moveTo>
                  <a:cubicBezTo>
                    <a:pt x="82" y="1"/>
                    <a:pt x="63" y="7"/>
                    <a:pt x="50" y="20"/>
                  </a:cubicBezTo>
                  <a:cubicBezTo>
                    <a:pt x="25" y="45"/>
                    <a:pt x="25" y="70"/>
                    <a:pt x="0" y="95"/>
                  </a:cubicBezTo>
                  <a:cubicBezTo>
                    <a:pt x="0" y="145"/>
                    <a:pt x="0" y="220"/>
                    <a:pt x="25" y="270"/>
                  </a:cubicBezTo>
                  <a:cubicBezTo>
                    <a:pt x="50" y="345"/>
                    <a:pt x="75" y="421"/>
                    <a:pt x="100" y="471"/>
                  </a:cubicBezTo>
                  <a:cubicBezTo>
                    <a:pt x="151" y="596"/>
                    <a:pt x="226" y="696"/>
                    <a:pt x="301" y="797"/>
                  </a:cubicBezTo>
                  <a:cubicBezTo>
                    <a:pt x="376" y="897"/>
                    <a:pt x="476" y="997"/>
                    <a:pt x="577" y="1097"/>
                  </a:cubicBezTo>
                  <a:cubicBezTo>
                    <a:pt x="627" y="1147"/>
                    <a:pt x="702" y="1198"/>
                    <a:pt x="777" y="1223"/>
                  </a:cubicBezTo>
                  <a:cubicBezTo>
                    <a:pt x="795" y="1229"/>
                    <a:pt x="815" y="1232"/>
                    <a:pt x="837" y="1232"/>
                  </a:cubicBezTo>
                  <a:cubicBezTo>
                    <a:pt x="907" y="1232"/>
                    <a:pt x="989" y="1199"/>
                    <a:pt x="1028" y="1122"/>
                  </a:cubicBezTo>
                  <a:cubicBezTo>
                    <a:pt x="1078" y="1047"/>
                    <a:pt x="1053" y="972"/>
                    <a:pt x="978" y="922"/>
                  </a:cubicBezTo>
                  <a:lnTo>
                    <a:pt x="978" y="922"/>
                  </a:lnTo>
                  <a:cubicBezTo>
                    <a:pt x="969" y="913"/>
                    <a:pt x="960" y="904"/>
                    <a:pt x="953" y="897"/>
                  </a:cubicBezTo>
                  <a:lnTo>
                    <a:pt x="928" y="897"/>
                  </a:lnTo>
                  <a:cubicBezTo>
                    <a:pt x="928" y="897"/>
                    <a:pt x="902" y="872"/>
                    <a:pt x="877" y="872"/>
                  </a:cubicBezTo>
                  <a:cubicBezTo>
                    <a:pt x="877" y="847"/>
                    <a:pt x="852" y="847"/>
                    <a:pt x="852" y="847"/>
                  </a:cubicBezTo>
                  <a:cubicBezTo>
                    <a:pt x="827" y="822"/>
                    <a:pt x="802" y="797"/>
                    <a:pt x="777" y="772"/>
                  </a:cubicBezTo>
                  <a:cubicBezTo>
                    <a:pt x="702" y="696"/>
                    <a:pt x="627" y="621"/>
                    <a:pt x="552" y="546"/>
                  </a:cubicBezTo>
                  <a:cubicBezTo>
                    <a:pt x="527" y="496"/>
                    <a:pt x="476" y="471"/>
                    <a:pt x="451" y="421"/>
                  </a:cubicBezTo>
                  <a:cubicBezTo>
                    <a:pt x="451" y="421"/>
                    <a:pt x="426" y="396"/>
                    <a:pt x="426" y="396"/>
                  </a:cubicBezTo>
                  <a:cubicBezTo>
                    <a:pt x="426" y="396"/>
                    <a:pt x="426" y="371"/>
                    <a:pt x="401" y="371"/>
                  </a:cubicBezTo>
                  <a:cubicBezTo>
                    <a:pt x="401" y="345"/>
                    <a:pt x="376" y="320"/>
                    <a:pt x="351" y="295"/>
                  </a:cubicBezTo>
                  <a:cubicBezTo>
                    <a:pt x="326" y="245"/>
                    <a:pt x="301" y="195"/>
                    <a:pt x="276" y="145"/>
                  </a:cubicBezTo>
                  <a:cubicBezTo>
                    <a:pt x="251" y="120"/>
                    <a:pt x="201" y="45"/>
                    <a:pt x="151" y="20"/>
                  </a:cubicBezTo>
                  <a:cubicBezTo>
                    <a:pt x="138" y="7"/>
                    <a:pt x="119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34" name="Google Shape;395;p30">
              <a:extLst>
                <a:ext uri="{FF2B5EF4-FFF2-40B4-BE49-F238E27FC236}">
                  <a16:creationId xmlns:a16="http://schemas.microsoft.com/office/drawing/2014/main" id="{F4863865-B919-13F7-8E02-5BC457C47C76}"/>
                </a:ext>
              </a:extLst>
            </p:cNvPr>
            <p:cNvSpPr/>
            <p:nvPr/>
          </p:nvSpPr>
          <p:spPr>
            <a:xfrm>
              <a:off x="4437811" y="210900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9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35" name="Google Shape;396;p30">
              <a:extLst>
                <a:ext uri="{FF2B5EF4-FFF2-40B4-BE49-F238E27FC236}">
                  <a16:creationId xmlns:a16="http://schemas.microsoft.com/office/drawing/2014/main" id="{365BA63B-B667-51E0-F6FA-906D1198043C}"/>
                </a:ext>
              </a:extLst>
            </p:cNvPr>
            <p:cNvSpPr/>
            <p:nvPr/>
          </p:nvSpPr>
          <p:spPr>
            <a:xfrm>
              <a:off x="4400813" y="2080404"/>
              <a:ext cx="37934" cy="35124"/>
            </a:xfrm>
            <a:custGeom>
              <a:avLst/>
              <a:gdLst/>
              <a:ahLst/>
              <a:cxnLst/>
              <a:rect l="l" t="t" r="r" b="b"/>
              <a:pathLst>
                <a:path w="1053" h="975" extrusionOk="0">
                  <a:moveTo>
                    <a:pt x="67" y="1"/>
                  </a:moveTo>
                  <a:cubicBezTo>
                    <a:pt x="42" y="1"/>
                    <a:pt x="25" y="13"/>
                    <a:pt x="25" y="42"/>
                  </a:cubicBezTo>
                  <a:cubicBezTo>
                    <a:pt x="25" y="67"/>
                    <a:pt x="0" y="92"/>
                    <a:pt x="0" y="92"/>
                  </a:cubicBezTo>
                  <a:cubicBezTo>
                    <a:pt x="0" y="118"/>
                    <a:pt x="0" y="118"/>
                    <a:pt x="0" y="143"/>
                  </a:cubicBezTo>
                  <a:cubicBezTo>
                    <a:pt x="0" y="168"/>
                    <a:pt x="25" y="193"/>
                    <a:pt x="25" y="243"/>
                  </a:cubicBezTo>
                  <a:cubicBezTo>
                    <a:pt x="50" y="293"/>
                    <a:pt x="50" y="343"/>
                    <a:pt x="75" y="393"/>
                  </a:cubicBezTo>
                  <a:cubicBezTo>
                    <a:pt x="125" y="493"/>
                    <a:pt x="201" y="594"/>
                    <a:pt x="276" y="669"/>
                  </a:cubicBezTo>
                  <a:cubicBezTo>
                    <a:pt x="351" y="744"/>
                    <a:pt x="451" y="819"/>
                    <a:pt x="552" y="869"/>
                  </a:cubicBezTo>
                  <a:cubicBezTo>
                    <a:pt x="638" y="913"/>
                    <a:pt x="743" y="975"/>
                    <a:pt x="851" y="975"/>
                  </a:cubicBezTo>
                  <a:cubicBezTo>
                    <a:pt x="868" y="975"/>
                    <a:pt x="885" y="973"/>
                    <a:pt x="902" y="970"/>
                  </a:cubicBezTo>
                  <a:cubicBezTo>
                    <a:pt x="927" y="970"/>
                    <a:pt x="953" y="970"/>
                    <a:pt x="978" y="945"/>
                  </a:cubicBezTo>
                  <a:cubicBezTo>
                    <a:pt x="1003" y="920"/>
                    <a:pt x="1028" y="920"/>
                    <a:pt x="1028" y="894"/>
                  </a:cubicBezTo>
                  <a:cubicBezTo>
                    <a:pt x="1053" y="869"/>
                    <a:pt x="1053" y="819"/>
                    <a:pt x="1028" y="794"/>
                  </a:cubicBezTo>
                  <a:lnTo>
                    <a:pt x="1003" y="794"/>
                  </a:lnTo>
                  <a:cubicBezTo>
                    <a:pt x="1003" y="769"/>
                    <a:pt x="1003" y="744"/>
                    <a:pt x="978" y="744"/>
                  </a:cubicBezTo>
                  <a:cubicBezTo>
                    <a:pt x="978" y="719"/>
                    <a:pt x="953" y="719"/>
                    <a:pt x="953" y="719"/>
                  </a:cubicBezTo>
                  <a:cubicBezTo>
                    <a:pt x="877" y="644"/>
                    <a:pt x="777" y="619"/>
                    <a:pt x="702" y="594"/>
                  </a:cubicBezTo>
                  <a:cubicBezTo>
                    <a:pt x="677" y="569"/>
                    <a:pt x="627" y="544"/>
                    <a:pt x="602" y="493"/>
                  </a:cubicBezTo>
                  <a:lnTo>
                    <a:pt x="552" y="493"/>
                  </a:lnTo>
                  <a:cubicBezTo>
                    <a:pt x="552" y="468"/>
                    <a:pt x="526" y="443"/>
                    <a:pt x="501" y="443"/>
                  </a:cubicBezTo>
                  <a:cubicBezTo>
                    <a:pt x="476" y="393"/>
                    <a:pt x="426" y="368"/>
                    <a:pt x="401" y="343"/>
                  </a:cubicBezTo>
                  <a:cubicBezTo>
                    <a:pt x="401" y="318"/>
                    <a:pt x="376" y="293"/>
                    <a:pt x="351" y="293"/>
                  </a:cubicBezTo>
                  <a:cubicBezTo>
                    <a:pt x="351" y="293"/>
                    <a:pt x="351" y="268"/>
                    <a:pt x="351" y="268"/>
                  </a:cubicBezTo>
                  <a:cubicBezTo>
                    <a:pt x="351" y="268"/>
                    <a:pt x="326" y="243"/>
                    <a:pt x="326" y="243"/>
                  </a:cubicBezTo>
                  <a:cubicBezTo>
                    <a:pt x="326" y="243"/>
                    <a:pt x="301" y="218"/>
                    <a:pt x="301" y="193"/>
                  </a:cubicBezTo>
                  <a:cubicBezTo>
                    <a:pt x="301" y="201"/>
                    <a:pt x="298" y="204"/>
                    <a:pt x="294" y="204"/>
                  </a:cubicBezTo>
                  <a:cubicBezTo>
                    <a:pt x="287" y="204"/>
                    <a:pt x="276" y="193"/>
                    <a:pt x="276" y="193"/>
                  </a:cubicBezTo>
                  <a:cubicBezTo>
                    <a:pt x="276" y="168"/>
                    <a:pt x="251" y="143"/>
                    <a:pt x="251" y="143"/>
                  </a:cubicBezTo>
                  <a:cubicBezTo>
                    <a:pt x="226" y="118"/>
                    <a:pt x="226" y="92"/>
                    <a:pt x="201" y="67"/>
                  </a:cubicBezTo>
                  <a:cubicBezTo>
                    <a:pt x="176" y="42"/>
                    <a:pt x="151" y="17"/>
                    <a:pt x="125" y="17"/>
                  </a:cubicBezTo>
                  <a:cubicBezTo>
                    <a:pt x="105" y="7"/>
                    <a:pt x="84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36" name="Google Shape;397;p30">
              <a:extLst>
                <a:ext uri="{FF2B5EF4-FFF2-40B4-BE49-F238E27FC236}">
                  <a16:creationId xmlns:a16="http://schemas.microsoft.com/office/drawing/2014/main" id="{EFC13CC8-7F07-861F-39DE-5265B36C7CB5}"/>
                </a:ext>
              </a:extLst>
            </p:cNvPr>
            <p:cNvSpPr/>
            <p:nvPr/>
          </p:nvSpPr>
          <p:spPr>
            <a:xfrm>
              <a:off x="4383629" y="2112466"/>
              <a:ext cx="42473" cy="24569"/>
            </a:xfrm>
            <a:custGeom>
              <a:avLst/>
              <a:gdLst/>
              <a:ahLst/>
              <a:cxnLst/>
              <a:rect l="l" t="t" r="r" b="b"/>
              <a:pathLst>
                <a:path w="1179" h="682" extrusionOk="0">
                  <a:moveTo>
                    <a:pt x="87" y="1"/>
                  </a:moveTo>
                  <a:cubicBezTo>
                    <a:pt x="61" y="1"/>
                    <a:pt x="37" y="8"/>
                    <a:pt x="26" y="30"/>
                  </a:cubicBezTo>
                  <a:cubicBezTo>
                    <a:pt x="1" y="55"/>
                    <a:pt x="1" y="80"/>
                    <a:pt x="1" y="130"/>
                  </a:cubicBezTo>
                  <a:cubicBezTo>
                    <a:pt x="26" y="155"/>
                    <a:pt x="26" y="180"/>
                    <a:pt x="51" y="205"/>
                  </a:cubicBezTo>
                  <a:cubicBezTo>
                    <a:pt x="76" y="255"/>
                    <a:pt x="101" y="305"/>
                    <a:pt x="151" y="330"/>
                  </a:cubicBezTo>
                  <a:cubicBezTo>
                    <a:pt x="227" y="405"/>
                    <a:pt x="327" y="481"/>
                    <a:pt x="427" y="531"/>
                  </a:cubicBezTo>
                  <a:cubicBezTo>
                    <a:pt x="502" y="581"/>
                    <a:pt x="628" y="606"/>
                    <a:pt x="728" y="656"/>
                  </a:cubicBezTo>
                  <a:cubicBezTo>
                    <a:pt x="778" y="656"/>
                    <a:pt x="853" y="681"/>
                    <a:pt x="903" y="681"/>
                  </a:cubicBezTo>
                  <a:cubicBezTo>
                    <a:pt x="928" y="681"/>
                    <a:pt x="978" y="681"/>
                    <a:pt x="1003" y="656"/>
                  </a:cubicBezTo>
                  <a:lnTo>
                    <a:pt x="1054" y="656"/>
                  </a:lnTo>
                  <a:cubicBezTo>
                    <a:pt x="1063" y="647"/>
                    <a:pt x="1072" y="638"/>
                    <a:pt x="1079" y="631"/>
                  </a:cubicBezTo>
                  <a:cubicBezTo>
                    <a:pt x="1179" y="581"/>
                    <a:pt x="1154" y="456"/>
                    <a:pt x="1079" y="405"/>
                  </a:cubicBezTo>
                  <a:cubicBezTo>
                    <a:pt x="1054" y="380"/>
                    <a:pt x="1029" y="380"/>
                    <a:pt x="1003" y="380"/>
                  </a:cubicBezTo>
                  <a:cubicBezTo>
                    <a:pt x="978" y="355"/>
                    <a:pt x="978" y="355"/>
                    <a:pt x="953" y="355"/>
                  </a:cubicBezTo>
                  <a:cubicBezTo>
                    <a:pt x="903" y="330"/>
                    <a:pt x="853" y="330"/>
                    <a:pt x="803" y="330"/>
                  </a:cubicBezTo>
                  <a:cubicBezTo>
                    <a:pt x="753" y="305"/>
                    <a:pt x="703" y="305"/>
                    <a:pt x="678" y="280"/>
                  </a:cubicBezTo>
                  <a:cubicBezTo>
                    <a:pt x="653" y="280"/>
                    <a:pt x="628" y="255"/>
                    <a:pt x="602" y="255"/>
                  </a:cubicBezTo>
                  <a:lnTo>
                    <a:pt x="577" y="255"/>
                  </a:lnTo>
                  <a:cubicBezTo>
                    <a:pt x="577" y="255"/>
                    <a:pt x="552" y="230"/>
                    <a:pt x="552" y="230"/>
                  </a:cubicBezTo>
                  <a:cubicBezTo>
                    <a:pt x="477" y="205"/>
                    <a:pt x="377" y="155"/>
                    <a:pt x="302" y="105"/>
                  </a:cubicBezTo>
                  <a:cubicBezTo>
                    <a:pt x="252" y="80"/>
                    <a:pt x="227" y="55"/>
                    <a:pt x="176" y="30"/>
                  </a:cubicBezTo>
                  <a:cubicBezTo>
                    <a:pt x="162" y="15"/>
                    <a:pt x="122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</p:grpSp>
      <p:grpSp>
        <p:nvGrpSpPr>
          <p:cNvPr id="37" name="Google Shape;398;p30">
            <a:extLst>
              <a:ext uri="{FF2B5EF4-FFF2-40B4-BE49-F238E27FC236}">
                <a16:creationId xmlns:a16="http://schemas.microsoft.com/office/drawing/2014/main" id="{E3BABAC7-2818-CC4D-E7DE-3B1221842CE7}"/>
              </a:ext>
            </a:extLst>
          </p:cNvPr>
          <p:cNvGrpSpPr/>
          <p:nvPr/>
        </p:nvGrpSpPr>
        <p:grpSpPr>
          <a:xfrm>
            <a:off x="915158" y="3283589"/>
            <a:ext cx="867823" cy="853442"/>
            <a:chOff x="5184053" y="3720799"/>
            <a:chExt cx="458706" cy="451105"/>
          </a:xfrm>
        </p:grpSpPr>
        <p:sp>
          <p:nvSpPr>
            <p:cNvPr id="38" name="Google Shape;399;p30">
              <a:extLst>
                <a:ext uri="{FF2B5EF4-FFF2-40B4-BE49-F238E27FC236}">
                  <a16:creationId xmlns:a16="http://schemas.microsoft.com/office/drawing/2014/main" id="{1F221DC1-736F-1BD2-60B9-5CF5B15FD5E9}"/>
                </a:ext>
              </a:extLst>
            </p:cNvPr>
            <p:cNvSpPr/>
            <p:nvPr/>
          </p:nvSpPr>
          <p:spPr>
            <a:xfrm>
              <a:off x="5184053" y="3756031"/>
              <a:ext cx="458706" cy="415873"/>
            </a:xfrm>
            <a:custGeom>
              <a:avLst/>
              <a:gdLst/>
              <a:ahLst/>
              <a:cxnLst/>
              <a:rect l="l" t="t" r="r" b="b"/>
              <a:pathLst>
                <a:path w="12733" h="11544" extrusionOk="0">
                  <a:moveTo>
                    <a:pt x="6467" y="1"/>
                  </a:moveTo>
                  <a:cubicBezTo>
                    <a:pt x="4688" y="26"/>
                    <a:pt x="3134" y="1128"/>
                    <a:pt x="1906" y="2256"/>
                  </a:cubicBezTo>
                  <a:cubicBezTo>
                    <a:pt x="652" y="3384"/>
                    <a:pt x="201" y="4562"/>
                    <a:pt x="126" y="6091"/>
                  </a:cubicBezTo>
                  <a:cubicBezTo>
                    <a:pt x="1" y="8296"/>
                    <a:pt x="1605" y="10477"/>
                    <a:pt x="4061" y="11229"/>
                  </a:cubicBezTo>
                  <a:cubicBezTo>
                    <a:pt x="4737" y="11443"/>
                    <a:pt x="5400" y="11544"/>
                    <a:pt x="6040" y="11544"/>
                  </a:cubicBezTo>
                  <a:cubicBezTo>
                    <a:pt x="7942" y="11544"/>
                    <a:pt x="9647" y="10661"/>
                    <a:pt x="10903" y="9274"/>
                  </a:cubicBezTo>
                  <a:cubicBezTo>
                    <a:pt x="12733" y="7244"/>
                    <a:pt x="12457" y="3960"/>
                    <a:pt x="10803" y="1955"/>
                  </a:cubicBezTo>
                  <a:cubicBezTo>
                    <a:pt x="10176" y="1179"/>
                    <a:pt x="8948" y="552"/>
                    <a:pt x="7946" y="226"/>
                  </a:cubicBezTo>
                  <a:cubicBezTo>
                    <a:pt x="7444" y="76"/>
                    <a:pt x="6943" y="1"/>
                    <a:pt x="6467" y="1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400;p30">
              <a:extLst>
                <a:ext uri="{FF2B5EF4-FFF2-40B4-BE49-F238E27FC236}">
                  <a16:creationId xmlns:a16="http://schemas.microsoft.com/office/drawing/2014/main" id="{42C65832-FE0A-1B1F-3DAE-937C47E74C94}"/>
                </a:ext>
              </a:extLst>
            </p:cNvPr>
            <p:cNvSpPr/>
            <p:nvPr/>
          </p:nvSpPr>
          <p:spPr>
            <a:xfrm>
              <a:off x="5259922" y="3720799"/>
              <a:ext cx="288056" cy="378587"/>
            </a:xfrm>
            <a:custGeom>
              <a:avLst/>
              <a:gdLst/>
              <a:ahLst/>
              <a:cxnLst/>
              <a:rect l="l" t="t" r="r" b="b"/>
              <a:pathLst>
                <a:path w="7996" h="10509" extrusionOk="0">
                  <a:moveTo>
                    <a:pt x="4080" y="1"/>
                  </a:moveTo>
                  <a:cubicBezTo>
                    <a:pt x="4065" y="1"/>
                    <a:pt x="4050" y="1"/>
                    <a:pt x="4035" y="1"/>
                  </a:cubicBezTo>
                  <a:cubicBezTo>
                    <a:pt x="1930" y="51"/>
                    <a:pt x="2105" y="2207"/>
                    <a:pt x="2105" y="4187"/>
                  </a:cubicBezTo>
                  <a:cubicBezTo>
                    <a:pt x="2105" y="6167"/>
                    <a:pt x="0" y="6969"/>
                    <a:pt x="276" y="8673"/>
                  </a:cubicBezTo>
                  <a:cubicBezTo>
                    <a:pt x="475" y="9787"/>
                    <a:pt x="1381" y="9974"/>
                    <a:pt x="1968" y="9974"/>
                  </a:cubicBezTo>
                  <a:cubicBezTo>
                    <a:pt x="2265" y="9974"/>
                    <a:pt x="2481" y="9926"/>
                    <a:pt x="2481" y="9926"/>
                  </a:cubicBezTo>
                  <a:cubicBezTo>
                    <a:pt x="2481" y="9926"/>
                    <a:pt x="3161" y="10508"/>
                    <a:pt x="4097" y="10508"/>
                  </a:cubicBezTo>
                  <a:cubicBezTo>
                    <a:pt x="4507" y="10508"/>
                    <a:pt x="4966" y="10397"/>
                    <a:pt x="5439" y="10076"/>
                  </a:cubicBezTo>
                  <a:cubicBezTo>
                    <a:pt x="5439" y="10076"/>
                    <a:pt x="5556" y="10111"/>
                    <a:pt x="5742" y="10111"/>
                  </a:cubicBezTo>
                  <a:cubicBezTo>
                    <a:pt x="6105" y="10111"/>
                    <a:pt x="6729" y="9979"/>
                    <a:pt x="7243" y="9199"/>
                  </a:cubicBezTo>
                  <a:cubicBezTo>
                    <a:pt x="7995" y="8021"/>
                    <a:pt x="6115" y="6818"/>
                    <a:pt x="5890" y="4362"/>
                  </a:cubicBezTo>
                  <a:cubicBezTo>
                    <a:pt x="5691" y="1922"/>
                    <a:pt x="6357" y="1"/>
                    <a:pt x="4080" y="1"/>
                  </a:cubicBezTo>
                  <a:close/>
                </a:path>
              </a:pathLst>
            </a:custGeom>
            <a:solidFill>
              <a:srgbClr val="FF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1;p30">
              <a:extLst>
                <a:ext uri="{FF2B5EF4-FFF2-40B4-BE49-F238E27FC236}">
                  <a16:creationId xmlns:a16="http://schemas.microsoft.com/office/drawing/2014/main" id="{0308CF9A-B82B-A18C-0D15-F47364678A85}"/>
                </a:ext>
              </a:extLst>
            </p:cNvPr>
            <p:cNvSpPr/>
            <p:nvPr/>
          </p:nvSpPr>
          <p:spPr>
            <a:xfrm>
              <a:off x="5296920" y="4051146"/>
              <a:ext cx="204982" cy="53929"/>
            </a:xfrm>
            <a:custGeom>
              <a:avLst/>
              <a:gdLst/>
              <a:ahLst/>
              <a:cxnLst/>
              <a:rect l="l" t="t" r="r" b="b"/>
              <a:pathLst>
                <a:path w="5690" h="1497" extrusionOk="0">
                  <a:moveTo>
                    <a:pt x="539" y="0"/>
                  </a:moveTo>
                  <a:cubicBezTo>
                    <a:pt x="443" y="0"/>
                    <a:pt x="351" y="30"/>
                    <a:pt x="276" y="104"/>
                  </a:cubicBezTo>
                  <a:cubicBezTo>
                    <a:pt x="1" y="355"/>
                    <a:pt x="327" y="681"/>
                    <a:pt x="552" y="806"/>
                  </a:cubicBezTo>
                  <a:cubicBezTo>
                    <a:pt x="696" y="886"/>
                    <a:pt x="891" y="946"/>
                    <a:pt x="1079" y="946"/>
                  </a:cubicBezTo>
                  <a:cubicBezTo>
                    <a:pt x="1185" y="946"/>
                    <a:pt x="1289" y="927"/>
                    <a:pt x="1379" y="881"/>
                  </a:cubicBezTo>
                  <a:cubicBezTo>
                    <a:pt x="1555" y="1007"/>
                    <a:pt x="1730" y="1132"/>
                    <a:pt x="1931" y="1232"/>
                  </a:cubicBezTo>
                  <a:cubicBezTo>
                    <a:pt x="2263" y="1398"/>
                    <a:pt x="2623" y="1497"/>
                    <a:pt x="3000" y="1497"/>
                  </a:cubicBezTo>
                  <a:cubicBezTo>
                    <a:pt x="3134" y="1497"/>
                    <a:pt x="3271" y="1484"/>
                    <a:pt x="3409" y="1458"/>
                  </a:cubicBezTo>
                  <a:cubicBezTo>
                    <a:pt x="3760" y="1408"/>
                    <a:pt x="4036" y="1232"/>
                    <a:pt x="4311" y="1032"/>
                  </a:cubicBezTo>
                  <a:cubicBezTo>
                    <a:pt x="4337" y="1057"/>
                    <a:pt x="4387" y="1082"/>
                    <a:pt x="4462" y="1082"/>
                  </a:cubicBezTo>
                  <a:lnTo>
                    <a:pt x="4512" y="1082"/>
                  </a:lnTo>
                  <a:cubicBezTo>
                    <a:pt x="4687" y="1057"/>
                    <a:pt x="4838" y="1007"/>
                    <a:pt x="5013" y="982"/>
                  </a:cubicBezTo>
                  <a:cubicBezTo>
                    <a:pt x="5189" y="956"/>
                    <a:pt x="5364" y="931"/>
                    <a:pt x="5489" y="831"/>
                  </a:cubicBezTo>
                  <a:cubicBezTo>
                    <a:pt x="5690" y="656"/>
                    <a:pt x="5690" y="305"/>
                    <a:pt x="5414" y="180"/>
                  </a:cubicBezTo>
                  <a:cubicBezTo>
                    <a:pt x="5363" y="159"/>
                    <a:pt x="5307" y="150"/>
                    <a:pt x="5250" y="150"/>
                  </a:cubicBezTo>
                  <a:cubicBezTo>
                    <a:pt x="5025" y="150"/>
                    <a:pt x="4767" y="286"/>
                    <a:pt x="4587" y="405"/>
                  </a:cubicBezTo>
                  <a:cubicBezTo>
                    <a:pt x="4337" y="581"/>
                    <a:pt x="4111" y="806"/>
                    <a:pt x="3860" y="956"/>
                  </a:cubicBezTo>
                  <a:cubicBezTo>
                    <a:pt x="3590" y="1123"/>
                    <a:pt x="3295" y="1194"/>
                    <a:pt x="2998" y="1194"/>
                  </a:cubicBezTo>
                  <a:cubicBezTo>
                    <a:pt x="2579" y="1194"/>
                    <a:pt x="2157" y="1051"/>
                    <a:pt x="1805" y="831"/>
                  </a:cubicBezTo>
                  <a:cubicBezTo>
                    <a:pt x="1504" y="656"/>
                    <a:pt x="1279" y="380"/>
                    <a:pt x="1003" y="180"/>
                  </a:cubicBezTo>
                  <a:cubicBezTo>
                    <a:pt x="877" y="85"/>
                    <a:pt x="702" y="0"/>
                    <a:pt x="539" y="0"/>
                  </a:cubicBezTo>
                  <a:close/>
                </a:path>
              </a:pathLst>
            </a:custGeom>
            <a:solidFill>
              <a:srgbClr val="FF9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02;p30">
              <a:extLst>
                <a:ext uri="{FF2B5EF4-FFF2-40B4-BE49-F238E27FC236}">
                  <a16:creationId xmlns:a16="http://schemas.microsoft.com/office/drawing/2014/main" id="{287F975D-CC86-29F6-E0B0-5C9CE4DBC616}"/>
                </a:ext>
              </a:extLst>
            </p:cNvPr>
            <p:cNvSpPr/>
            <p:nvPr/>
          </p:nvSpPr>
          <p:spPr>
            <a:xfrm>
              <a:off x="5328514" y="3826460"/>
              <a:ext cx="40672" cy="140894"/>
            </a:xfrm>
            <a:custGeom>
              <a:avLst/>
              <a:gdLst/>
              <a:ahLst/>
              <a:cxnLst/>
              <a:rect l="l" t="t" r="r" b="b"/>
              <a:pathLst>
                <a:path w="1129" h="3911" extrusionOk="0">
                  <a:moveTo>
                    <a:pt x="828" y="0"/>
                  </a:moveTo>
                  <a:cubicBezTo>
                    <a:pt x="728" y="101"/>
                    <a:pt x="778" y="276"/>
                    <a:pt x="778" y="376"/>
                  </a:cubicBezTo>
                  <a:cubicBezTo>
                    <a:pt x="778" y="552"/>
                    <a:pt x="803" y="727"/>
                    <a:pt x="803" y="903"/>
                  </a:cubicBezTo>
                  <a:cubicBezTo>
                    <a:pt x="778" y="1254"/>
                    <a:pt x="753" y="1604"/>
                    <a:pt x="653" y="1980"/>
                  </a:cubicBezTo>
                  <a:cubicBezTo>
                    <a:pt x="577" y="2306"/>
                    <a:pt x="477" y="2657"/>
                    <a:pt x="327" y="2958"/>
                  </a:cubicBezTo>
                  <a:cubicBezTo>
                    <a:pt x="252" y="3133"/>
                    <a:pt x="176" y="3284"/>
                    <a:pt x="101" y="3434"/>
                  </a:cubicBezTo>
                  <a:cubicBezTo>
                    <a:pt x="26" y="3584"/>
                    <a:pt x="1" y="3710"/>
                    <a:pt x="26" y="3860"/>
                  </a:cubicBezTo>
                  <a:cubicBezTo>
                    <a:pt x="26" y="3885"/>
                    <a:pt x="51" y="3910"/>
                    <a:pt x="76" y="3910"/>
                  </a:cubicBezTo>
                  <a:cubicBezTo>
                    <a:pt x="252" y="3860"/>
                    <a:pt x="352" y="3785"/>
                    <a:pt x="452" y="3635"/>
                  </a:cubicBezTo>
                  <a:cubicBezTo>
                    <a:pt x="552" y="3484"/>
                    <a:pt x="627" y="3284"/>
                    <a:pt x="703" y="3133"/>
                  </a:cubicBezTo>
                  <a:cubicBezTo>
                    <a:pt x="853" y="2757"/>
                    <a:pt x="978" y="2406"/>
                    <a:pt x="1028" y="2005"/>
                  </a:cubicBezTo>
                  <a:cubicBezTo>
                    <a:pt x="1104" y="1655"/>
                    <a:pt x="1129" y="1279"/>
                    <a:pt x="1104" y="903"/>
                  </a:cubicBezTo>
                  <a:cubicBezTo>
                    <a:pt x="1079" y="702"/>
                    <a:pt x="1054" y="527"/>
                    <a:pt x="1028" y="351"/>
                  </a:cubicBezTo>
                  <a:cubicBezTo>
                    <a:pt x="1003" y="226"/>
                    <a:pt x="978" y="51"/>
                    <a:pt x="853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03;p30">
              <a:extLst>
                <a:ext uri="{FF2B5EF4-FFF2-40B4-BE49-F238E27FC236}">
                  <a16:creationId xmlns:a16="http://schemas.microsoft.com/office/drawing/2014/main" id="{5C5958D7-3405-6B40-BA81-4810B62D4880}"/>
                </a:ext>
              </a:extLst>
            </p:cNvPr>
            <p:cNvSpPr/>
            <p:nvPr/>
          </p:nvSpPr>
          <p:spPr>
            <a:xfrm>
              <a:off x="5312267" y="3980682"/>
              <a:ext cx="19922" cy="30009"/>
            </a:xfrm>
            <a:custGeom>
              <a:avLst/>
              <a:gdLst/>
              <a:ahLst/>
              <a:cxnLst/>
              <a:rect l="l" t="t" r="r" b="b"/>
              <a:pathLst>
                <a:path w="553" h="833" extrusionOk="0">
                  <a:moveTo>
                    <a:pt x="363" y="0"/>
                  </a:moveTo>
                  <a:cubicBezTo>
                    <a:pt x="282" y="0"/>
                    <a:pt x="220" y="65"/>
                    <a:pt x="176" y="131"/>
                  </a:cubicBezTo>
                  <a:cubicBezTo>
                    <a:pt x="101" y="181"/>
                    <a:pt x="76" y="281"/>
                    <a:pt x="26" y="356"/>
                  </a:cubicBezTo>
                  <a:cubicBezTo>
                    <a:pt x="26" y="406"/>
                    <a:pt x="1" y="431"/>
                    <a:pt x="1" y="481"/>
                  </a:cubicBezTo>
                  <a:cubicBezTo>
                    <a:pt x="1" y="532"/>
                    <a:pt x="1" y="582"/>
                    <a:pt x="1" y="632"/>
                  </a:cubicBezTo>
                  <a:cubicBezTo>
                    <a:pt x="1" y="657"/>
                    <a:pt x="1" y="657"/>
                    <a:pt x="1" y="657"/>
                  </a:cubicBezTo>
                  <a:cubicBezTo>
                    <a:pt x="1" y="682"/>
                    <a:pt x="26" y="682"/>
                    <a:pt x="26" y="707"/>
                  </a:cubicBezTo>
                  <a:cubicBezTo>
                    <a:pt x="26" y="707"/>
                    <a:pt x="26" y="732"/>
                    <a:pt x="26" y="732"/>
                  </a:cubicBezTo>
                  <a:cubicBezTo>
                    <a:pt x="51" y="732"/>
                    <a:pt x="51" y="732"/>
                    <a:pt x="51" y="757"/>
                  </a:cubicBezTo>
                  <a:cubicBezTo>
                    <a:pt x="51" y="757"/>
                    <a:pt x="62" y="768"/>
                    <a:pt x="69" y="768"/>
                  </a:cubicBezTo>
                  <a:cubicBezTo>
                    <a:pt x="73" y="768"/>
                    <a:pt x="76" y="765"/>
                    <a:pt x="76" y="757"/>
                  </a:cubicBezTo>
                  <a:cubicBezTo>
                    <a:pt x="76" y="782"/>
                    <a:pt x="76" y="782"/>
                    <a:pt x="76" y="782"/>
                  </a:cubicBezTo>
                  <a:cubicBezTo>
                    <a:pt x="101" y="807"/>
                    <a:pt x="101" y="807"/>
                    <a:pt x="126" y="832"/>
                  </a:cubicBezTo>
                  <a:lnTo>
                    <a:pt x="151" y="832"/>
                  </a:lnTo>
                  <a:cubicBezTo>
                    <a:pt x="176" y="807"/>
                    <a:pt x="176" y="807"/>
                    <a:pt x="176" y="807"/>
                  </a:cubicBezTo>
                  <a:cubicBezTo>
                    <a:pt x="176" y="807"/>
                    <a:pt x="201" y="782"/>
                    <a:pt x="201" y="782"/>
                  </a:cubicBezTo>
                  <a:cubicBezTo>
                    <a:pt x="201" y="782"/>
                    <a:pt x="226" y="757"/>
                    <a:pt x="251" y="732"/>
                  </a:cubicBezTo>
                  <a:cubicBezTo>
                    <a:pt x="302" y="682"/>
                    <a:pt x="327" y="607"/>
                    <a:pt x="352" y="557"/>
                  </a:cubicBezTo>
                  <a:cubicBezTo>
                    <a:pt x="352" y="481"/>
                    <a:pt x="377" y="431"/>
                    <a:pt x="402" y="381"/>
                  </a:cubicBezTo>
                  <a:cubicBezTo>
                    <a:pt x="427" y="281"/>
                    <a:pt x="552" y="55"/>
                    <a:pt x="402" y="5"/>
                  </a:cubicBezTo>
                  <a:cubicBezTo>
                    <a:pt x="388" y="2"/>
                    <a:pt x="375" y="0"/>
                    <a:pt x="363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3" name="Google Shape;404;p30">
            <a:extLst>
              <a:ext uri="{FF2B5EF4-FFF2-40B4-BE49-F238E27FC236}">
                <a16:creationId xmlns:a16="http://schemas.microsoft.com/office/drawing/2014/main" id="{07E885F4-5DE8-1F83-4F04-45A1589D27A4}"/>
              </a:ext>
            </a:extLst>
          </p:cNvPr>
          <p:cNvGrpSpPr/>
          <p:nvPr/>
        </p:nvGrpSpPr>
        <p:grpSpPr>
          <a:xfrm>
            <a:off x="958343" y="5571370"/>
            <a:ext cx="957558" cy="868141"/>
            <a:chOff x="3423426" y="3282017"/>
            <a:chExt cx="458706" cy="415873"/>
          </a:xfrm>
        </p:grpSpPr>
        <p:sp>
          <p:nvSpPr>
            <p:cNvPr id="44" name="Google Shape;405;p30">
              <a:extLst>
                <a:ext uri="{FF2B5EF4-FFF2-40B4-BE49-F238E27FC236}">
                  <a16:creationId xmlns:a16="http://schemas.microsoft.com/office/drawing/2014/main" id="{A601A20B-12D0-011F-BC2E-78BA55DDF4CB}"/>
                </a:ext>
              </a:extLst>
            </p:cNvPr>
            <p:cNvSpPr/>
            <p:nvPr/>
          </p:nvSpPr>
          <p:spPr>
            <a:xfrm>
              <a:off x="3423426" y="3282017"/>
              <a:ext cx="458706" cy="415873"/>
            </a:xfrm>
            <a:custGeom>
              <a:avLst/>
              <a:gdLst/>
              <a:ahLst/>
              <a:cxnLst/>
              <a:rect l="l" t="t" r="r" b="b"/>
              <a:pathLst>
                <a:path w="12733" h="11544" extrusionOk="0">
                  <a:moveTo>
                    <a:pt x="6492" y="1"/>
                  </a:moveTo>
                  <a:cubicBezTo>
                    <a:pt x="4687" y="26"/>
                    <a:pt x="3158" y="1128"/>
                    <a:pt x="1905" y="2256"/>
                  </a:cubicBezTo>
                  <a:cubicBezTo>
                    <a:pt x="677" y="3384"/>
                    <a:pt x="201" y="4562"/>
                    <a:pt x="126" y="6091"/>
                  </a:cubicBezTo>
                  <a:cubicBezTo>
                    <a:pt x="0" y="8296"/>
                    <a:pt x="1604" y="10477"/>
                    <a:pt x="4061" y="11229"/>
                  </a:cubicBezTo>
                  <a:cubicBezTo>
                    <a:pt x="4736" y="11443"/>
                    <a:pt x="5399" y="11544"/>
                    <a:pt x="6040" y="11544"/>
                  </a:cubicBezTo>
                  <a:cubicBezTo>
                    <a:pt x="7943" y="11544"/>
                    <a:pt x="9653" y="10661"/>
                    <a:pt x="10928" y="9274"/>
                  </a:cubicBezTo>
                  <a:cubicBezTo>
                    <a:pt x="12732" y="7244"/>
                    <a:pt x="12457" y="3961"/>
                    <a:pt x="10802" y="1930"/>
                  </a:cubicBezTo>
                  <a:cubicBezTo>
                    <a:pt x="10201" y="1179"/>
                    <a:pt x="8948" y="552"/>
                    <a:pt x="7970" y="226"/>
                  </a:cubicBezTo>
                  <a:cubicBezTo>
                    <a:pt x="7444" y="76"/>
                    <a:pt x="6968" y="1"/>
                    <a:pt x="6492" y="1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06;p30">
              <a:extLst>
                <a:ext uri="{FF2B5EF4-FFF2-40B4-BE49-F238E27FC236}">
                  <a16:creationId xmlns:a16="http://schemas.microsoft.com/office/drawing/2014/main" id="{369BFC40-D57A-61B0-AC31-C08BB230AC12}"/>
                </a:ext>
              </a:extLst>
            </p:cNvPr>
            <p:cNvSpPr/>
            <p:nvPr/>
          </p:nvSpPr>
          <p:spPr>
            <a:xfrm>
              <a:off x="3452318" y="3352446"/>
              <a:ext cx="328692" cy="110200"/>
            </a:xfrm>
            <a:custGeom>
              <a:avLst/>
              <a:gdLst/>
              <a:ahLst/>
              <a:cxnLst/>
              <a:rect l="l" t="t" r="r" b="b"/>
              <a:pathLst>
                <a:path w="9124" h="3059" extrusionOk="0">
                  <a:moveTo>
                    <a:pt x="5715" y="0"/>
                  </a:moveTo>
                  <a:lnTo>
                    <a:pt x="2657" y="301"/>
                  </a:lnTo>
                  <a:lnTo>
                    <a:pt x="1279" y="1128"/>
                  </a:lnTo>
                  <a:lnTo>
                    <a:pt x="0" y="2156"/>
                  </a:lnTo>
                  <a:lnTo>
                    <a:pt x="878" y="3058"/>
                  </a:lnTo>
                  <a:lnTo>
                    <a:pt x="4487" y="2958"/>
                  </a:lnTo>
                  <a:lnTo>
                    <a:pt x="7770" y="2582"/>
                  </a:lnTo>
                  <a:lnTo>
                    <a:pt x="9123" y="1855"/>
                  </a:lnTo>
                  <a:lnTo>
                    <a:pt x="8998" y="107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07;p30">
              <a:extLst>
                <a:ext uri="{FF2B5EF4-FFF2-40B4-BE49-F238E27FC236}">
                  <a16:creationId xmlns:a16="http://schemas.microsoft.com/office/drawing/2014/main" id="{A0E4CB2B-022F-5D43-DDFE-C43ECA5FD274}"/>
                </a:ext>
              </a:extLst>
            </p:cNvPr>
            <p:cNvSpPr/>
            <p:nvPr/>
          </p:nvSpPr>
          <p:spPr>
            <a:xfrm>
              <a:off x="3444177" y="3402952"/>
              <a:ext cx="355783" cy="127204"/>
            </a:xfrm>
            <a:custGeom>
              <a:avLst/>
              <a:gdLst/>
              <a:ahLst/>
              <a:cxnLst/>
              <a:rect l="l" t="t" r="r" b="b"/>
              <a:pathLst>
                <a:path w="9876" h="3531" extrusionOk="0">
                  <a:moveTo>
                    <a:pt x="9414" y="1"/>
                  </a:moveTo>
                  <a:cubicBezTo>
                    <a:pt x="9409" y="1"/>
                    <a:pt x="9404" y="1"/>
                    <a:pt x="9399" y="2"/>
                  </a:cubicBezTo>
                  <a:cubicBezTo>
                    <a:pt x="8522" y="303"/>
                    <a:pt x="6743" y="1406"/>
                    <a:pt x="4938" y="1481"/>
                  </a:cubicBezTo>
                  <a:cubicBezTo>
                    <a:pt x="4771" y="1486"/>
                    <a:pt x="4608" y="1489"/>
                    <a:pt x="4449" y="1489"/>
                  </a:cubicBezTo>
                  <a:cubicBezTo>
                    <a:pt x="1749" y="1489"/>
                    <a:pt x="251" y="729"/>
                    <a:pt x="251" y="729"/>
                  </a:cubicBezTo>
                  <a:lnTo>
                    <a:pt x="1" y="1105"/>
                  </a:lnTo>
                  <a:cubicBezTo>
                    <a:pt x="1" y="1105"/>
                    <a:pt x="816" y="3530"/>
                    <a:pt x="4338" y="3530"/>
                  </a:cubicBezTo>
                  <a:cubicBezTo>
                    <a:pt x="4672" y="3530"/>
                    <a:pt x="5030" y="3508"/>
                    <a:pt x="5414" y="3461"/>
                  </a:cubicBezTo>
                  <a:cubicBezTo>
                    <a:pt x="9851" y="2909"/>
                    <a:pt x="9876" y="303"/>
                    <a:pt x="9876" y="303"/>
                  </a:cubicBezTo>
                  <a:cubicBezTo>
                    <a:pt x="9876" y="303"/>
                    <a:pt x="9550" y="1"/>
                    <a:pt x="94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08;p30">
              <a:extLst>
                <a:ext uri="{FF2B5EF4-FFF2-40B4-BE49-F238E27FC236}">
                  <a16:creationId xmlns:a16="http://schemas.microsoft.com/office/drawing/2014/main" id="{104F2AA6-7DF4-573B-11E8-57526391FA34}"/>
                </a:ext>
              </a:extLst>
            </p:cNvPr>
            <p:cNvSpPr/>
            <p:nvPr/>
          </p:nvSpPr>
          <p:spPr>
            <a:xfrm>
              <a:off x="3475807" y="3393442"/>
              <a:ext cx="348542" cy="237117"/>
            </a:xfrm>
            <a:custGeom>
              <a:avLst/>
              <a:gdLst/>
              <a:ahLst/>
              <a:cxnLst/>
              <a:rect l="l" t="t" r="r" b="b"/>
              <a:pathLst>
                <a:path w="9675" h="6582" extrusionOk="0">
                  <a:moveTo>
                    <a:pt x="6584" y="1"/>
                  </a:moveTo>
                  <a:cubicBezTo>
                    <a:pt x="5641" y="1"/>
                    <a:pt x="4587" y="667"/>
                    <a:pt x="4587" y="667"/>
                  </a:cubicBezTo>
                  <a:cubicBezTo>
                    <a:pt x="4587" y="667"/>
                    <a:pt x="3311" y="69"/>
                    <a:pt x="2154" y="69"/>
                  </a:cubicBezTo>
                  <a:cubicBezTo>
                    <a:pt x="1461" y="69"/>
                    <a:pt x="811" y="283"/>
                    <a:pt x="501" y="968"/>
                  </a:cubicBezTo>
                  <a:cubicBezTo>
                    <a:pt x="0" y="2071"/>
                    <a:pt x="1178" y="3399"/>
                    <a:pt x="3008" y="5153"/>
                  </a:cubicBezTo>
                  <a:cubicBezTo>
                    <a:pt x="3961" y="6054"/>
                    <a:pt x="5078" y="6581"/>
                    <a:pt x="6099" y="6581"/>
                  </a:cubicBezTo>
                  <a:cubicBezTo>
                    <a:pt x="7037" y="6581"/>
                    <a:pt x="7895" y="6136"/>
                    <a:pt x="8471" y="5128"/>
                  </a:cubicBezTo>
                  <a:cubicBezTo>
                    <a:pt x="9674" y="3023"/>
                    <a:pt x="8471" y="1118"/>
                    <a:pt x="7469" y="291"/>
                  </a:cubicBezTo>
                  <a:cubicBezTo>
                    <a:pt x="7219" y="79"/>
                    <a:pt x="6908" y="1"/>
                    <a:pt x="6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09;p30">
              <a:extLst>
                <a:ext uri="{FF2B5EF4-FFF2-40B4-BE49-F238E27FC236}">
                  <a16:creationId xmlns:a16="http://schemas.microsoft.com/office/drawing/2014/main" id="{C6CB34DC-A185-2ADE-B8BA-625CCC04AF2B}"/>
                </a:ext>
              </a:extLst>
            </p:cNvPr>
            <p:cNvSpPr/>
            <p:nvPr/>
          </p:nvSpPr>
          <p:spPr>
            <a:xfrm>
              <a:off x="3639542" y="3410662"/>
              <a:ext cx="72482" cy="134481"/>
            </a:xfrm>
            <a:custGeom>
              <a:avLst/>
              <a:gdLst/>
              <a:ahLst/>
              <a:cxnLst/>
              <a:rect l="l" t="t" r="r" b="b"/>
              <a:pathLst>
                <a:path w="2012" h="3733" extrusionOk="0">
                  <a:moveTo>
                    <a:pt x="137" y="0"/>
                  </a:moveTo>
                  <a:cubicBezTo>
                    <a:pt x="59" y="0"/>
                    <a:pt x="1" y="78"/>
                    <a:pt x="42" y="139"/>
                  </a:cubicBezTo>
                  <a:cubicBezTo>
                    <a:pt x="217" y="415"/>
                    <a:pt x="468" y="640"/>
                    <a:pt x="668" y="891"/>
                  </a:cubicBezTo>
                  <a:cubicBezTo>
                    <a:pt x="869" y="1141"/>
                    <a:pt x="1044" y="1417"/>
                    <a:pt x="1194" y="1718"/>
                  </a:cubicBezTo>
                  <a:cubicBezTo>
                    <a:pt x="1320" y="2019"/>
                    <a:pt x="1445" y="2319"/>
                    <a:pt x="1495" y="2670"/>
                  </a:cubicBezTo>
                  <a:cubicBezTo>
                    <a:pt x="1545" y="2971"/>
                    <a:pt x="1520" y="3297"/>
                    <a:pt x="1545" y="3598"/>
                  </a:cubicBezTo>
                  <a:cubicBezTo>
                    <a:pt x="1545" y="3648"/>
                    <a:pt x="1570" y="3698"/>
                    <a:pt x="1620" y="3723"/>
                  </a:cubicBezTo>
                  <a:cubicBezTo>
                    <a:pt x="1647" y="3729"/>
                    <a:pt x="1671" y="3733"/>
                    <a:pt x="1694" y="3733"/>
                  </a:cubicBezTo>
                  <a:cubicBezTo>
                    <a:pt x="2012" y="3733"/>
                    <a:pt x="1945" y="3108"/>
                    <a:pt x="1921" y="2921"/>
                  </a:cubicBezTo>
                  <a:cubicBezTo>
                    <a:pt x="1896" y="2520"/>
                    <a:pt x="1771" y="2144"/>
                    <a:pt x="1620" y="1793"/>
                  </a:cubicBezTo>
                  <a:cubicBezTo>
                    <a:pt x="1470" y="1417"/>
                    <a:pt x="1245" y="1116"/>
                    <a:pt x="994" y="816"/>
                  </a:cubicBezTo>
                  <a:cubicBezTo>
                    <a:pt x="768" y="540"/>
                    <a:pt x="493" y="189"/>
                    <a:pt x="192" y="14"/>
                  </a:cubicBezTo>
                  <a:cubicBezTo>
                    <a:pt x="173" y="4"/>
                    <a:pt x="154" y="0"/>
                    <a:pt x="137" y="0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10;p30">
              <a:extLst>
                <a:ext uri="{FF2B5EF4-FFF2-40B4-BE49-F238E27FC236}">
                  <a16:creationId xmlns:a16="http://schemas.microsoft.com/office/drawing/2014/main" id="{FE7B5FC4-23AD-84A3-2DF6-5A156A2CDEDB}"/>
                </a:ext>
              </a:extLst>
            </p:cNvPr>
            <p:cNvSpPr/>
            <p:nvPr/>
          </p:nvSpPr>
          <p:spPr>
            <a:xfrm>
              <a:off x="3758389" y="3471255"/>
              <a:ext cx="28027" cy="80228"/>
            </a:xfrm>
            <a:custGeom>
              <a:avLst/>
              <a:gdLst/>
              <a:ahLst/>
              <a:cxnLst/>
              <a:rect l="l" t="t" r="r" b="b"/>
              <a:pathLst>
                <a:path w="778" h="2227" extrusionOk="0">
                  <a:moveTo>
                    <a:pt x="257" y="1"/>
                  </a:moveTo>
                  <a:cubicBezTo>
                    <a:pt x="215" y="1"/>
                    <a:pt x="169" y="24"/>
                    <a:pt x="151" y="61"/>
                  </a:cubicBezTo>
                  <a:cubicBezTo>
                    <a:pt x="76" y="236"/>
                    <a:pt x="151" y="412"/>
                    <a:pt x="176" y="587"/>
                  </a:cubicBezTo>
                  <a:cubicBezTo>
                    <a:pt x="176" y="662"/>
                    <a:pt x="176" y="763"/>
                    <a:pt x="176" y="838"/>
                  </a:cubicBezTo>
                  <a:cubicBezTo>
                    <a:pt x="176" y="888"/>
                    <a:pt x="176" y="938"/>
                    <a:pt x="176" y="988"/>
                  </a:cubicBezTo>
                  <a:cubicBezTo>
                    <a:pt x="176" y="1013"/>
                    <a:pt x="176" y="1038"/>
                    <a:pt x="176" y="1038"/>
                  </a:cubicBezTo>
                  <a:cubicBezTo>
                    <a:pt x="176" y="1059"/>
                    <a:pt x="160" y="1095"/>
                    <a:pt x="167" y="1095"/>
                  </a:cubicBezTo>
                  <a:cubicBezTo>
                    <a:pt x="168" y="1095"/>
                    <a:pt x="171" y="1093"/>
                    <a:pt x="176" y="1088"/>
                  </a:cubicBezTo>
                  <a:lnTo>
                    <a:pt x="176" y="1088"/>
                  </a:lnTo>
                  <a:cubicBezTo>
                    <a:pt x="151" y="1214"/>
                    <a:pt x="151" y="1239"/>
                    <a:pt x="126" y="1339"/>
                  </a:cubicBezTo>
                  <a:cubicBezTo>
                    <a:pt x="101" y="1439"/>
                    <a:pt x="76" y="1515"/>
                    <a:pt x="51" y="1615"/>
                  </a:cubicBezTo>
                  <a:cubicBezTo>
                    <a:pt x="26" y="1715"/>
                    <a:pt x="1" y="1815"/>
                    <a:pt x="1" y="1916"/>
                  </a:cubicBezTo>
                  <a:cubicBezTo>
                    <a:pt x="1" y="1991"/>
                    <a:pt x="1" y="2041"/>
                    <a:pt x="26" y="2116"/>
                  </a:cubicBezTo>
                  <a:cubicBezTo>
                    <a:pt x="39" y="2116"/>
                    <a:pt x="58" y="2136"/>
                    <a:pt x="71" y="2148"/>
                  </a:cubicBezTo>
                  <a:lnTo>
                    <a:pt x="71" y="2148"/>
                  </a:lnTo>
                  <a:cubicBezTo>
                    <a:pt x="74" y="2159"/>
                    <a:pt x="80" y="2173"/>
                    <a:pt x="82" y="2179"/>
                  </a:cubicBezTo>
                  <a:lnTo>
                    <a:pt x="82" y="2179"/>
                  </a:lnTo>
                  <a:cubicBezTo>
                    <a:pt x="80" y="2175"/>
                    <a:pt x="78" y="2171"/>
                    <a:pt x="76" y="2166"/>
                  </a:cubicBezTo>
                  <a:lnTo>
                    <a:pt x="76" y="2166"/>
                  </a:lnTo>
                  <a:cubicBezTo>
                    <a:pt x="81" y="2176"/>
                    <a:pt x="83" y="2180"/>
                    <a:pt x="83" y="2180"/>
                  </a:cubicBezTo>
                  <a:cubicBezTo>
                    <a:pt x="83" y="2180"/>
                    <a:pt x="83" y="2180"/>
                    <a:pt x="82" y="2179"/>
                  </a:cubicBezTo>
                  <a:lnTo>
                    <a:pt x="82" y="2179"/>
                  </a:lnTo>
                  <a:cubicBezTo>
                    <a:pt x="99" y="2208"/>
                    <a:pt x="116" y="2226"/>
                    <a:pt x="141" y="2226"/>
                  </a:cubicBezTo>
                  <a:cubicBezTo>
                    <a:pt x="151" y="2226"/>
                    <a:pt x="163" y="2223"/>
                    <a:pt x="176" y="2216"/>
                  </a:cubicBezTo>
                  <a:lnTo>
                    <a:pt x="276" y="2216"/>
                  </a:lnTo>
                  <a:cubicBezTo>
                    <a:pt x="352" y="2216"/>
                    <a:pt x="402" y="2191"/>
                    <a:pt x="477" y="2141"/>
                  </a:cubicBezTo>
                  <a:cubicBezTo>
                    <a:pt x="577" y="2041"/>
                    <a:pt x="627" y="1941"/>
                    <a:pt x="652" y="1815"/>
                  </a:cubicBezTo>
                  <a:cubicBezTo>
                    <a:pt x="728" y="1590"/>
                    <a:pt x="778" y="1364"/>
                    <a:pt x="778" y="1139"/>
                  </a:cubicBezTo>
                  <a:cubicBezTo>
                    <a:pt x="753" y="938"/>
                    <a:pt x="728" y="713"/>
                    <a:pt x="677" y="512"/>
                  </a:cubicBezTo>
                  <a:cubicBezTo>
                    <a:pt x="602" y="337"/>
                    <a:pt x="527" y="61"/>
                    <a:pt x="301" y="11"/>
                  </a:cubicBezTo>
                  <a:cubicBezTo>
                    <a:pt x="288" y="4"/>
                    <a:pt x="273" y="1"/>
                    <a:pt x="257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411;p30">
              <a:extLst>
                <a:ext uri="{FF2B5EF4-FFF2-40B4-BE49-F238E27FC236}">
                  <a16:creationId xmlns:a16="http://schemas.microsoft.com/office/drawing/2014/main" id="{5E39E95C-174C-ED60-CCAE-8CB84CFEFB03}"/>
                </a:ext>
              </a:extLst>
            </p:cNvPr>
            <p:cNvSpPr/>
            <p:nvPr/>
          </p:nvSpPr>
          <p:spPr>
            <a:xfrm>
              <a:off x="3745744" y="3564632"/>
              <a:ext cx="20822" cy="23488"/>
            </a:xfrm>
            <a:custGeom>
              <a:avLst/>
              <a:gdLst/>
              <a:ahLst/>
              <a:cxnLst/>
              <a:rect l="l" t="t" r="r" b="b"/>
              <a:pathLst>
                <a:path w="578" h="652" extrusionOk="0">
                  <a:moveTo>
                    <a:pt x="302" y="25"/>
                  </a:moveTo>
                  <a:lnTo>
                    <a:pt x="251" y="50"/>
                  </a:lnTo>
                  <a:lnTo>
                    <a:pt x="264" y="50"/>
                  </a:lnTo>
                  <a:cubicBezTo>
                    <a:pt x="277" y="44"/>
                    <a:pt x="289" y="38"/>
                    <a:pt x="302" y="25"/>
                  </a:cubicBezTo>
                  <a:close/>
                  <a:moveTo>
                    <a:pt x="377" y="0"/>
                  </a:moveTo>
                  <a:cubicBezTo>
                    <a:pt x="327" y="0"/>
                    <a:pt x="302" y="25"/>
                    <a:pt x="277" y="50"/>
                  </a:cubicBezTo>
                  <a:lnTo>
                    <a:pt x="264" y="50"/>
                  </a:lnTo>
                  <a:cubicBezTo>
                    <a:pt x="251" y="57"/>
                    <a:pt x="239" y="63"/>
                    <a:pt x="226" y="75"/>
                  </a:cubicBezTo>
                  <a:cubicBezTo>
                    <a:pt x="201" y="75"/>
                    <a:pt x="176" y="101"/>
                    <a:pt x="151" y="126"/>
                  </a:cubicBezTo>
                  <a:cubicBezTo>
                    <a:pt x="126" y="151"/>
                    <a:pt x="126" y="176"/>
                    <a:pt x="101" y="201"/>
                  </a:cubicBezTo>
                  <a:cubicBezTo>
                    <a:pt x="101" y="201"/>
                    <a:pt x="101" y="201"/>
                    <a:pt x="76" y="226"/>
                  </a:cubicBezTo>
                  <a:cubicBezTo>
                    <a:pt x="76" y="251"/>
                    <a:pt x="51" y="251"/>
                    <a:pt x="51" y="276"/>
                  </a:cubicBezTo>
                  <a:cubicBezTo>
                    <a:pt x="51" y="276"/>
                    <a:pt x="51" y="301"/>
                    <a:pt x="26" y="301"/>
                  </a:cubicBezTo>
                  <a:cubicBezTo>
                    <a:pt x="26" y="326"/>
                    <a:pt x="26" y="376"/>
                    <a:pt x="26" y="401"/>
                  </a:cubicBezTo>
                  <a:cubicBezTo>
                    <a:pt x="26" y="401"/>
                    <a:pt x="26" y="401"/>
                    <a:pt x="26" y="426"/>
                  </a:cubicBezTo>
                  <a:cubicBezTo>
                    <a:pt x="1" y="426"/>
                    <a:pt x="1" y="451"/>
                    <a:pt x="26" y="476"/>
                  </a:cubicBezTo>
                  <a:cubicBezTo>
                    <a:pt x="26" y="502"/>
                    <a:pt x="26" y="527"/>
                    <a:pt x="26" y="527"/>
                  </a:cubicBezTo>
                  <a:cubicBezTo>
                    <a:pt x="51" y="552"/>
                    <a:pt x="26" y="552"/>
                    <a:pt x="51" y="577"/>
                  </a:cubicBezTo>
                  <a:cubicBezTo>
                    <a:pt x="76" y="602"/>
                    <a:pt x="126" y="627"/>
                    <a:pt x="176" y="652"/>
                  </a:cubicBezTo>
                  <a:cubicBezTo>
                    <a:pt x="201" y="652"/>
                    <a:pt x="226" y="652"/>
                    <a:pt x="251" y="627"/>
                  </a:cubicBezTo>
                  <a:lnTo>
                    <a:pt x="302" y="627"/>
                  </a:lnTo>
                  <a:cubicBezTo>
                    <a:pt x="352" y="602"/>
                    <a:pt x="377" y="577"/>
                    <a:pt x="427" y="552"/>
                  </a:cubicBezTo>
                  <a:cubicBezTo>
                    <a:pt x="427" y="552"/>
                    <a:pt x="427" y="552"/>
                    <a:pt x="427" y="527"/>
                  </a:cubicBezTo>
                  <a:cubicBezTo>
                    <a:pt x="452" y="527"/>
                    <a:pt x="452" y="502"/>
                    <a:pt x="477" y="502"/>
                  </a:cubicBezTo>
                  <a:cubicBezTo>
                    <a:pt x="477" y="476"/>
                    <a:pt x="477" y="476"/>
                    <a:pt x="502" y="451"/>
                  </a:cubicBezTo>
                  <a:cubicBezTo>
                    <a:pt x="527" y="426"/>
                    <a:pt x="527" y="426"/>
                    <a:pt x="527" y="401"/>
                  </a:cubicBezTo>
                  <a:cubicBezTo>
                    <a:pt x="527" y="376"/>
                    <a:pt x="552" y="376"/>
                    <a:pt x="552" y="351"/>
                  </a:cubicBezTo>
                  <a:cubicBezTo>
                    <a:pt x="552" y="351"/>
                    <a:pt x="552" y="326"/>
                    <a:pt x="552" y="326"/>
                  </a:cubicBezTo>
                  <a:cubicBezTo>
                    <a:pt x="577" y="301"/>
                    <a:pt x="577" y="276"/>
                    <a:pt x="577" y="251"/>
                  </a:cubicBezTo>
                  <a:cubicBezTo>
                    <a:pt x="577" y="226"/>
                    <a:pt x="577" y="201"/>
                    <a:pt x="552" y="201"/>
                  </a:cubicBezTo>
                  <a:cubicBezTo>
                    <a:pt x="552" y="176"/>
                    <a:pt x="552" y="176"/>
                    <a:pt x="552" y="151"/>
                  </a:cubicBezTo>
                  <a:cubicBezTo>
                    <a:pt x="527" y="101"/>
                    <a:pt x="502" y="50"/>
                    <a:pt x="452" y="25"/>
                  </a:cubicBezTo>
                  <a:cubicBezTo>
                    <a:pt x="427" y="25"/>
                    <a:pt x="402" y="0"/>
                    <a:pt x="377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" name="Google Shape;412;p30">
              <a:extLst>
                <a:ext uri="{FF2B5EF4-FFF2-40B4-BE49-F238E27FC236}">
                  <a16:creationId xmlns:a16="http://schemas.microsoft.com/office/drawing/2014/main" id="{4A1C70A7-AABD-39F7-0782-C68B0735693A}"/>
                </a:ext>
              </a:extLst>
            </p:cNvPr>
            <p:cNvSpPr/>
            <p:nvPr/>
          </p:nvSpPr>
          <p:spPr>
            <a:xfrm>
              <a:off x="3493855" y="3357309"/>
              <a:ext cx="258263" cy="53605"/>
            </a:xfrm>
            <a:custGeom>
              <a:avLst/>
              <a:gdLst/>
              <a:ahLst/>
              <a:cxnLst/>
              <a:rect l="l" t="t" r="r" b="b"/>
              <a:pathLst>
                <a:path w="7169" h="1488" extrusionOk="0">
                  <a:moveTo>
                    <a:pt x="4322" y="1"/>
                  </a:moveTo>
                  <a:cubicBezTo>
                    <a:pt x="3727" y="1"/>
                    <a:pt x="1535" y="318"/>
                    <a:pt x="1273" y="318"/>
                  </a:cubicBezTo>
                  <a:cubicBezTo>
                    <a:pt x="1264" y="318"/>
                    <a:pt x="1258" y="317"/>
                    <a:pt x="1253" y="317"/>
                  </a:cubicBezTo>
                  <a:cubicBezTo>
                    <a:pt x="1252" y="316"/>
                    <a:pt x="1250" y="316"/>
                    <a:pt x="1247" y="316"/>
                  </a:cubicBezTo>
                  <a:cubicBezTo>
                    <a:pt x="1096" y="316"/>
                    <a:pt x="0" y="1144"/>
                    <a:pt x="0" y="1144"/>
                  </a:cubicBezTo>
                  <a:cubicBezTo>
                    <a:pt x="101" y="1419"/>
                    <a:pt x="2456" y="1319"/>
                    <a:pt x="4236" y="1419"/>
                  </a:cubicBezTo>
                  <a:cubicBezTo>
                    <a:pt x="5013" y="1463"/>
                    <a:pt x="5553" y="1487"/>
                    <a:pt x="5938" y="1487"/>
                  </a:cubicBezTo>
                  <a:cubicBezTo>
                    <a:pt x="6447" y="1487"/>
                    <a:pt x="6685" y="1444"/>
                    <a:pt x="6842" y="1344"/>
                  </a:cubicBezTo>
                  <a:cubicBezTo>
                    <a:pt x="7093" y="1144"/>
                    <a:pt x="7168" y="718"/>
                    <a:pt x="7168" y="718"/>
                  </a:cubicBezTo>
                  <a:cubicBezTo>
                    <a:pt x="7168" y="718"/>
                    <a:pt x="4637" y="141"/>
                    <a:pt x="4461" y="16"/>
                  </a:cubicBezTo>
                  <a:cubicBezTo>
                    <a:pt x="4443" y="5"/>
                    <a:pt x="4394" y="1"/>
                    <a:pt x="4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413;p30">
              <a:extLst>
                <a:ext uri="{FF2B5EF4-FFF2-40B4-BE49-F238E27FC236}">
                  <a16:creationId xmlns:a16="http://schemas.microsoft.com/office/drawing/2014/main" id="{3EB70335-1F8B-D8A2-5F8B-9FCD3A68449F}"/>
                </a:ext>
              </a:extLst>
            </p:cNvPr>
            <p:cNvSpPr/>
            <p:nvPr/>
          </p:nvSpPr>
          <p:spPr>
            <a:xfrm>
              <a:off x="3444177" y="3314764"/>
              <a:ext cx="355783" cy="127997"/>
            </a:xfrm>
            <a:custGeom>
              <a:avLst/>
              <a:gdLst/>
              <a:ahLst/>
              <a:cxnLst/>
              <a:rect l="l" t="t" r="r" b="b"/>
              <a:pathLst>
                <a:path w="9876" h="3553" extrusionOk="0">
                  <a:moveTo>
                    <a:pt x="3359" y="0"/>
                  </a:moveTo>
                  <a:cubicBezTo>
                    <a:pt x="3010" y="0"/>
                    <a:pt x="2616" y="96"/>
                    <a:pt x="2131" y="395"/>
                  </a:cubicBezTo>
                  <a:cubicBezTo>
                    <a:pt x="803" y="1222"/>
                    <a:pt x="151" y="3077"/>
                    <a:pt x="1" y="3553"/>
                  </a:cubicBezTo>
                  <a:cubicBezTo>
                    <a:pt x="1" y="3553"/>
                    <a:pt x="903" y="2651"/>
                    <a:pt x="2382" y="2074"/>
                  </a:cubicBezTo>
                  <a:cubicBezTo>
                    <a:pt x="2507" y="2049"/>
                    <a:pt x="2657" y="1999"/>
                    <a:pt x="2808" y="1949"/>
                  </a:cubicBezTo>
                  <a:cubicBezTo>
                    <a:pt x="3156" y="1862"/>
                    <a:pt x="3542" y="1794"/>
                    <a:pt x="3917" y="1794"/>
                  </a:cubicBezTo>
                  <a:cubicBezTo>
                    <a:pt x="3974" y="1794"/>
                    <a:pt x="4030" y="1795"/>
                    <a:pt x="4086" y="1798"/>
                  </a:cubicBezTo>
                  <a:cubicBezTo>
                    <a:pt x="4537" y="1849"/>
                    <a:pt x="4963" y="2024"/>
                    <a:pt x="5414" y="2074"/>
                  </a:cubicBezTo>
                  <a:cubicBezTo>
                    <a:pt x="5477" y="2081"/>
                    <a:pt x="5540" y="2084"/>
                    <a:pt x="5602" y="2084"/>
                  </a:cubicBezTo>
                  <a:cubicBezTo>
                    <a:pt x="5985" y="2084"/>
                    <a:pt x="6351" y="1967"/>
                    <a:pt x="6718" y="1924"/>
                  </a:cubicBezTo>
                  <a:cubicBezTo>
                    <a:pt x="6793" y="1911"/>
                    <a:pt x="6862" y="1905"/>
                    <a:pt x="6931" y="1905"/>
                  </a:cubicBezTo>
                  <a:cubicBezTo>
                    <a:pt x="7000" y="1905"/>
                    <a:pt x="7069" y="1911"/>
                    <a:pt x="7144" y="1924"/>
                  </a:cubicBezTo>
                  <a:cubicBezTo>
                    <a:pt x="8773" y="2250"/>
                    <a:pt x="9876" y="2751"/>
                    <a:pt x="9876" y="2751"/>
                  </a:cubicBezTo>
                  <a:cubicBezTo>
                    <a:pt x="9876" y="2751"/>
                    <a:pt x="9475" y="1949"/>
                    <a:pt x="8322" y="721"/>
                  </a:cubicBezTo>
                  <a:cubicBezTo>
                    <a:pt x="7857" y="215"/>
                    <a:pt x="7354" y="59"/>
                    <a:pt x="6815" y="59"/>
                  </a:cubicBezTo>
                  <a:cubicBezTo>
                    <a:pt x="6366" y="59"/>
                    <a:pt x="5890" y="167"/>
                    <a:pt x="5389" y="270"/>
                  </a:cubicBezTo>
                  <a:cubicBezTo>
                    <a:pt x="5272" y="293"/>
                    <a:pt x="5161" y="303"/>
                    <a:pt x="5053" y="303"/>
                  </a:cubicBezTo>
                  <a:cubicBezTo>
                    <a:pt x="4457" y="303"/>
                    <a:pt x="3979" y="0"/>
                    <a:pt x="3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414;p30">
              <a:extLst>
                <a:ext uri="{FF2B5EF4-FFF2-40B4-BE49-F238E27FC236}">
                  <a16:creationId xmlns:a16="http://schemas.microsoft.com/office/drawing/2014/main" id="{50A20C03-C17E-FDDD-40CA-28FF708FC971}"/>
                </a:ext>
              </a:extLst>
            </p:cNvPr>
            <p:cNvSpPr/>
            <p:nvPr/>
          </p:nvSpPr>
          <p:spPr>
            <a:xfrm>
              <a:off x="3697902" y="3326256"/>
              <a:ext cx="44275" cy="33575"/>
            </a:xfrm>
            <a:custGeom>
              <a:avLst/>
              <a:gdLst/>
              <a:ahLst/>
              <a:cxnLst/>
              <a:rect l="l" t="t" r="r" b="b"/>
              <a:pathLst>
                <a:path w="1229" h="932" extrusionOk="0">
                  <a:moveTo>
                    <a:pt x="226" y="1"/>
                  </a:moveTo>
                  <a:cubicBezTo>
                    <a:pt x="151" y="1"/>
                    <a:pt x="51" y="76"/>
                    <a:pt x="26" y="151"/>
                  </a:cubicBezTo>
                  <a:cubicBezTo>
                    <a:pt x="0" y="251"/>
                    <a:pt x="51" y="352"/>
                    <a:pt x="126" y="402"/>
                  </a:cubicBezTo>
                  <a:cubicBezTo>
                    <a:pt x="176" y="427"/>
                    <a:pt x="201" y="452"/>
                    <a:pt x="251" y="477"/>
                  </a:cubicBezTo>
                  <a:lnTo>
                    <a:pt x="276" y="477"/>
                  </a:lnTo>
                  <a:cubicBezTo>
                    <a:pt x="301" y="477"/>
                    <a:pt x="326" y="502"/>
                    <a:pt x="326" y="502"/>
                  </a:cubicBezTo>
                  <a:cubicBezTo>
                    <a:pt x="401" y="552"/>
                    <a:pt x="477" y="577"/>
                    <a:pt x="527" y="627"/>
                  </a:cubicBezTo>
                  <a:lnTo>
                    <a:pt x="552" y="627"/>
                  </a:lnTo>
                  <a:cubicBezTo>
                    <a:pt x="552" y="652"/>
                    <a:pt x="577" y="652"/>
                    <a:pt x="577" y="677"/>
                  </a:cubicBezTo>
                  <a:cubicBezTo>
                    <a:pt x="627" y="702"/>
                    <a:pt x="652" y="727"/>
                    <a:pt x="677" y="753"/>
                  </a:cubicBezTo>
                  <a:cubicBezTo>
                    <a:pt x="702" y="778"/>
                    <a:pt x="727" y="803"/>
                    <a:pt x="777" y="828"/>
                  </a:cubicBezTo>
                  <a:cubicBezTo>
                    <a:pt x="802" y="853"/>
                    <a:pt x="853" y="903"/>
                    <a:pt x="903" y="903"/>
                  </a:cubicBezTo>
                  <a:cubicBezTo>
                    <a:pt x="928" y="903"/>
                    <a:pt x="928" y="928"/>
                    <a:pt x="953" y="928"/>
                  </a:cubicBezTo>
                  <a:cubicBezTo>
                    <a:pt x="966" y="931"/>
                    <a:pt x="979" y="932"/>
                    <a:pt x="992" y="932"/>
                  </a:cubicBezTo>
                  <a:cubicBezTo>
                    <a:pt x="1103" y="932"/>
                    <a:pt x="1203" y="840"/>
                    <a:pt x="1203" y="727"/>
                  </a:cubicBezTo>
                  <a:cubicBezTo>
                    <a:pt x="1229" y="477"/>
                    <a:pt x="978" y="301"/>
                    <a:pt x="802" y="201"/>
                  </a:cubicBezTo>
                  <a:cubicBezTo>
                    <a:pt x="727" y="151"/>
                    <a:pt x="627" y="101"/>
                    <a:pt x="527" y="51"/>
                  </a:cubicBezTo>
                  <a:cubicBezTo>
                    <a:pt x="502" y="51"/>
                    <a:pt x="452" y="26"/>
                    <a:pt x="401" y="26"/>
                  </a:cubicBezTo>
                  <a:cubicBezTo>
                    <a:pt x="351" y="1"/>
                    <a:pt x="301" y="1"/>
                    <a:pt x="226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415;p30">
              <a:extLst>
                <a:ext uri="{FF2B5EF4-FFF2-40B4-BE49-F238E27FC236}">
                  <a16:creationId xmlns:a16="http://schemas.microsoft.com/office/drawing/2014/main" id="{F1904D2A-69C9-396A-D16C-D22AA50EBC0F}"/>
                </a:ext>
              </a:extLst>
            </p:cNvPr>
            <p:cNvSpPr/>
            <p:nvPr/>
          </p:nvSpPr>
          <p:spPr>
            <a:xfrm>
              <a:off x="3738539" y="3358750"/>
              <a:ext cx="15383" cy="14482"/>
            </a:xfrm>
            <a:custGeom>
              <a:avLst/>
              <a:gdLst/>
              <a:ahLst/>
              <a:cxnLst/>
              <a:rect l="l" t="t" r="r" b="b"/>
              <a:pathLst>
                <a:path w="427" h="402" extrusionOk="0">
                  <a:moveTo>
                    <a:pt x="151" y="1"/>
                  </a:moveTo>
                  <a:cubicBezTo>
                    <a:pt x="126" y="1"/>
                    <a:pt x="101" y="26"/>
                    <a:pt x="75" y="51"/>
                  </a:cubicBezTo>
                  <a:cubicBezTo>
                    <a:pt x="75" y="51"/>
                    <a:pt x="75" y="51"/>
                    <a:pt x="50" y="76"/>
                  </a:cubicBezTo>
                  <a:cubicBezTo>
                    <a:pt x="50" y="76"/>
                    <a:pt x="25" y="101"/>
                    <a:pt x="25" y="126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151"/>
                    <a:pt x="25" y="151"/>
                    <a:pt x="25" y="176"/>
                  </a:cubicBezTo>
                  <a:cubicBezTo>
                    <a:pt x="0" y="201"/>
                    <a:pt x="0" y="227"/>
                    <a:pt x="25" y="252"/>
                  </a:cubicBezTo>
                  <a:cubicBezTo>
                    <a:pt x="25" y="252"/>
                    <a:pt x="25" y="277"/>
                    <a:pt x="50" y="302"/>
                  </a:cubicBezTo>
                  <a:cubicBezTo>
                    <a:pt x="50" y="302"/>
                    <a:pt x="50" y="327"/>
                    <a:pt x="75" y="327"/>
                  </a:cubicBezTo>
                  <a:cubicBezTo>
                    <a:pt x="75" y="352"/>
                    <a:pt x="101" y="352"/>
                    <a:pt x="101" y="377"/>
                  </a:cubicBezTo>
                  <a:lnTo>
                    <a:pt x="126" y="377"/>
                  </a:lnTo>
                  <a:cubicBezTo>
                    <a:pt x="151" y="377"/>
                    <a:pt x="151" y="402"/>
                    <a:pt x="176" y="402"/>
                  </a:cubicBezTo>
                  <a:lnTo>
                    <a:pt x="276" y="402"/>
                  </a:lnTo>
                  <a:cubicBezTo>
                    <a:pt x="301" y="402"/>
                    <a:pt x="326" y="377"/>
                    <a:pt x="351" y="352"/>
                  </a:cubicBezTo>
                  <a:cubicBezTo>
                    <a:pt x="351" y="352"/>
                    <a:pt x="376" y="352"/>
                    <a:pt x="376" y="327"/>
                  </a:cubicBezTo>
                  <a:cubicBezTo>
                    <a:pt x="376" y="327"/>
                    <a:pt x="401" y="302"/>
                    <a:pt x="401" y="277"/>
                  </a:cubicBezTo>
                  <a:cubicBezTo>
                    <a:pt x="401" y="277"/>
                    <a:pt x="401" y="252"/>
                    <a:pt x="401" y="227"/>
                  </a:cubicBezTo>
                  <a:cubicBezTo>
                    <a:pt x="426" y="201"/>
                    <a:pt x="426" y="176"/>
                    <a:pt x="401" y="151"/>
                  </a:cubicBezTo>
                  <a:cubicBezTo>
                    <a:pt x="401" y="151"/>
                    <a:pt x="401" y="126"/>
                    <a:pt x="376" y="101"/>
                  </a:cubicBezTo>
                  <a:cubicBezTo>
                    <a:pt x="376" y="101"/>
                    <a:pt x="376" y="76"/>
                    <a:pt x="376" y="76"/>
                  </a:cubicBezTo>
                  <a:cubicBezTo>
                    <a:pt x="351" y="51"/>
                    <a:pt x="326" y="26"/>
                    <a:pt x="301" y="26"/>
                  </a:cubicBezTo>
                  <a:cubicBezTo>
                    <a:pt x="301" y="26"/>
                    <a:pt x="276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416;p30">
              <a:extLst>
                <a:ext uri="{FF2B5EF4-FFF2-40B4-BE49-F238E27FC236}">
                  <a16:creationId xmlns:a16="http://schemas.microsoft.com/office/drawing/2014/main" id="{18FB5033-B261-7BEE-569D-CE79115701AF}"/>
                </a:ext>
              </a:extLst>
            </p:cNvPr>
            <p:cNvSpPr/>
            <p:nvPr/>
          </p:nvSpPr>
          <p:spPr>
            <a:xfrm>
              <a:off x="3531754" y="3327156"/>
              <a:ext cx="23524" cy="19021"/>
            </a:xfrm>
            <a:custGeom>
              <a:avLst/>
              <a:gdLst/>
              <a:ahLst/>
              <a:cxnLst/>
              <a:rect l="l" t="t" r="r" b="b"/>
              <a:pathLst>
                <a:path w="653" h="528" extrusionOk="0">
                  <a:moveTo>
                    <a:pt x="502" y="1"/>
                  </a:moveTo>
                  <a:cubicBezTo>
                    <a:pt x="452" y="1"/>
                    <a:pt x="402" y="1"/>
                    <a:pt x="352" y="26"/>
                  </a:cubicBezTo>
                  <a:cubicBezTo>
                    <a:pt x="302" y="26"/>
                    <a:pt x="226" y="51"/>
                    <a:pt x="176" y="76"/>
                  </a:cubicBezTo>
                  <a:cubicBezTo>
                    <a:pt x="151" y="101"/>
                    <a:pt x="126" y="126"/>
                    <a:pt x="126" y="126"/>
                  </a:cubicBezTo>
                  <a:cubicBezTo>
                    <a:pt x="101" y="151"/>
                    <a:pt x="76" y="176"/>
                    <a:pt x="51" y="226"/>
                  </a:cubicBezTo>
                  <a:cubicBezTo>
                    <a:pt x="26" y="251"/>
                    <a:pt x="1" y="327"/>
                    <a:pt x="26" y="377"/>
                  </a:cubicBezTo>
                  <a:cubicBezTo>
                    <a:pt x="26" y="427"/>
                    <a:pt x="51" y="452"/>
                    <a:pt x="76" y="477"/>
                  </a:cubicBezTo>
                  <a:cubicBezTo>
                    <a:pt x="126" y="502"/>
                    <a:pt x="176" y="527"/>
                    <a:pt x="226" y="527"/>
                  </a:cubicBezTo>
                  <a:cubicBezTo>
                    <a:pt x="277" y="527"/>
                    <a:pt x="302" y="527"/>
                    <a:pt x="327" y="502"/>
                  </a:cubicBezTo>
                  <a:cubicBezTo>
                    <a:pt x="352" y="502"/>
                    <a:pt x="377" y="477"/>
                    <a:pt x="402" y="477"/>
                  </a:cubicBezTo>
                  <a:cubicBezTo>
                    <a:pt x="477" y="452"/>
                    <a:pt x="502" y="402"/>
                    <a:pt x="552" y="352"/>
                  </a:cubicBezTo>
                  <a:cubicBezTo>
                    <a:pt x="602" y="327"/>
                    <a:pt x="627" y="301"/>
                    <a:pt x="627" y="251"/>
                  </a:cubicBezTo>
                  <a:cubicBezTo>
                    <a:pt x="653" y="226"/>
                    <a:pt x="653" y="201"/>
                    <a:pt x="653" y="176"/>
                  </a:cubicBezTo>
                  <a:cubicBezTo>
                    <a:pt x="653" y="126"/>
                    <a:pt x="627" y="51"/>
                    <a:pt x="577" y="26"/>
                  </a:cubicBezTo>
                  <a:cubicBezTo>
                    <a:pt x="552" y="26"/>
                    <a:pt x="527" y="1"/>
                    <a:pt x="502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6" name="Google Shape;417;p30">
            <a:extLst>
              <a:ext uri="{FF2B5EF4-FFF2-40B4-BE49-F238E27FC236}">
                <a16:creationId xmlns:a16="http://schemas.microsoft.com/office/drawing/2014/main" id="{D94F322D-A073-FA4A-B31F-BA510A34684A}"/>
              </a:ext>
            </a:extLst>
          </p:cNvPr>
          <p:cNvGrpSpPr/>
          <p:nvPr/>
        </p:nvGrpSpPr>
        <p:grpSpPr>
          <a:xfrm>
            <a:off x="866983" y="4404335"/>
            <a:ext cx="928391" cy="893247"/>
            <a:chOff x="2968674" y="4007216"/>
            <a:chExt cx="458706" cy="441342"/>
          </a:xfrm>
        </p:grpSpPr>
        <p:sp>
          <p:nvSpPr>
            <p:cNvPr id="57" name="Google Shape;418;p30">
              <a:extLst>
                <a:ext uri="{FF2B5EF4-FFF2-40B4-BE49-F238E27FC236}">
                  <a16:creationId xmlns:a16="http://schemas.microsoft.com/office/drawing/2014/main" id="{C28851F9-BA51-245A-3A54-3C3504829380}"/>
                </a:ext>
              </a:extLst>
            </p:cNvPr>
            <p:cNvSpPr/>
            <p:nvPr/>
          </p:nvSpPr>
          <p:spPr>
            <a:xfrm>
              <a:off x="2968674" y="4032685"/>
              <a:ext cx="458706" cy="415873"/>
            </a:xfrm>
            <a:custGeom>
              <a:avLst/>
              <a:gdLst/>
              <a:ahLst/>
              <a:cxnLst/>
              <a:rect l="l" t="t" r="r" b="b"/>
              <a:pathLst>
                <a:path w="12733" h="11544" extrusionOk="0">
                  <a:moveTo>
                    <a:pt x="6492" y="0"/>
                  </a:moveTo>
                  <a:cubicBezTo>
                    <a:pt x="4713" y="26"/>
                    <a:pt x="3159" y="1103"/>
                    <a:pt x="1906" y="2256"/>
                  </a:cubicBezTo>
                  <a:cubicBezTo>
                    <a:pt x="678" y="3384"/>
                    <a:pt x="226" y="4562"/>
                    <a:pt x="126" y="6066"/>
                  </a:cubicBezTo>
                  <a:cubicBezTo>
                    <a:pt x="1" y="8296"/>
                    <a:pt x="1630" y="10452"/>
                    <a:pt x="4061" y="11229"/>
                  </a:cubicBezTo>
                  <a:cubicBezTo>
                    <a:pt x="4735" y="11443"/>
                    <a:pt x="5397" y="11543"/>
                    <a:pt x="6037" y="11543"/>
                  </a:cubicBezTo>
                  <a:cubicBezTo>
                    <a:pt x="7942" y="11543"/>
                    <a:pt x="9653" y="10656"/>
                    <a:pt x="10928" y="9249"/>
                  </a:cubicBezTo>
                  <a:cubicBezTo>
                    <a:pt x="12733" y="7244"/>
                    <a:pt x="12457" y="3960"/>
                    <a:pt x="10803" y="1930"/>
                  </a:cubicBezTo>
                  <a:cubicBezTo>
                    <a:pt x="10201" y="1178"/>
                    <a:pt x="8948" y="527"/>
                    <a:pt x="7971" y="226"/>
                  </a:cubicBezTo>
                  <a:cubicBezTo>
                    <a:pt x="7445" y="76"/>
                    <a:pt x="6968" y="0"/>
                    <a:pt x="6492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419;p30">
              <a:extLst>
                <a:ext uri="{FF2B5EF4-FFF2-40B4-BE49-F238E27FC236}">
                  <a16:creationId xmlns:a16="http://schemas.microsoft.com/office/drawing/2014/main" id="{2AB4C2DA-3683-D181-ACF5-01130AA9A536}"/>
                </a:ext>
              </a:extLst>
            </p:cNvPr>
            <p:cNvSpPr/>
            <p:nvPr/>
          </p:nvSpPr>
          <p:spPr>
            <a:xfrm>
              <a:off x="3021920" y="4007216"/>
              <a:ext cx="353549" cy="382730"/>
            </a:xfrm>
            <a:custGeom>
              <a:avLst/>
              <a:gdLst/>
              <a:ahLst/>
              <a:cxnLst/>
              <a:rect l="l" t="t" r="r" b="b"/>
              <a:pathLst>
                <a:path w="9814" h="10624" extrusionOk="0">
                  <a:moveTo>
                    <a:pt x="6230" y="1"/>
                  </a:moveTo>
                  <a:cubicBezTo>
                    <a:pt x="5970" y="1"/>
                    <a:pt x="5703" y="184"/>
                    <a:pt x="5540" y="632"/>
                  </a:cubicBezTo>
                  <a:cubicBezTo>
                    <a:pt x="5114" y="1835"/>
                    <a:pt x="4864" y="4141"/>
                    <a:pt x="4864" y="4141"/>
                  </a:cubicBezTo>
                  <a:cubicBezTo>
                    <a:pt x="4864" y="4141"/>
                    <a:pt x="4513" y="2111"/>
                    <a:pt x="4438" y="1284"/>
                  </a:cubicBezTo>
                  <a:cubicBezTo>
                    <a:pt x="4399" y="848"/>
                    <a:pt x="4131" y="575"/>
                    <a:pt x="3841" y="575"/>
                  </a:cubicBezTo>
                  <a:cubicBezTo>
                    <a:pt x="3564" y="575"/>
                    <a:pt x="3269" y="822"/>
                    <a:pt x="3134" y="1409"/>
                  </a:cubicBezTo>
                  <a:cubicBezTo>
                    <a:pt x="2834" y="2587"/>
                    <a:pt x="2959" y="4617"/>
                    <a:pt x="2959" y="4617"/>
                  </a:cubicBezTo>
                  <a:cubicBezTo>
                    <a:pt x="2959" y="4617"/>
                    <a:pt x="2282" y="3565"/>
                    <a:pt x="1405" y="3289"/>
                  </a:cubicBezTo>
                  <a:cubicBezTo>
                    <a:pt x="1278" y="3254"/>
                    <a:pt x="1156" y="3236"/>
                    <a:pt x="1043" y="3236"/>
                  </a:cubicBezTo>
                  <a:cubicBezTo>
                    <a:pt x="356" y="3236"/>
                    <a:pt x="0" y="3881"/>
                    <a:pt x="753" y="5043"/>
                  </a:cubicBezTo>
                  <a:cubicBezTo>
                    <a:pt x="1656" y="6372"/>
                    <a:pt x="2107" y="6723"/>
                    <a:pt x="3009" y="9003"/>
                  </a:cubicBezTo>
                  <a:cubicBezTo>
                    <a:pt x="3420" y="10077"/>
                    <a:pt x="4597" y="10624"/>
                    <a:pt x="5656" y="10624"/>
                  </a:cubicBezTo>
                  <a:cubicBezTo>
                    <a:pt x="6278" y="10624"/>
                    <a:pt x="6858" y="10436"/>
                    <a:pt x="7220" y="10056"/>
                  </a:cubicBezTo>
                  <a:cubicBezTo>
                    <a:pt x="8197" y="9053"/>
                    <a:pt x="8523" y="7575"/>
                    <a:pt x="8824" y="6798"/>
                  </a:cubicBezTo>
                  <a:cubicBezTo>
                    <a:pt x="9124" y="6046"/>
                    <a:pt x="9300" y="4692"/>
                    <a:pt x="9576" y="4066"/>
                  </a:cubicBezTo>
                  <a:cubicBezTo>
                    <a:pt x="9814" y="3570"/>
                    <a:pt x="9549" y="3011"/>
                    <a:pt x="9192" y="3011"/>
                  </a:cubicBezTo>
                  <a:cubicBezTo>
                    <a:pt x="9098" y="3011"/>
                    <a:pt x="8998" y="3050"/>
                    <a:pt x="8899" y="3139"/>
                  </a:cubicBezTo>
                  <a:cubicBezTo>
                    <a:pt x="8448" y="3565"/>
                    <a:pt x="8072" y="5194"/>
                    <a:pt x="8072" y="5194"/>
                  </a:cubicBezTo>
                  <a:cubicBezTo>
                    <a:pt x="8072" y="5194"/>
                    <a:pt x="8347" y="2888"/>
                    <a:pt x="8548" y="2161"/>
                  </a:cubicBezTo>
                  <a:cubicBezTo>
                    <a:pt x="8702" y="1666"/>
                    <a:pt x="8367" y="1253"/>
                    <a:pt x="8004" y="1253"/>
                  </a:cubicBezTo>
                  <a:cubicBezTo>
                    <a:pt x="7833" y="1253"/>
                    <a:pt x="7656" y="1344"/>
                    <a:pt x="7520" y="1560"/>
                  </a:cubicBezTo>
                  <a:cubicBezTo>
                    <a:pt x="7094" y="2236"/>
                    <a:pt x="6668" y="4617"/>
                    <a:pt x="6618" y="4743"/>
                  </a:cubicBezTo>
                  <a:cubicBezTo>
                    <a:pt x="6618" y="4745"/>
                    <a:pt x="6617" y="4747"/>
                    <a:pt x="6617" y="4747"/>
                  </a:cubicBezTo>
                  <a:cubicBezTo>
                    <a:pt x="6603" y="4747"/>
                    <a:pt x="6822" y="2089"/>
                    <a:pt x="6969" y="1108"/>
                  </a:cubicBezTo>
                  <a:cubicBezTo>
                    <a:pt x="7062" y="487"/>
                    <a:pt x="6655" y="1"/>
                    <a:pt x="6230" y="1"/>
                  </a:cubicBezTo>
                  <a:close/>
                </a:path>
              </a:pathLst>
            </a:custGeom>
            <a:solidFill>
              <a:srgbClr val="FF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" name="Google Shape;420;p30">
              <a:extLst>
                <a:ext uri="{FF2B5EF4-FFF2-40B4-BE49-F238E27FC236}">
                  <a16:creationId xmlns:a16="http://schemas.microsoft.com/office/drawing/2014/main" id="{A30D2E97-B55E-1D74-AD49-9CCEF62976F1}"/>
                </a:ext>
              </a:extLst>
            </p:cNvPr>
            <p:cNvSpPr/>
            <p:nvPr/>
          </p:nvSpPr>
          <p:spPr>
            <a:xfrm>
              <a:off x="3155574" y="4219186"/>
              <a:ext cx="47013" cy="111678"/>
            </a:xfrm>
            <a:custGeom>
              <a:avLst/>
              <a:gdLst/>
              <a:ahLst/>
              <a:cxnLst/>
              <a:rect l="l" t="t" r="r" b="b"/>
              <a:pathLst>
                <a:path w="1305" h="3100" extrusionOk="0">
                  <a:moveTo>
                    <a:pt x="160" y="0"/>
                  </a:moveTo>
                  <a:cubicBezTo>
                    <a:pt x="136" y="0"/>
                    <a:pt x="116" y="12"/>
                    <a:pt x="101" y="37"/>
                  </a:cubicBezTo>
                  <a:cubicBezTo>
                    <a:pt x="1" y="187"/>
                    <a:pt x="201" y="438"/>
                    <a:pt x="277" y="563"/>
                  </a:cubicBezTo>
                  <a:cubicBezTo>
                    <a:pt x="402" y="788"/>
                    <a:pt x="502" y="1014"/>
                    <a:pt x="602" y="1240"/>
                  </a:cubicBezTo>
                  <a:cubicBezTo>
                    <a:pt x="703" y="1490"/>
                    <a:pt x="753" y="1716"/>
                    <a:pt x="803" y="1966"/>
                  </a:cubicBezTo>
                  <a:cubicBezTo>
                    <a:pt x="853" y="2217"/>
                    <a:pt x="828" y="2468"/>
                    <a:pt x="853" y="2718"/>
                  </a:cubicBezTo>
                  <a:cubicBezTo>
                    <a:pt x="876" y="2811"/>
                    <a:pt x="878" y="3099"/>
                    <a:pt x="1019" y="3099"/>
                  </a:cubicBezTo>
                  <a:cubicBezTo>
                    <a:pt x="1030" y="3099"/>
                    <a:pt x="1041" y="3098"/>
                    <a:pt x="1054" y="3094"/>
                  </a:cubicBezTo>
                  <a:cubicBezTo>
                    <a:pt x="1229" y="3044"/>
                    <a:pt x="1279" y="2668"/>
                    <a:pt x="1304" y="2518"/>
                  </a:cubicBezTo>
                  <a:cubicBezTo>
                    <a:pt x="1304" y="2017"/>
                    <a:pt x="1154" y="1515"/>
                    <a:pt x="953" y="1039"/>
                  </a:cubicBezTo>
                  <a:cubicBezTo>
                    <a:pt x="908" y="926"/>
                    <a:pt x="375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421;p30">
              <a:extLst>
                <a:ext uri="{FF2B5EF4-FFF2-40B4-BE49-F238E27FC236}">
                  <a16:creationId xmlns:a16="http://schemas.microsoft.com/office/drawing/2014/main" id="{4B95FC06-B8D6-0910-2073-851E49850901}"/>
                </a:ext>
              </a:extLst>
            </p:cNvPr>
            <p:cNvSpPr/>
            <p:nvPr/>
          </p:nvSpPr>
          <p:spPr>
            <a:xfrm>
              <a:off x="3184466" y="4220447"/>
              <a:ext cx="127348" cy="51264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99" y="0"/>
                  </a:moveTo>
                  <a:cubicBezTo>
                    <a:pt x="61" y="0"/>
                    <a:pt x="35" y="15"/>
                    <a:pt x="26" y="52"/>
                  </a:cubicBezTo>
                  <a:cubicBezTo>
                    <a:pt x="1" y="177"/>
                    <a:pt x="126" y="302"/>
                    <a:pt x="201" y="403"/>
                  </a:cubicBezTo>
                  <a:cubicBezTo>
                    <a:pt x="352" y="528"/>
                    <a:pt x="502" y="653"/>
                    <a:pt x="678" y="778"/>
                  </a:cubicBezTo>
                  <a:cubicBezTo>
                    <a:pt x="978" y="1004"/>
                    <a:pt x="1329" y="1205"/>
                    <a:pt x="1705" y="1330"/>
                  </a:cubicBezTo>
                  <a:cubicBezTo>
                    <a:pt x="1907" y="1383"/>
                    <a:pt x="2165" y="1423"/>
                    <a:pt x="2424" y="1423"/>
                  </a:cubicBezTo>
                  <a:cubicBezTo>
                    <a:pt x="2904" y="1423"/>
                    <a:pt x="3388" y="1284"/>
                    <a:pt x="3535" y="829"/>
                  </a:cubicBezTo>
                  <a:cubicBezTo>
                    <a:pt x="3535" y="778"/>
                    <a:pt x="3510" y="753"/>
                    <a:pt x="3485" y="753"/>
                  </a:cubicBezTo>
                  <a:cubicBezTo>
                    <a:pt x="3334" y="753"/>
                    <a:pt x="3184" y="778"/>
                    <a:pt x="3059" y="804"/>
                  </a:cubicBezTo>
                  <a:cubicBezTo>
                    <a:pt x="2908" y="854"/>
                    <a:pt x="2758" y="904"/>
                    <a:pt x="2607" y="929"/>
                  </a:cubicBezTo>
                  <a:cubicBezTo>
                    <a:pt x="2520" y="942"/>
                    <a:pt x="2433" y="949"/>
                    <a:pt x="2346" y="949"/>
                  </a:cubicBezTo>
                  <a:cubicBezTo>
                    <a:pt x="2109" y="949"/>
                    <a:pt x="1875" y="902"/>
                    <a:pt x="1655" y="829"/>
                  </a:cubicBezTo>
                  <a:cubicBezTo>
                    <a:pt x="1304" y="703"/>
                    <a:pt x="1003" y="528"/>
                    <a:pt x="703" y="327"/>
                  </a:cubicBezTo>
                  <a:cubicBezTo>
                    <a:pt x="662" y="307"/>
                    <a:pt x="267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1" name="Google Shape;422;p30">
            <a:extLst>
              <a:ext uri="{FF2B5EF4-FFF2-40B4-BE49-F238E27FC236}">
                <a16:creationId xmlns:a16="http://schemas.microsoft.com/office/drawing/2014/main" id="{1E07701A-35C9-A3A6-F85F-BEF1FD67DB91}"/>
              </a:ext>
            </a:extLst>
          </p:cNvPr>
          <p:cNvGrpSpPr/>
          <p:nvPr/>
        </p:nvGrpSpPr>
        <p:grpSpPr>
          <a:xfrm>
            <a:off x="958343" y="2152925"/>
            <a:ext cx="911016" cy="843182"/>
            <a:chOff x="5267127" y="2910926"/>
            <a:chExt cx="458706" cy="424519"/>
          </a:xfrm>
        </p:grpSpPr>
        <p:sp>
          <p:nvSpPr>
            <p:cNvPr id="62" name="Google Shape;423;p30">
              <a:extLst>
                <a:ext uri="{FF2B5EF4-FFF2-40B4-BE49-F238E27FC236}">
                  <a16:creationId xmlns:a16="http://schemas.microsoft.com/office/drawing/2014/main" id="{483D4A13-6430-B220-5275-C66B256C49BC}"/>
                </a:ext>
              </a:extLst>
            </p:cNvPr>
            <p:cNvSpPr/>
            <p:nvPr/>
          </p:nvSpPr>
          <p:spPr>
            <a:xfrm>
              <a:off x="5267127" y="2919968"/>
              <a:ext cx="458706" cy="415476"/>
            </a:xfrm>
            <a:custGeom>
              <a:avLst/>
              <a:gdLst/>
              <a:ahLst/>
              <a:cxnLst/>
              <a:rect l="l" t="t" r="r" b="b"/>
              <a:pathLst>
                <a:path w="12733" h="11533" extrusionOk="0">
                  <a:moveTo>
                    <a:pt x="6492" y="0"/>
                  </a:moveTo>
                  <a:cubicBezTo>
                    <a:pt x="4712" y="25"/>
                    <a:pt x="3159" y="1103"/>
                    <a:pt x="1905" y="2256"/>
                  </a:cubicBezTo>
                  <a:cubicBezTo>
                    <a:pt x="677" y="3384"/>
                    <a:pt x="226" y="4537"/>
                    <a:pt x="126" y="6066"/>
                  </a:cubicBezTo>
                  <a:cubicBezTo>
                    <a:pt x="1" y="8296"/>
                    <a:pt x="1630" y="10452"/>
                    <a:pt x="4061" y="11229"/>
                  </a:cubicBezTo>
                  <a:cubicBezTo>
                    <a:pt x="4737" y="11435"/>
                    <a:pt x="5399" y="11532"/>
                    <a:pt x="6036" y="11532"/>
                  </a:cubicBezTo>
                  <a:cubicBezTo>
                    <a:pt x="7949" y="11532"/>
                    <a:pt x="9650" y="10658"/>
                    <a:pt x="10928" y="9249"/>
                  </a:cubicBezTo>
                  <a:cubicBezTo>
                    <a:pt x="12733" y="7244"/>
                    <a:pt x="12457" y="3960"/>
                    <a:pt x="10828" y="1930"/>
                  </a:cubicBezTo>
                  <a:cubicBezTo>
                    <a:pt x="10201" y="1178"/>
                    <a:pt x="8973" y="527"/>
                    <a:pt x="7971" y="226"/>
                  </a:cubicBezTo>
                  <a:cubicBezTo>
                    <a:pt x="7469" y="51"/>
                    <a:pt x="6968" y="0"/>
                    <a:pt x="6492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424;p30">
              <a:extLst>
                <a:ext uri="{FF2B5EF4-FFF2-40B4-BE49-F238E27FC236}">
                  <a16:creationId xmlns:a16="http://schemas.microsoft.com/office/drawing/2014/main" id="{2C5EF61E-A428-244F-E132-062D2676277D}"/>
                </a:ext>
              </a:extLst>
            </p:cNvPr>
            <p:cNvSpPr/>
            <p:nvPr/>
          </p:nvSpPr>
          <p:spPr>
            <a:xfrm>
              <a:off x="5379094" y="2910926"/>
              <a:ext cx="275411" cy="338779"/>
            </a:xfrm>
            <a:custGeom>
              <a:avLst/>
              <a:gdLst/>
              <a:ahLst/>
              <a:cxnLst/>
              <a:rect l="l" t="t" r="r" b="b"/>
              <a:pathLst>
                <a:path w="7645" h="9404" extrusionOk="0">
                  <a:moveTo>
                    <a:pt x="3707" y="1"/>
                  </a:moveTo>
                  <a:cubicBezTo>
                    <a:pt x="1980" y="1"/>
                    <a:pt x="888" y="1287"/>
                    <a:pt x="928" y="2206"/>
                  </a:cubicBezTo>
                  <a:cubicBezTo>
                    <a:pt x="978" y="3259"/>
                    <a:pt x="1203" y="4587"/>
                    <a:pt x="602" y="5991"/>
                  </a:cubicBezTo>
                  <a:cubicBezTo>
                    <a:pt x="0" y="7369"/>
                    <a:pt x="51" y="9374"/>
                    <a:pt x="1880" y="9399"/>
                  </a:cubicBezTo>
                  <a:cubicBezTo>
                    <a:pt x="1971" y="9402"/>
                    <a:pt x="2058" y="9403"/>
                    <a:pt x="2143" y="9403"/>
                  </a:cubicBezTo>
                  <a:cubicBezTo>
                    <a:pt x="3781" y="9403"/>
                    <a:pt x="4477" y="8917"/>
                    <a:pt x="5740" y="6868"/>
                  </a:cubicBezTo>
                  <a:cubicBezTo>
                    <a:pt x="7043" y="4713"/>
                    <a:pt x="7645" y="1254"/>
                    <a:pt x="5138" y="276"/>
                  </a:cubicBezTo>
                  <a:cubicBezTo>
                    <a:pt x="4626" y="84"/>
                    <a:pt x="4146" y="1"/>
                    <a:pt x="3707" y="1"/>
                  </a:cubicBezTo>
                  <a:close/>
                </a:path>
              </a:pathLst>
            </a:custGeom>
            <a:solidFill>
              <a:srgbClr val="FF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425;p30">
              <a:extLst>
                <a:ext uri="{FF2B5EF4-FFF2-40B4-BE49-F238E27FC236}">
                  <a16:creationId xmlns:a16="http://schemas.microsoft.com/office/drawing/2014/main" id="{CC494C44-386B-4F6C-E85D-982A7BB1ACB9}"/>
                </a:ext>
              </a:extLst>
            </p:cNvPr>
            <p:cNvSpPr/>
            <p:nvPr/>
          </p:nvSpPr>
          <p:spPr>
            <a:xfrm>
              <a:off x="5440481" y="2962117"/>
              <a:ext cx="120143" cy="209377"/>
            </a:xfrm>
            <a:custGeom>
              <a:avLst/>
              <a:gdLst/>
              <a:ahLst/>
              <a:cxnLst/>
              <a:rect l="l" t="t" r="r" b="b"/>
              <a:pathLst>
                <a:path w="3335" h="5812" extrusionOk="0">
                  <a:moveTo>
                    <a:pt x="2971" y="1"/>
                  </a:moveTo>
                  <a:cubicBezTo>
                    <a:pt x="2951" y="1"/>
                    <a:pt x="2929" y="3"/>
                    <a:pt x="2908" y="8"/>
                  </a:cubicBezTo>
                  <a:cubicBezTo>
                    <a:pt x="2332" y="184"/>
                    <a:pt x="1905" y="585"/>
                    <a:pt x="1530" y="986"/>
                  </a:cubicBezTo>
                  <a:cubicBezTo>
                    <a:pt x="1128" y="1387"/>
                    <a:pt x="828" y="1838"/>
                    <a:pt x="577" y="2314"/>
                  </a:cubicBezTo>
                  <a:cubicBezTo>
                    <a:pt x="326" y="2840"/>
                    <a:pt x="151" y="3342"/>
                    <a:pt x="76" y="3893"/>
                  </a:cubicBezTo>
                  <a:cubicBezTo>
                    <a:pt x="1" y="4419"/>
                    <a:pt x="51" y="4946"/>
                    <a:pt x="452" y="5372"/>
                  </a:cubicBezTo>
                  <a:cubicBezTo>
                    <a:pt x="733" y="5653"/>
                    <a:pt x="1187" y="5811"/>
                    <a:pt x="1632" y="5811"/>
                  </a:cubicBezTo>
                  <a:cubicBezTo>
                    <a:pt x="1821" y="5811"/>
                    <a:pt x="2009" y="5783"/>
                    <a:pt x="2181" y="5723"/>
                  </a:cubicBezTo>
                  <a:cubicBezTo>
                    <a:pt x="2833" y="5522"/>
                    <a:pt x="3209" y="4996"/>
                    <a:pt x="3284" y="4419"/>
                  </a:cubicBezTo>
                  <a:cubicBezTo>
                    <a:pt x="3334" y="3893"/>
                    <a:pt x="3008" y="3342"/>
                    <a:pt x="2432" y="3066"/>
                  </a:cubicBezTo>
                  <a:cubicBezTo>
                    <a:pt x="2181" y="2966"/>
                    <a:pt x="1931" y="2916"/>
                    <a:pt x="1655" y="2916"/>
                  </a:cubicBezTo>
                  <a:cubicBezTo>
                    <a:pt x="1655" y="2765"/>
                    <a:pt x="1680" y="2590"/>
                    <a:pt x="1705" y="2439"/>
                  </a:cubicBezTo>
                  <a:cubicBezTo>
                    <a:pt x="1755" y="2164"/>
                    <a:pt x="1830" y="1888"/>
                    <a:pt x="1956" y="1637"/>
                  </a:cubicBezTo>
                  <a:cubicBezTo>
                    <a:pt x="2031" y="1512"/>
                    <a:pt x="2131" y="1412"/>
                    <a:pt x="2206" y="1312"/>
                  </a:cubicBezTo>
                  <a:cubicBezTo>
                    <a:pt x="2532" y="961"/>
                    <a:pt x="2908" y="685"/>
                    <a:pt x="3184" y="309"/>
                  </a:cubicBezTo>
                  <a:cubicBezTo>
                    <a:pt x="3273" y="175"/>
                    <a:pt x="3143" y="1"/>
                    <a:pt x="2971" y="1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426;p30">
              <a:extLst>
                <a:ext uri="{FF2B5EF4-FFF2-40B4-BE49-F238E27FC236}">
                  <a16:creationId xmlns:a16="http://schemas.microsoft.com/office/drawing/2014/main" id="{9780A5C6-D6D2-7FD1-5F0C-F500EC6BF86D}"/>
                </a:ext>
              </a:extLst>
            </p:cNvPr>
            <p:cNvSpPr/>
            <p:nvPr/>
          </p:nvSpPr>
          <p:spPr>
            <a:xfrm>
              <a:off x="5576836" y="2953183"/>
              <a:ext cx="39736" cy="83650"/>
            </a:xfrm>
            <a:custGeom>
              <a:avLst/>
              <a:gdLst/>
              <a:ahLst/>
              <a:cxnLst/>
              <a:rect l="l" t="t" r="r" b="b"/>
              <a:pathLst>
                <a:path w="1103" h="2322" extrusionOk="0">
                  <a:moveTo>
                    <a:pt x="244" y="1"/>
                  </a:moveTo>
                  <a:cubicBezTo>
                    <a:pt x="152" y="1"/>
                    <a:pt x="68" y="42"/>
                    <a:pt x="25" y="156"/>
                  </a:cubicBezTo>
                  <a:cubicBezTo>
                    <a:pt x="0" y="256"/>
                    <a:pt x="50" y="407"/>
                    <a:pt x="100" y="507"/>
                  </a:cubicBezTo>
                  <a:cubicBezTo>
                    <a:pt x="125" y="532"/>
                    <a:pt x="125" y="582"/>
                    <a:pt x="151" y="607"/>
                  </a:cubicBezTo>
                  <a:cubicBezTo>
                    <a:pt x="151" y="632"/>
                    <a:pt x="151" y="632"/>
                    <a:pt x="176" y="632"/>
                  </a:cubicBezTo>
                  <a:cubicBezTo>
                    <a:pt x="176" y="657"/>
                    <a:pt x="176" y="682"/>
                    <a:pt x="201" y="708"/>
                  </a:cubicBezTo>
                  <a:cubicBezTo>
                    <a:pt x="201" y="708"/>
                    <a:pt x="226" y="758"/>
                    <a:pt x="226" y="783"/>
                  </a:cubicBezTo>
                  <a:cubicBezTo>
                    <a:pt x="226" y="808"/>
                    <a:pt x="251" y="833"/>
                    <a:pt x="251" y="833"/>
                  </a:cubicBezTo>
                  <a:cubicBezTo>
                    <a:pt x="251" y="883"/>
                    <a:pt x="276" y="908"/>
                    <a:pt x="301" y="958"/>
                  </a:cubicBezTo>
                  <a:cubicBezTo>
                    <a:pt x="301" y="1008"/>
                    <a:pt x="301" y="1058"/>
                    <a:pt x="326" y="1109"/>
                  </a:cubicBezTo>
                  <a:cubicBezTo>
                    <a:pt x="326" y="1134"/>
                    <a:pt x="326" y="1159"/>
                    <a:pt x="326" y="1184"/>
                  </a:cubicBezTo>
                  <a:cubicBezTo>
                    <a:pt x="326" y="1184"/>
                    <a:pt x="351" y="1184"/>
                    <a:pt x="351" y="1209"/>
                  </a:cubicBezTo>
                  <a:cubicBezTo>
                    <a:pt x="351" y="1384"/>
                    <a:pt x="351" y="1560"/>
                    <a:pt x="351" y="1735"/>
                  </a:cubicBezTo>
                  <a:cubicBezTo>
                    <a:pt x="351" y="1785"/>
                    <a:pt x="351" y="1860"/>
                    <a:pt x="351" y="1911"/>
                  </a:cubicBezTo>
                  <a:cubicBezTo>
                    <a:pt x="351" y="1936"/>
                    <a:pt x="351" y="1961"/>
                    <a:pt x="376" y="2011"/>
                  </a:cubicBezTo>
                  <a:cubicBezTo>
                    <a:pt x="401" y="2061"/>
                    <a:pt x="401" y="2111"/>
                    <a:pt x="426" y="2161"/>
                  </a:cubicBezTo>
                  <a:cubicBezTo>
                    <a:pt x="451" y="2211"/>
                    <a:pt x="476" y="2236"/>
                    <a:pt x="476" y="2261"/>
                  </a:cubicBezTo>
                  <a:cubicBezTo>
                    <a:pt x="476" y="2298"/>
                    <a:pt x="503" y="2321"/>
                    <a:pt x="537" y="2321"/>
                  </a:cubicBezTo>
                  <a:cubicBezTo>
                    <a:pt x="550" y="2321"/>
                    <a:pt x="563" y="2318"/>
                    <a:pt x="577" y="2312"/>
                  </a:cubicBezTo>
                  <a:cubicBezTo>
                    <a:pt x="602" y="2286"/>
                    <a:pt x="652" y="2286"/>
                    <a:pt x="702" y="2261"/>
                  </a:cubicBezTo>
                  <a:cubicBezTo>
                    <a:pt x="752" y="2236"/>
                    <a:pt x="802" y="2211"/>
                    <a:pt x="827" y="2161"/>
                  </a:cubicBezTo>
                  <a:cubicBezTo>
                    <a:pt x="927" y="2086"/>
                    <a:pt x="1028" y="1936"/>
                    <a:pt x="1053" y="1810"/>
                  </a:cubicBezTo>
                  <a:cubicBezTo>
                    <a:pt x="1103" y="1535"/>
                    <a:pt x="1078" y="1284"/>
                    <a:pt x="1028" y="1008"/>
                  </a:cubicBezTo>
                  <a:cubicBezTo>
                    <a:pt x="978" y="783"/>
                    <a:pt x="877" y="532"/>
                    <a:pt x="727" y="332"/>
                  </a:cubicBezTo>
                  <a:cubicBezTo>
                    <a:pt x="652" y="231"/>
                    <a:pt x="577" y="131"/>
                    <a:pt x="451" y="56"/>
                  </a:cubicBezTo>
                  <a:cubicBezTo>
                    <a:pt x="387" y="24"/>
                    <a:pt x="313" y="1"/>
                    <a:pt x="244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427;p30">
              <a:extLst>
                <a:ext uri="{FF2B5EF4-FFF2-40B4-BE49-F238E27FC236}">
                  <a16:creationId xmlns:a16="http://schemas.microsoft.com/office/drawing/2014/main" id="{F35C9B3F-2FCD-7027-7F30-F9962D76340F}"/>
                </a:ext>
              </a:extLst>
            </p:cNvPr>
            <p:cNvSpPr/>
            <p:nvPr/>
          </p:nvSpPr>
          <p:spPr>
            <a:xfrm>
              <a:off x="5584942" y="3062266"/>
              <a:ext cx="19021" cy="30765"/>
            </a:xfrm>
            <a:custGeom>
              <a:avLst/>
              <a:gdLst/>
              <a:ahLst/>
              <a:cxnLst/>
              <a:rect l="l" t="t" r="r" b="b"/>
              <a:pathLst>
                <a:path w="528" h="854" extrusionOk="0">
                  <a:moveTo>
                    <a:pt x="321" y="1"/>
                  </a:moveTo>
                  <a:cubicBezTo>
                    <a:pt x="305" y="1"/>
                    <a:pt x="290" y="4"/>
                    <a:pt x="276" y="10"/>
                  </a:cubicBezTo>
                  <a:cubicBezTo>
                    <a:pt x="268" y="10"/>
                    <a:pt x="260" y="13"/>
                    <a:pt x="253" y="17"/>
                  </a:cubicBezTo>
                  <a:lnTo>
                    <a:pt x="253" y="17"/>
                  </a:lnTo>
                  <a:cubicBezTo>
                    <a:pt x="252" y="17"/>
                    <a:pt x="252" y="17"/>
                    <a:pt x="251" y="17"/>
                  </a:cubicBezTo>
                  <a:cubicBezTo>
                    <a:pt x="245" y="17"/>
                    <a:pt x="226" y="23"/>
                    <a:pt x="201" y="35"/>
                  </a:cubicBezTo>
                  <a:cubicBezTo>
                    <a:pt x="176" y="60"/>
                    <a:pt x="151" y="60"/>
                    <a:pt x="126" y="86"/>
                  </a:cubicBezTo>
                  <a:cubicBezTo>
                    <a:pt x="101" y="111"/>
                    <a:pt x="76" y="136"/>
                    <a:pt x="76" y="161"/>
                  </a:cubicBezTo>
                  <a:cubicBezTo>
                    <a:pt x="51" y="211"/>
                    <a:pt x="51" y="236"/>
                    <a:pt x="26" y="261"/>
                  </a:cubicBezTo>
                  <a:cubicBezTo>
                    <a:pt x="1" y="361"/>
                    <a:pt x="1" y="461"/>
                    <a:pt x="1" y="537"/>
                  </a:cubicBezTo>
                  <a:cubicBezTo>
                    <a:pt x="1" y="587"/>
                    <a:pt x="1" y="612"/>
                    <a:pt x="26" y="637"/>
                  </a:cubicBezTo>
                  <a:cubicBezTo>
                    <a:pt x="26" y="637"/>
                    <a:pt x="26" y="662"/>
                    <a:pt x="26" y="662"/>
                  </a:cubicBezTo>
                  <a:cubicBezTo>
                    <a:pt x="26" y="687"/>
                    <a:pt x="51" y="712"/>
                    <a:pt x="51" y="712"/>
                  </a:cubicBezTo>
                  <a:cubicBezTo>
                    <a:pt x="76" y="737"/>
                    <a:pt x="76" y="762"/>
                    <a:pt x="101" y="787"/>
                  </a:cubicBezTo>
                  <a:cubicBezTo>
                    <a:pt x="101" y="812"/>
                    <a:pt x="126" y="812"/>
                    <a:pt x="126" y="812"/>
                  </a:cubicBezTo>
                  <a:cubicBezTo>
                    <a:pt x="126" y="842"/>
                    <a:pt x="143" y="854"/>
                    <a:pt x="163" y="854"/>
                  </a:cubicBezTo>
                  <a:cubicBezTo>
                    <a:pt x="176" y="854"/>
                    <a:pt x="191" y="848"/>
                    <a:pt x="201" y="837"/>
                  </a:cubicBezTo>
                  <a:cubicBezTo>
                    <a:pt x="201" y="837"/>
                    <a:pt x="226" y="812"/>
                    <a:pt x="226" y="812"/>
                  </a:cubicBezTo>
                  <a:cubicBezTo>
                    <a:pt x="251" y="812"/>
                    <a:pt x="276" y="787"/>
                    <a:pt x="276" y="787"/>
                  </a:cubicBezTo>
                  <a:lnTo>
                    <a:pt x="301" y="787"/>
                  </a:lnTo>
                  <a:cubicBezTo>
                    <a:pt x="301" y="762"/>
                    <a:pt x="301" y="762"/>
                    <a:pt x="301" y="762"/>
                  </a:cubicBezTo>
                  <a:cubicBezTo>
                    <a:pt x="327" y="762"/>
                    <a:pt x="327" y="762"/>
                    <a:pt x="352" y="737"/>
                  </a:cubicBezTo>
                  <a:cubicBezTo>
                    <a:pt x="352" y="737"/>
                    <a:pt x="352" y="737"/>
                    <a:pt x="352" y="712"/>
                  </a:cubicBezTo>
                  <a:cubicBezTo>
                    <a:pt x="377" y="712"/>
                    <a:pt x="402" y="662"/>
                    <a:pt x="427" y="637"/>
                  </a:cubicBezTo>
                  <a:cubicBezTo>
                    <a:pt x="477" y="587"/>
                    <a:pt x="502" y="487"/>
                    <a:pt x="527" y="411"/>
                  </a:cubicBezTo>
                  <a:cubicBezTo>
                    <a:pt x="527" y="386"/>
                    <a:pt x="527" y="336"/>
                    <a:pt x="527" y="311"/>
                  </a:cubicBezTo>
                  <a:cubicBezTo>
                    <a:pt x="527" y="286"/>
                    <a:pt x="527" y="236"/>
                    <a:pt x="527" y="211"/>
                  </a:cubicBezTo>
                  <a:cubicBezTo>
                    <a:pt x="527" y="161"/>
                    <a:pt x="502" y="136"/>
                    <a:pt x="477" y="86"/>
                  </a:cubicBezTo>
                  <a:cubicBezTo>
                    <a:pt x="452" y="86"/>
                    <a:pt x="452" y="60"/>
                    <a:pt x="452" y="60"/>
                  </a:cubicBezTo>
                  <a:cubicBezTo>
                    <a:pt x="415" y="24"/>
                    <a:pt x="365" y="1"/>
                    <a:pt x="321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742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9" grpId="0" animBg="1"/>
      <p:bldP spid="11" grpId="0"/>
      <p:bldP spid="12" grpId="0" animBg="1"/>
      <p:bldP spid="14" grpId="0"/>
      <p:bldP spid="15" grpId="0" animBg="1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" name="Google Shape;823;p48"/>
          <p:cNvGrpSpPr/>
          <p:nvPr/>
        </p:nvGrpSpPr>
        <p:grpSpPr>
          <a:xfrm>
            <a:off x="5652665" y="6272083"/>
            <a:ext cx="856476" cy="26025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522571" y="386313"/>
            <a:ext cx="1138244" cy="992838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10592813" y="377701"/>
            <a:ext cx="809858" cy="541989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10184626" y="1005079"/>
            <a:ext cx="632465" cy="382684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8" name="Google Shape;390;p38">
            <a:extLst>
              <a:ext uri="{FF2B5EF4-FFF2-40B4-BE49-F238E27FC236}">
                <a16:creationId xmlns:a16="http://schemas.microsoft.com/office/drawing/2014/main" id="{3EB5897E-ADB0-2A42-CEF8-ABD32B54D015}"/>
              </a:ext>
            </a:extLst>
          </p:cNvPr>
          <p:cNvSpPr/>
          <p:nvPr/>
        </p:nvSpPr>
        <p:spPr>
          <a:xfrm flipH="1">
            <a:off x="5224383" y="3127078"/>
            <a:ext cx="1844892" cy="120959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394"/>
          </a:p>
        </p:txBody>
      </p:sp>
      <p:grpSp>
        <p:nvGrpSpPr>
          <p:cNvPr id="9" name="Google Shape;391;p38">
            <a:extLst>
              <a:ext uri="{FF2B5EF4-FFF2-40B4-BE49-F238E27FC236}">
                <a16:creationId xmlns:a16="http://schemas.microsoft.com/office/drawing/2014/main" id="{E71FD0FA-1E5E-C799-CCC7-F7B75CFE9290}"/>
              </a:ext>
            </a:extLst>
          </p:cNvPr>
          <p:cNvGrpSpPr/>
          <p:nvPr/>
        </p:nvGrpSpPr>
        <p:grpSpPr>
          <a:xfrm rot="-5400000">
            <a:off x="5163304" y="1629168"/>
            <a:ext cx="371545" cy="416068"/>
            <a:chOff x="1835200" y="3337050"/>
            <a:chExt cx="279350" cy="312825"/>
          </a:xfrm>
        </p:grpSpPr>
        <p:sp>
          <p:nvSpPr>
            <p:cNvPr id="10" name="Google Shape;392;p38">
              <a:extLst>
                <a:ext uri="{FF2B5EF4-FFF2-40B4-BE49-F238E27FC236}">
                  <a16:creationId xmlns:a16="http://schemas.microsoft.com/office/drawing/2014/main" id="{589862F9-7FD6-3610-EB89-186DBE232815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394"/>
            </a:p>
          </p:txBody>
        </p:sp>
        <p:sp>
          <p:nvSpPr>
            <p:cNvPr id="11" name="Google Shape;393;p38">
              <a:extLst>
                <a:ext uri="{FF2B5EF4-FFF2-40B4-BE49-F238E27FC236}">
                  <a16:creationId xmlns:a16="http://schemas.microsoft.com/office/drawing/2014/main" id="{E5C2296D-8508-A8AD-54DA-B8C6EB694FD4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394"/>
            </a:p>
          </p:txBody>
        </p:sp>
        <p:sp>
          <p:nvSpPr>
            <p:cNvPr id="12" name="Google Shape;394;p38">
              <a:extLst>
                <a:ext uri="{FF2B5EF4-FFF2-40B4-BE49-F238E27FC236}">
                  <a16:creationId xmlns:a16="http://schemas.microsoft.com/office/drawing/2014/main" id="{E3A9E5DE-94EE-7605-5722-52336C8E4FB3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394"/>
            </a:p>
          </p:txBody>
        </p:sp>
      </p:grpSp>
      <p:sp>
        <p:nvSpPr>
          <p:cNvPr id="13" name="Google Shape;395;p38">
            <a:extLst>
              <a:ext uri="{FF2B5EF4-FFF2-40B4-BE49-F238E27FC236}">
                <a16:creationId xmlns:a16="http://schemas.microsoft.com/office/drawing/2014/main" id="{FB9695DA-4642-41E0-4D3F-E6AABD3AF5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9902" y="4086947"/>
            <a:ext cx="7902002" cy="111962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vi-VN" sz="12768" dirty="0"/>
              <a:t>THỰC HÀNH</a:t>
            </a:r>
          </a:p>
        </p:txBody>
      </p:sp>
      <p:sp>
        <p:nvSpPr>
          <p:cNvPr id="14" name="Google Shape;397;p38">
            <a:extLst>
              <a:ext uri="{FF2B5EF4-FFF2-40B4-BE49-F238E27FC236}">
                <a16:creationId xmlns:a16="http://schemas.microsoft.com/office/drawing/2014/main" id="{E8FFDBE7-3104-2505-31AE-4EB63D2A498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5230628" y="1900898"/>
            <a:ext cx="1700582" cy="1021467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vi-VN" sz="10640" dirty="0"/>
              <a:t>02</a:t>
            </a:r>
            <a:endParaRPr sz="1064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47505F7-68FA-AD57-38DF-7C73EBF14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55" t="25218" r="21375"/>
          <a:stretch/>
        </p:blipFill>
        <p:spPr>
          <a:xfrm>
            <a:off x="2318230" y="2089443"/>
            <a:ext cx="7525377" cy="37360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E617A2-9E46-1F9C-A5AE-99DC052769BF}"/>
              </a:ext>
            </a:extLst>
          </p:cNvPr>
          <p:cNvSpPr txBox="1"/>
          <p:nvPr/>
        </p:nvSpPr>
        <p:spPr>
          <a:xfrm>
            <a:off x="3475553" y="781715"/>
            <a:ext cx="521073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0" b="1" dirty="0"/>
              <a:t>Chỉ và gọi tên các giác quan.</a:t>
            </a:r>
            <a:endParaRPr lang="en-US" sz="266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remium Vector | Happy cute little kid girl with idea lamp sign">
            <a:extLst>
              <a:ext uri="{FF2B5EF4-FFF2-40B4-BE49-F238E27FC236}">
                <a16:creationId xmlns:a16="http://schemas.microsoft.com/office/drawing/2014/main" id="{92B9F26C-C150-ADD8-9235-21C77A976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750" y1="32739" x2="38750" y2="32739"/>
                        <a14:foregroundMark x1="48300" y1="30709" x2="54200" y2="37132"/>
                        <a14:foregroundMark x1="29350" y1="87277" x2="56300" y2="85744"/>
                        <a14:foregroundMark x1="56300" y1="85744" x2="58050" y2="85744"/>
                        <a14:foregroundMark x1="37700" y1="78823" x2="32800" y2="83713"/>
                        <a14:foregroundMark x1="50550" y1="76958" x2="55150" y2="84584"/>
                        <a14:foregroundMark x1="55150" y1="84584" x2="56450" y2="84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14" t="10560" r="29048" b="31774"/>
          <a:stretch/>
        </p:blipFill>
        <p:spPr bwMode="auto">
          <a:xfrm flipH="1">
            <a:off x="4732392" y="2553151"/>
            <a:ext cx="2606594" cy="365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27;p30">
            <a:extLst>
              <a:ext uri="{FF2B5EF4-FFF2-40B4-BE49-F238E27FC236}">
                <a16:creationId xmlns:a16="http://schemas.microsoft.com/office/drawing/2014/main" id="{6641F564-5384-78C2-FA3F-453BDB5B51A3}"/>
              </a:ext>
            </a:extLst>
          </p:cNvPr>
          <p:cNvSpPr txBox="1">
            <a:spLocks/>
          </p:cNvSpPr>
          <p:nvPr/>
        </p:nvSpPr>
        <p:spPr>
          <a:xfrm>
            <a:off x="2048091" y="334620"/>
            <a:ext cx="8063395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4800">
                <a:latin typeface="Raleway Black" pitchFamily="2" charset="0"/>
              </a:rPr>
              <a:t>Các giác quan của cơ thể</a:t>
            </a:r>
            <a:endParaRPr lang="vi-VN" sz="4800" dirty="0">
              <a:latin typeface="Raleway Black" pitchFamily="2" charset="0"/>
            </a:endParaRPr>
          </a:p>
        </p:txBody>
      </p:sp>
      <p:grpSp>
        <p:nvGrpSpPr>
          <p:cNvPr id="9" name="Google Shape;328;p30">
            <a:extLst>
              <a:ext uri="{FF2B5EF4-FFF2-40B4-BE49-F238E27FC236}">
                <a16:creationId xmlns:a16="http://schemas.microsoft.com/office/drawing/2014/main" id="{313423B8-039A-73A3-0C81-537E583C09A4}"/>
              </a:ext>
            </a:extLst>
          </p:cNvPr>
          <p:cNvGrpSpPr/>
          <p:nvPr/>
        </p:nvGrpSpPr>
        <p:grpSpPr>
          <a:xfrm>
            <a:off x="8802060" y="2699152"/>
            <a:ext cx="2940292" cy="1115329"/>
            <a:chOff x="6498007" y="2385775"/>
            <a:chExt cx="1932900" cy="733199"/>
          </a:xfrm>
        </p:grpSpPr>
        <p:sp>
          <p:nvSpPr>
            <p:cNvPr id="10" name="Google Shape;329;p30">
              <a:extLst>
                <a:ext uri="{FF2B5EF4-FFF2-40B4-BE49-F238E27FC236}">
                  <a16:creationId xmlns:a16="http://schemas.microsoft.com/office/drawing/2014/main" id="{DFB69E67-9F07-BD46-2BB0-803DAEBAD9EA}"/>
                </a:ext>
              </a:extLst>
            </p:cNvPr>
            <p:cNvSpPr txBox="1"/>
            <p:nvPr/>
          </p:nvSpPr>
          <p:spPr>
            <a:xfrm flipH="1">
              <a:off x="6498157" y="2385775"/>
              <a:ext cx="1931100" cy="25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solidFill>
                    <a:schemeClr val="accent3">
                      <a:lumMod val="75000"/>
                    </a:schemeClr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Tai </a:t>
              </a:r>
              <a:endParaRPr sz="3600" b="1" dirty="0">
                <a:solidFill>
                  <a:schemeClr val="accent3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" name="Google Shape;330;p30">
              <a:extLst>
                <a:ext uri="{FF2B5EF4-FFF2-40B4-BE49-F238E27FC236}">
                  <a16:creationId xmlns:a16="http://schemas.microsoft.com/office/drawing/2014/main" id="{66ED0C85-F63E-7CED-E653-F9A06CF5A631}"/>
                </a:ext>
              </a:extLst>
            </p:cNvPr>
            <p:cNvSpPr txBox="1"/>
            <p:nvPr/>
          </p:nvSpPr>
          <p:spPr>
            <a:xfrm flipH="1">
              <a:off x="6498007" y="2641374"/>
              <a:ext cx="1932900" cy="47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Tai giúp chúng ta nghe các âm thanh</a:t>
              </a:r>
              <a:endParaRPr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" name="Google Shape;331;p30">
            <a:extLst>
              <a:ext uri="{FF2B5EF4-FFF2-40B4-BE49-F238E27FC236}">
                <a16:creationId xmlns:a16="http://schemas.microsoft.com/office/drawing/2014/main" id="{FA31A387-AC99-3C16-407D-D677BC9D0C05}"/>
              </a:ext>
            </a:extLst>
          </p:cNvPr>
          <p:cNvGrpSpPr/>
          <p:nvPr/>
        </p:nvGrpSpPr>
        <p:grpSpPr>
          <a:xfrm>
            <a:off x="8676104" y="4722427"/>
            <a:ext cx="2939835" cy="1129223"/>
            <a:chOff x="6262181" y="3833195"/>
            <a:chExt cx="1932600" cy="742333"/>
          </a:xfrm>
        </p:grpSpPr>
        <p:sp>
          <p:nvSpPr>
            <p:cNvPr id="13" name="Google Shape;332;p30">
              <a:extLst>
                <a:ext uri="{FF2B5EF4-FFF2-40B4-BE49-F238E27FC236}">
                  <a16:creationId xmlns:a16="http://schemas.microsoft.com/office/drawing/2014/main" id="{A5B96D6C-6F80-045B-4310-6C9F1D3DEADE}"/>
                </a:ext>
              </a:extLst>
            </p:cNvPr>
            <p:cNvSpPr txBox="1"/>
            <p:nvPr/>
          </p:nvSpPr>
          <p:spPr>
            <a:xfrm flipH="1">
              <a:off x="6262332" y="3833195"/>
              <a:ext cx="19311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>
                  <a:solidFill>
                    <a:srgbClr val="00B05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Mũi </a:t>
              </a:r>
              <a:endParaRPr sz="3600" b="1" dirty="0">
                <a:solidFill>
                  <a:srgbClr val="00B05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" name="Google Shape;333;p30">
              <a:extLst>
                <a:ext uri="{FF2B5EF4-FFF2-40B4-BE49-F238E27FC236}">
                  <a16:creationId xmlns:a16="http://schemas.microsoft.com/office/drawing/2014/main" id="{9A358C5A-6C81-D162-C7A1-B8914F994D85}"/>
                </a:ext>
              </a:extLst>
            </p:cNvPr>
            <p:cNvSpPr txBox="1"/>
            <p:nvPr/>
          </p:nvSpPr>
          <p:spPr>
            <a:xfrm flipH="1">
              <a:off x="6262181" y="4093728"/>
              <a:ext cx="1932600" cy="48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Mũi giúp chúng ta ngửi mùi hương</a:t>
              </a:r>
              <a:endParaRPr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" name="Google Shape;334;p30">
            <a:extLst>
              <a:ext uri="{FF2B5EF4-FFF2-40B4-BE49-F238E27FC236}">
                <a16:creationId xmlns:a16="http://schemas.microsoft.com/office/drawing/2014/main" id="{F7120AE3-4BF5-7432-E733-1358AA28B341}"/>
              </a:ext>
            </a:extLst>
          </p:cNvPr>
          <p:cNvGrpSpPr/>
          <p:nvPr/>
        </p:nvGrpSpPr>
        <p:grpSpPr>
          <a:xfrm>
            <a:off x="180278" y="2784861"/>
            <a:ext cx="2937098" cy="1115329"/>
            <a:chOff x="719990" y="2385775"/>
            <a:chExt cx="1930800" cy="733199"/>
          </a:xfrm>
        </p:grpSpPr>
        <p:sp>
          <p:nvSpPr>
            <p:cNvPr id="16" name="Google Shape;335;p30">
              <a:extLst>
                <a:ext uri="{FF2B5EF4-FFF2-40B4-BE49-F238E27FC236}">
                  <a16:creationId xmlns:a16="http://schemas.microsoft.com/office/drawing/2014/main" id="{CEF90D20-6825-295D-8D4F-8261435BCFD4}"/>
                </a:ext>
              </a:extLst>
            </p:cNvPr>
            <p:cNvSpPr txBox="1"/>
            <p:nvPr/>
          </p:nvSpPr>
          <p:spPr>
            <a:xfrm>
              <a:off x="721639" y="2385775"/>
              <a:ext cx="1929000" cy="25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solidFill>
                    <a:srgbClr val="71C1FD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Lưỡi </a:t>
              </a:r>
              <a:endParaRPr sz="3600" b="1" dirty="0">
                <a:solidFill>
                  <a:srgbClr val="71C1F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7" name="Google Shape;336;p30">
              <a:extLst>
                <a:ext uri="{FF2B5EF4-FFF2-40B4-BE49-F238E27FC236}">
                  <a16:creationId xmlns:a16="http://schemas.microsoft.com/office/drawing/2014/main" id="{648540CA-49F5-69E7-2DF7-9DE8C3D866AF}"/>
                </a:ext>
              </a:extLst>
            </p:cNvPr>
            <p:cNvSpPr txBox="1"/>
            <p:nvPr/>
          </p:nvSpPr>
          <p:spPr>
            <a:xfrm>
              <a:off x="719990" y="2641374"/>
              <a:ext cx="1930800" cy="47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Lưỡi giúp chúng ta nếm vị thức ăn</a:t>
              </a:r>
            </a:p>
          </p:txBody>
        </p:sp>
      </p:grpSp>
      <p:grpSp>
        <p:nvGrpSpPr>
          <p:cNvPr id="18" name="Google Shape;337;p30">
            <a:extLst>
              <a:ext uri="{FF2B5EF4-FFF2-40B4-BE49-F238E27FC236}">
                <a16:creationId xmlns:a16="http://schemas.microsoft.com/office/drawing/2014/main" id="{3E34069F-BBFA-9868-21EA-E2F4922BCBB7}"/>
              </a:ext>
            </a:extLst>
          </p:cNvPr>
          <p:cNvGrpSpPr/>
          <p:nvPr/>
        </p:nvGrpSpPr>
        <p:grpSpPr>
          <a:xfrm>
            <a:off x="579687" y="4684103"/>
            <a:ext cx="2937097" cy="1129223"/>
            <a:chOff x="948891" y="3833195"/>
            <a:chExt cx="1930800" cy="742333"/>
          </a:xfrm>
        </p:grpSpPr>
        <p:sp>
          <p:nvSpPr>
            <p:cNvPr id="19" name="Google Shape;338;p30">
              <a:extLst>
                <a:ext uri="{FF2B5EF4-FFF2-40B4-BE49-F238E27FC236}">
                  <a16:creationId xmlns:a16="http://schemas.microsoft.com/office/drawing/2014/main" id="{ED485021-8A53-1D69-DF28-F6942891B80E}"/>
                </a:ext>
              </a:extLst>
            </p:cNvPr>
            <p:cNvSpPr txBox="1"/>
            <p:nvPr/>
          </p:nvSpPr>
          <p:spPr>
            <a:xfrm>
              <a:off x="950239" y="3833195"/>
              <a:ext cx="19290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solidFill>
                    <a:schemeClr val="accent4">
                      <a:lumMod val="75000"/>
                    </a:schemeClr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Tay </a:t>
              </a:r>
              <a:endParaRPr sz="3600" b="1" dirty="0">
                <a:solidFill>
                  <a:schemeClr val="accent4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" name="Google Shape;339;p30">
              <a:extLst>
                <a:ext uri="{FF2B5EF4-FFF2-40B4-BE49-F238E27FC236}">
                  <a16:creationId xmlns:a16="http://schemas.microsoft.com/office/drawing/2014/main" id="{7602E69E-2940-11E0-1D99-709BD749695B}"/>
                </a:ext>
              </a:extLst>
            </p:cNvPr>
            <p:cNvSpPr txBox="1"/>
            <p:nvPr/>
          </p:nvSpPr>
          <p:spPr>
            <a:xfrm>
              <a:off x="948891" y="4093728"/>
              <a:ext cx="1930800" cy="48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Tay giúp chúng ta sờ, nắn các đồ vật</a:t>
              </a:r>
              <a:endParaRPr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" name="Google Shape;376;p30">
            <a:extLst>
              <a:ext uri="{FF2B5EF4-FFF2-40B4-BE49-F238E27FC236}">
                <a16:creationId xmlns:a16="http://schemas.microsoft.com/office/drawing/2014/main" id="{F47A68E0-E835-4D71-B4E5-3A46B28E5AA5}"/>
              </a:ext>
            </a:extLst>
          </p:cNvPr>
          <p:cNvGrpSpPr/>
          <p:nvPr/>
        </p:nvGrpSpPr>
        <p:grpSpPr>
          <a:xfrm>
            <a:off x="4434156" y="1181784"/>
            <a:ext cx="3312485" cy="1060960"/>
            <a:chOff x="3476115" y="1062263"/>
            <a:chExt cx="2177573" cy="697458"/>
          </a:xfrm>
        </p:grpSpPr>
        <p:sp>
          <p:nvSpPr>
            <p:cNvPr id="22" name="Google Shape;378;p30">
              <a:extLst>
                <a:ext uri="{FF2B5EF4-FFF2-40B4-BE49-F238E27FC236}">
                  <a16:creationId xmlns:a16="http://schemas.microsoft.com/office/drawing/2014/main" id="{9D3F27D2-A268-08FC-6135-DE76E42BF7ED}"/>
                </a:ext>
              </a:extLst>
            </p:cNvPr>
            <p:cNvSpPr txBox="1"/>
            <p:nvPr/>
          </p:nvSpPr>
          <p:spPr>
            <a:xfrm>
              <a:off x="3476115" y="1282121"/>
              <a:ext cx="2177573" cy="47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Mắt giúp chúng ta nhìn</a:t>
              </a:r>
            </a:p>
          </p:txBody>
        </p:sp>
        <p:sp>
          <p:nvSpPr>
            <p:cNvPr id="23" name="Google Shape;377;p30">
              <a:extLst>
                <a:ext uri="{FF2B5EF4-FFF2-40B4-BE49-F238E27FC236}">
                  <a16:creationId xmlns:a16="http://schemas.microsoft.com/office/drawing/2014/main" id="{B6673A55-FA04-E25C-D1D5-6FAB03ACDB5C}"/>
                </a:ext>
              </a:extLst>
            </p:cNvPr>
            <p:cNvSpPr txBox="1"/>
            <p:nvPr/>
          </p:nvSpPr>
          <p:spPr>
            <a:xfrm>
              <a:off x="3608164" y="1062263"/>
              <a:ext cx="1929000" cy="25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solidFill>
                    <a:srgbClr val="7030A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Mắt </a:t>
              </a:r>
              <a:endParaRPr sz="3600" b="1" dirty="0">
                <a:solidFill>
                  <a:srgbClr val="7030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24" name="Google Shape;380;p30">
            <a:extLst>
              <a:ext uri="{FF2B5EF4-FFF2-40B4-BE49-F238E27FC236}">
                <a16:creationId xmlns:a16="http://schemas.microsoft.com/office/drawing/2014/main" id="{85182BC0-F3FA-D56B-E588-5F3DAE61AE65}"/>
              </a:ext>
            </a:extLst>
          </p:cNvPr>
          <p:cNvCxnSpPr>
            <a:cxnSpLocks/>
          </p:cNvCxnSpPr>
          <p:nvPr/>
        </p:nvCxnSpPr>
        <p:spPr>
          <a:xfrm>
            <a:off x="4050468" y="3263851"/>
            <a:ext cx="1773735" cy="103991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30A4FB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5" name="Google Shape;381;p30">
            <a:extLst>
              <a:ext uri="{FF2B5EF4-FFF2-40B4-BE49-F238E27FC236}">
                <a16:creationId xmlns:a16="http://schemas.microsoft.com/office/drawing/2014/main" id="{365ACB1F-EABF-FBE7-8D81-A0CD58CD24DF}"/>
              </a:ext>
            </a:extLst>
          </p:cNvPr>
          <p:cNvCxnSpPr>
            <a:cxnSpLocks/>
          </p:cNvCxnSpPr>
          <p:nvPr/>
        </p:nvCxnSpPr>
        <p:spPr>
          <a:xfrm flipV="1">
            <a:off x="4499823" y="4722427"/>
            <a:ext cx="798903" cy="78824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D6880D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6" name="Google Shape;382;p30">
            <a:extLst>
              <a:ext uri="{FF2B5EF4-FFF2-40B4-BE49-F238E27FC236}">
                <a16:creationId xmlns:a16="http://schemas.microsoft.com/office/drawing/2014/main" id="{C3772318-291B-E504-37AE-924A1F0056E9}"/>
              </a:ext>
            </a:extLst>
          </p:cNvPr>
          <p:cNvCxnSpPr/>
          <p:nvPr/>
        </p:nvCxnSpPr>
        <p:spPr>
          <a:xfrm flipH="1">
            <a:off x="7050694" y="3329946"/>
            <a:ext cx="977967" cy="75344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54EA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7" name="Google Shape;383;p30">
            <a:extLst>
              <a:ext uri="{FF2B5EF4-FFF2-40B4-BE49-F238E27FC236}">
                <a16:creationId xmlns:a16="http://schemas.microsoft.com/office/drawing/2014/main" id="{56E16DB8-079C-B1FD-0AAB-5F979E805F40}"/>
              </a:ext>
            </a:extLst>
          </p:cNvPr>
          <p:cNvCxnSpPr>
            <a:cxnSpLocks/>
          </p:cNvCxnSpPr>
          <p:nvPr/>
        </p:nvCxnSpPr>
        <p:spPr>
          <a:xfrm rot="10800000">
            <a:off x="6172635" y="4097761"/>
            <a:ext cx="1565253" cy="142610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8" name="Google Shape;384;p30">
            <a:extLst>
              <a:ext uri="{FF2B5EF4-FFF2-40B4-BE49-F238E27FC236}">
                <a16:creationId xmlns:a16="http://schemas.microsoft.com/office/drawing/2014/main" id="{BA984977-EC2D-44D1-DE04-ED5D521CF109}"/>
              </a:ext>
            </a:extLst>
          </p:cNvPr>
          <p:cNvCxnSpPr>
            <a:cxnSpLocks/>
          </p:cNvCxnSpPr>
          <p:nvPr/>
        </p:nvCxnSpPr>
        <p:spPr>
          <a:xfrm rot="5400000">
            <a:off x="5416611" y="2997804"/>
            <a:ext cx="1069311" cy="34841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7030A0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29" name="Google Shape;385;p30">
            <a:extLst>
              <a:ext uri="{FF2B5EF4-FFF2-40B4-BE49-F238E27FC236}">
                <a16:creationId xmlns:a16="http://schemas.microsoft.com/office/drawing/2014/main" id="{AA40E719-B68D-A466-A5A5-46651D211909}"/>
              </a:ext>
            </a:extLst>
          </p:cNvPr>
          <p:cNvGrpSpPr/>
          <p:nvPr/>
        </p:nvGrpSpPr>
        <p:grpSpPr>
          <a:xfrm>
            <a:off x="5663792" y="2175257"/>
            <a:ext cx="831995" cy="755788"/>
            <a:chOff x="4345730" y="1988000"/>
            <a:chExt cx="457806" cy="415873"/>
          </a:xfrm>
        </p:grpSpPr>
        <p:sp>
          <p:nvSpPr>
            <p:cNvPr id="30" name="Google Shape;386;p30">
              <a:extLst>
                <a:ext uri="{FF2B5EF4-FFF2-40B4-BE49-F238E27FC236}">
                  <a16:creationId xmlns:a16="http://schemas.microsoft.com/office/drawing/2014/main" id="{CCCBE255-8264-CB88-776A-ACC93E10EBB7}"/>
                </a:ext>
              </a:extLst>
            </p:cNvPr>
            <p:cNvSpPr/>
            <p:nvPr/>
          </p:nvSpPr>
          <p:spPr>
            <a:xfrm>
              <a:off x="4345730" y="1988000"/>
              <a:ext cx="457806" cy="415873"/>
            </a:xfrm>
            <a:custGeom>
              <a:avLst/>
              <a:gdLst/>
              <a:ahLst/>
              <a:cxnLst/>
              <a:rect l="l" t="t" r="r" b="b"/>
              <a:pathLst>
                <a:path w="12708" h="11544" extrusionOk="0">
                  <a:moveTo>
                    <a:pt x="6467" y="1"/>
                  </a:moveTo>
                  <a:cubicBezTo>
                    <a:pt x="4687" y="26"/>
                    <a:pt x="3133" y="1129"/>
                    <a:pt x="1880" y="2256"/>
                  </a:cubicBezTo>
                  <a:cubicBezTo>
                    <a:pt x="652" y="3384"/>
                    <a:pt x="201" y="4562"/>
                    <a:pt x="101" y="6091"/>
                  </a:cubicBezTo>
                  <a:cubicBezTo>
                    <a:pt x="0" y="8297"/>
                    <a:pt x="1604" y="10452"/>
                    <a:pt x="4035" y="11229"/>
                  </a:cubicBezTo>
                  <a:cubicBezTo>
                    <a:pt x="4716" y="11443"/>
                    <a:pt x="5381" y="11543"/>
                    <a:pt x="6022" y="11543"/>
                  </a:cubicBezTo>
                  <a:cubicBezTo>
                    <a:pt x="7930" y="11543"/>
                    <a:pt x="9627" y="10656"/>
                    <a:pt x="10903" y="9249"/>
                  </a:cubicBezTo>
                  <a:cubicBezTo>
                    <a:pt x="12707" y="7244"/>
                    <a:pt x="12431" y="3961"/>
                    <a:pt x="10802" y="1931"/>
                  </a:cubicBezTo>
                  <a:cubicBezTo>
                    <a:pt x="10176" y="1179"/>
                    <a:pt x="8948" y="552"/>
                    <a:pt x="7945" y="226"/>
                  </a:cubicBezTo>
                  <a:cubicBezTo>
                    <a:pt x="7444" y="76"/>
                    <a:pt x="6943" y="1"/>
                    <a:pt x="6467" y="1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31" name="Google Shape;387;p30">
              <a:extLst>
                <a:ext uri="{FF2B5EF4-FFF2-40B4-BE49-F238E27FC236}">
                  <a16:creationId xmlns:a16="http://schemas.microsoft.com/office/drawing/2014/main" id="{1A7C29A8-8D35-6644-A86D-7F3874E3DB30}"/>
                </a:ext>
              </a:extLst>
            </p:cNvPr>
            <p:cNvSpPr/>
            <p:nvPr/>
          </p:nvSpPr>
          <p:spPr>
            <a:xfrm>
              <a:off x="4365580" y="2023881"/>
              <a:ext cx="371094" cy="272169"/>
            </a:xfrm>
            <a:custGeom>
              <a:avLst/>
              <a:gdLst/>
              <a:ahLst/>
              <a:cxnLst/>
              <a:rect l="l" t="t" r="r" b="b"/>
              <a:pathLst>
                <a:path w="10301" h="7555" extrusionOk="0">
                  <a:moveTo>
                    <a:pt x="5114" y="0"/>
                  </a:moveTo>
                  <a:cubicBezTo>
                    <a:pt x="5007" y="0"/>
                    <a:pt x="4898" y="3"/>
                    <a:pt x="4788" y="7"/>
                  </a:cubicBezTo>
                  <a:cubicBezTo>
                    <a:pt x="1304" y="133"/>
                    <a:pt x="1" y="1812"/>
                    <a:pt x="126" y="3491"/>
                  </a:cubicBezTo>
                  <a:cubicBezTo>
                    <a:pt x="251" y="5195"/>
                    <a:pt x="2657" y="7050"/>
                    <a:pt x="4562" y="7476"/>
                  </a:cubicBezTo>
                  <a:cubicBezTo>
                    <a:pt x="4797" y="7529"/>
                    <a:pt x="5061" y="7555"/>
                    <a:pt x="5341" y="7555"/>
                  </a:cubicBezTo>
                  <a:cubicBezTo>
                    <a:pt x="7333" y="7555"/>
                    <a:pt x="10211" y="6252"/>
                    <a:pt x="10276" y="3967"/>
                  </a:cubicBezTo>
                  <a:cubicBezTo>
                    <a:pt x="10301" y="2172"/>
                    <a:pt x="8375" y="0"/>
                    <a:pt x="5114" y="0"/>
                  </a:cubicBezTo>
                  <a:close/>
                </a:path>
              </a:pathLst>
            </a:custGeom>
            <a:solidFill>
              <a:srgbClr val="FF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32" name="Google Shape;388;p30">
              <a:extLst>
                <a:ext uri="{FF2B5EF4-FFF2-40B4-BE49-F238E27FC236}">
                  <a16:creationId xmlns:a16="http://schemas.microsoft.com/office/drawing/2014/main" id="{0C86D32E-54E7-3D35-056E-5DBA1B9F8CD7}"/>
                </a:ext>
              </a:extLst>
            </p:cNvPr>
            <p:cNvSpPr/>
            <p:nvPr/>
          </p:nvSpPr>
          <p:spPr>
            <a:xfrm>
              <a:off x="4408054" y="2059113"/>
              <a:ext cx="313309" cy="204370"/>
            </a:xfrm>
            <a:custGeom>
              <a:avLst/>
              <a:gdLst/>
              <a:ahLst/>
              <a:cxnLst/>
              <a:rect l="l" t="t" r="r" b="b"/>
              <a:pathLst>
                <a:path w="8697" h="5673" extrusionOk="0">
                  <a:moveTo>
                    <a:pt x="4333" y="1"/>
                  </a:moveTo>
                  <a:cubicBezTo>
                    <a:pt x="1743" y="1"/>
                    <a:pt x="50" y="1836"/>
                    <a:pt x="50" y="2588"/>
                  </a:cubicBezTo>
                  <a:cubicBezTo>
                    <a:pt x="0" y="3972"/>
                    <a:pt x="1851" y="5672"/>
                    <a:pt x="4376" y="5672"/>
                  </a:cubicBezTo>
                  <a:cubicBezTo>
                    <a:pt x="4413" y="5672"/>
                    <a:pt x="4449" y="5672"/>
                    <a:pt x="4486" y="5671"/>
                  </a:cubicBezTo>
                  <a:cubicBezTo>
                    <a:pt x="7067" y="5596"/>
                    <a:pt x="8696" y="3942"/>
                    <a:pt x="8496" y="2864"/>
                  </a:cubicBezTo>
                  <a:cubicBezTo>
                    <a:pt x="8270" y="1761"/>
                    <a:pt x="7318" y="107"/>
                    <a:pt x="4586" y="7"/>
                  </a:cubicBezTo>
                  <a:cubicBezTo>
                    <a:pt x="4501" y="3"/>
                    <a:pt x="4416" y="1"/>
                    <a:pt x="4333" y="1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33" name="Google Shape;389;p30">
              <a:extLst>
                <a:ext uri="{FF2B5EF4-FFF2-40B4-BE49-F238E27FC236}">
                  <a16:creationId xmlns:a16="http://schemas.microsoft.com/office/drawing/2014/main" id="{5E7DBE00-436C-D817-76FC-DBE9A4FD411F}"/>
                </a:ext>
              </a:extLst>
            </p:cNvPr>
            <p:cNvSpPr/>
            <p:nvPr/>
          </p:nvSpPr>
          <p:spPr>
            <a:xfrm>
              <a:off x="4405424" y="2058429"/>
              <a:ext cx="311436" cy="164670"/>
            </a:xfrm>
            <a:custGeom>
              <a:avLst/>
              <a:gdLst/>
              <a:ahLst/>
              <a:cxnLst/>
              <a:rect l="l" t="t" r="r" b="b"/>
              <a:pathLst>
                <a:path w="8645" h="4571" extrusionOk="0">
                  <a:moveTo>
                    <a:pt x="4596" y="0"/>
                  </a:moveTo>
                  <a:cubicBezTo>
                    <a:pt x="1899" y="0"/>
                    <a:pt x="98" y="1585"/>
                    <a:pt x="73" y="2206"/>
                  </a:cubicBezTo>
                  <a:cubicBezTo>
                    <a:pt x="1" y="3285"/>
                    <a:pt x="1672" y="4570"/>
                    <a:pt x="4076" y="4570"/>
                  </a:cubicBezTo>
                  <a:cubicBezTo>
                    <a:pt x="4186" y="4570"/>
                    <a:pt x="4296" y="4568"/>
                    <a:pt x="4409" y="4562"/>
                  </a:cubicBezTo>
                  <a:cubicBezTo>
                    <a:pt x="6990" y="4437"/>
                    <a:pt x="8644" y="3058"/>
                    <a:pt x="8469" y="2206"/>
                  </a:cubicBezTo>
                  <a:cubicBezTo>
                    <a:pt x="8293" y="1329"/>
                    <a:pt x="7366" y="26"/>
                    <a:pt x="4659" y="1"/>
                  </a:cubicBezTo>
                  <a:cubicBezTo>
                    <a:pt x="4638" y="1"/>
                    <a:pt x="4617" y="0"/>
                    <a:pt x="4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34" name="Google Shape;390;p30">
              <a:extLst>
                <a:ext uri="{FF2B5EF4-FFF2-40B4-BE49-F238E27FC236}">
                  <a16:creationId xmlns:a16="http://schemas.microsoft.com/office/drawing/2014/main" id="{4C506942-6E5D-797F-BB33-E0D9BFB18B29}"/>
                </a:ext>
              </a:extLst>
            </p:cNvPr>
            <p:cNvSpPr/>
            <p:nvPr/>
          </p:nvSpPr>
          <p:spPr>
            <a:xfrm>
              <a:off x="4508168" y="2092976"/>
              <a:ext cx="112074" cy="128069"/>
            </a:xfrm>
            <a:custGeom>
              <a:avLst/>
              <a:gdLst/>
              <a:ahLst/>
              <a:cxnLst/>
              <a:rect l="l" t="t" r="r" b="b"/>
              <a:pathLst>
                <a:path w="3111" h="3555" extrusionOk="0">
                  <a:moveTo>
                    <a:pt x="1535" y="0"/>
                  </a:moveTo>
                  <a:cubicBezTo>
                    <a:pt x="1488" y="0"/>
                    <a:pt x="1444" y="7"/>
                    <a:pt x="1406" y="19"/>
                  </a:cubicBezTo>
                  <a:cubicBezTo>
                    <a:pt x="1206" y="19"/>
                    <a:pt x="1030" y="119"/>
                    <a:pt x="880" y="245"/>
                  </a:cubicBezTo>
                  <a:cubicBezTo>
                    <a:pt x="855" y="245"/>
                    <a:pt x="830" y="270"/>
                    <a:pt x="830" y="270"/>
                  </a:cubicBezTo>
                  <a:cubicBezTo>
                    <a:pt x="830" y="270"/>
                    <a:pt x="805" y="270"/>
                    <a:pt x="805" y="295"/>
                  </a:cubicBezTo>
                  <a:cubicBezTo>
                    <a:pt x="805" y="295"/>
                    <a:pt x="780" y="295"/>
                    <a:pt x="780" y="320"/>
                  </a:cubicBezTo>
                  <a:cubicBezTo>
                    <a:pt x="780" y="320"/>
                    <a:pt x="755" y="345"/>
                    <a:pt x="729" y="345"/>
                  </a:cubicBezTo>
                  <a:cubicBezTo>
                    <a:pt x="1" y="1142"/>
                    <a:pt x="162" y="3555"/>
                    <a:pt x="1477" y="3555"/>
                  </a:cubicBezTo>
                  <a:cubicBezTo>
                    <a:pt x="1609" y="3555"/>
                    <a:pt x="1752" y="3530"/>
                    <a:pt x="1907" y="3478"/>
                  </a:cubicBezTo>
                  <a:cubicBezTo>
                    <a:pt x="2910" y="3127"/>
                    <a:pt x="3110" y="1473"/>
                    <a:pt x="2534" y="571"/>
                  </a:cubicBezTo>
                  <a:cubicBezTo>
                    <a:pt x="2333" y="270"/>
                    <a:pt x="2058" y="44"/>
                    <a:pt x="1682" y="19"/>
                  </a:cubicBezTo>
                  <a:cubicBezTo>
                    <a:pt x="1632" y="7"/>
                    <a:pt x="158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/>
            </a:p>
          </p:txBody>
        </p:sp>
        <p:sp>
          <p:nvSpPr>
            <p:cNvPr id="35" name="Google Shape;391;p30">
              <a:extLst>
                <a:ext uri="{FF2B5EF4-FFF2-40B4-BE49-F238E27FC236}">
                  <a16:creationId xmlns:a16="http://schemas.microsoft.com/office/drawing/2014/main" id="{774EDD7F-7F61-7123-E483-75C653EE5C77}"/>
                </a:ext>
              </a:extLst>
            </p:cNvPr>
            <p:cNvSpPr/>
            <p:nvPr/>
          </p:nvSpPr>
          <p:spPr>
            <a:xfrm>
              <a:off x="4515481" y="2096147"/>
              <a:ext cx="41573" cy="42690"/>
            </a:xfrm>
            <a:custGeom>
              <a:avLst/>
              <a:gdLst/>
              <a:ahLst/>
              <a:cxnLst/>
              <a:rect l="l" t="t" r="r" b="b"/>
              <a:pathLst>
                <a:path w="1154" h="1185" extrusionOk="0">
                  <a:moveTo>
                    <a:pt x="627" y="0"/>
                  </a:moveTo>
                  <a:cubicBezTo>
                    <a:pt x="552" y="0"/>
                    <a:pt x="476" y="19"/>
                    <a:pt x="401" y="56"/>
                  </a:cubicBezTo>
                  <a:cubicBezTo>
                    <a:pt x="251" y="132"/>
                    <a:pt x="176" y="282"/>
                    <a:pt x="125" y="407"/>
                  </a:cubicBezTo>
                  <a:cubicBezTo>
                    <a:pt x="100" y="457"/>
                    <a:pt x="100" y="508"/>
                    <a:pt x="75" y="558"/>
                  </a:cubicBezTo>
                  <a:cubicBezTo>
                    <a:pt x="25" y="708"/>
                    <a:pt x="0" y="858"/>
                    <a:pt x="75" y="984"/>
                  </a:cubicBezTo>
                  <a:cubicBezTo>
                    <a:pt x="151" y="1134"/>
                    <a:pt x="351" y="1184"/>
                    <a:pt x="501" y="1184"/>
                  </a:cubicBezTo>
                  <a:cubicBezTo>
                    <a:pt x="752" y="1184"/>
                    <a:pt x="1003" y="1009"/>
                    <a:pt x="1078" y="758"/>
                  </a:cubicBezTo>
                  <a:cubicBezTo>
                    <a:pt x="1153" y="633"/>
                    <a:pt x="1153" y="483"/>
                    <a:pt x="1078" y="332"/>
                  </a:cubicBezTo>
                  <a:cubicBezTo>
                    <a:pt x="1078" y="307"/>
                    <a:pt x="1053" y="257"/>
                    <a:pt x="1028" y="232"/>
                  </a:cubicBezTo>
                  <a:cubicBezTo>
                    <a:pt x="1003" y="207"/>
                    <a:pt x="1003" y="207"/>
                    <a:pt x="1003" y="207"/>
                  </a:cubicBezTo>
                  <a:cubicBezTo>
                    <a:pt x="953" y="132"/>
                    <a:pt x="902" y="82"/>
                    <a:pt x="852" y="56"/>
                  </a:cubicBezTo>
                  <a:cubicBezTo>
                    <a:pt x="777" y="19"/>
                    <a:pt x="702" y="0"/>
                    <a:pt x="627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36" name="Google Shape;392;p30">
              <a:extLst>
                <a:ext uri="{FF2B5EF4-FFF2-40B4-BE49-F238E27FC236}">
                  <a16:creationId xmlns:a16="http://schemas.microsoft.com/office/drawing/2014/main" id="{6EE70C9A-7DE7-1B31-C101-CC0FE339B005}"/>
                </a:ext>
              </a:extLst>
            </p:cNvPr>
            <p:cNvSpPr/>
            <p:nvPr/>
          </p:nvSpPr>
          <p:spPr>
            <a:xfrm>
              <a:off x="4580471" y="2175005"/>
              <a:ext cx="36169" cy="36854"/>
            </a:xfrm>
            <a:custGeom>
              <a:avLst/>
              <a:gdLst/>
              <a:ahLst/>
              <a:cxnLst/>
              <a:rect l="l" t="t" r="r" b="b"/>
              <a:pathLst>
                <a:path w="1004" h="1023" extrusionOk="0">
                  <a:moveTo>
                    <a:pt x="606" y="0"/>
                  </a:moveTo>
                  <a:cubicBezTo>
                    <a:pt x="544" y="0"/>
                    <a:pt x="482" y="20"/>
                    <a:pt x="427" y="48"/>
                  </a:cubicBezTo>
                  <a:cubicBezTo>
                    <a:pt x="402" y="48"/>
                    <a:pt x="377" y="73"/>
                    <a:pt x="352" y="98"/>
                  </a:cubicBezTo>
                  <a:cubicBezTo>
                    <a:pt x="276" y="98"/>
                    <a:pt x="226" y="148"/>
                    <a:pt x="176" y="173"/>
                  </a:cubicBezTo>
                  <a:cubicBezTo>
                    <a:pt x="76" y="248"/>
                    <a:pt x="26" y="374"/>
                    <a:pt x="26" y="499"/>
                  </a:cubicBezTo>
                  <a:cubicBezTo>
                    <a:pt x="1" y="725"/>
                    <a:pt x="151" y="950"/>
                    <a:pt x="377" y="1000"/>
                  </a:cubicBezTo>
                  <a:cubicBezTo>
                    <a:pt x="417" y="1015"/>
                    <a:pt x="458" y="1022"/>
                    <a:pt x="499" y="1022"/>
                  </a:cubicBezTo>
                  <a:cubicBezTo>
                    <a:pt x="662" y="1022"/>
                    <a:pt x="823" y="910"/>
                    <a:pt x="903" y="750"/>
                  </a:cubicBezTo>
                  <a:cubicBezTo>
                    <a:pt x="953" y="675"/>
                    <a:pt x="978" y="574"/>
                    <a:pt x="978" y="499"/>
                  </a:cubicBezTo>
                  <a:cubicBezTo>
                    <a:pt x="1003" y="399"/>
                    <a:pt x="978" y="324"/>
                    <a:pt x="928" y="223"/>
                  </a:cubicBezTo>
                  <a:cubicBezTo>
                    <a:pt x="903" y="148"/>
                    <a:pt x="828" y="73"/>
                    <a:pt x="753" y="48"/>
                  </a:cubicBezTo>
                  <a:cubicBezTo>
                    <a:pt x="707" y="14"/>
                    <a:pt x="657" y="0"/>
                    <a:pt x="606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37" name="Google Shape;393;p30">
              <a:extLst>
                <a:ext uri="{FF2B5EF4-FFF2-40B4-BE49-F238E27FC236}">
                  <a16:creationId xmlns:a16="http://schemas.microsoft.com/office/drawing/2014/main" id="{DD613A5D-66DE-60E8-B867-6FC17864A996}"/>
                </a:ext>
              </a:extLst>
            </p:cNvPr>
            <p:cNvSpPr/>
            <p:nvPr/>
          </p:nvSpPr>
          <p:spPr>
            <a:xfrm>
              <a:off x="4397174" y="2051368"/>
              <a:ext cx="327791" cy="213556"/>
            </a:xfrm>
            <a:custGeom>
              <a:avLst/>
              <a:gdLst/>
              <a:ahLst/>
              <a:cxnLst/>
              <a:rect l="l" t="t" r="r" b="b"/>
              <a:pathLst>
                <a:path w="9099" h="5928" extrusionOk="0">
                  <a:moveTo>
                    <a:pt x="4937" y="428"/>
                  </a:moveTo>
                  <a:cubicBezTo>
                    <a:pt x="5165" y="428"/>
                    <a:pt x="5391" y="442"/>
                    <a:pt x="5615" y="472"/>
                  </a:cubicBezTo>
                  <a:cubicBezTo>
                    <a:pt x="6342" y="573"/>
                    <a:pt x="7044" y="823"/>
                    <a:pt x="7595" y="1299"/>
                  </a:cubicBezTo>
                  <a:cubicBezTo>
                    <a:pt x="8121" y="1751"/>
                    <a:pt x="8522" y="2452"/>
                    <a:pt x="8623" y="3129"/>
                  </a:cubicBezTo>
                  <a:cubicBezTo>
                    <a:pt x="8597" y="3480"/>
                    <a:pt x="8397" y="3756"/>
                    <a:pt x="8171" y="4006"/>
                  </a:cubicBezTo>
                  <a:cubicBezTo>
                    <a:pt x="7946" y="4282"/>
                    <a:pt x="7670" y="4533"/>
                    <a:pt x="7369" y="4733"/>
                  </a:cubicBezTo>
                  <a:cubicBezTo>
                    <a:pt x="6768" y="5159"/>
                    <a:pt x="5991" y="5310"/>
                    <a:pt x="5264" y="5435"/>
                  </a:cubicBezTo>
                  <a:cubicBezTo>
                    <a:pt x="5002" y="5471"/>
                    <a:pt x="4736" y="5491"/>
                    <a:pt x="4471" y="5491"/>
                  </a:cubicBezTo>
                  <a:cubicBezTo>
                    <a:pt x="4001" y="5491"/>
                    <a:pt x="3532" y="5429"/>
                    <a:pt x="3084" y="5284"/>
                  </a:cubicBezTo>
                  <a:cubicBezTo>
                    <a:pt x="2507" y="5109"/>
                    <a:pt x="1981" y="4783"/>
                    <a:pt x="1530" y="4357"/>
                  </a:cubicBezTo>
                  <a:cubicBezTo>
                    <a:pt x="1104" y="3956"/>
                    <a:pt x="703" y="3405"/>
                    <a:pt x="552" y="2828"/>
                  </a:cubicBezTo>
                  <a:cubicBezTo>
                    <a:pt x="452" y="2452"/>
                    <a:pt x="728" y="2202"/>
                    <a:pt x="978" y="1976"/>
                  </a:cubicBezTo>
                  <a:cubicBezTo>
                    <a:pt x="1229" y="1751"/>
                    <a:pt x="1505" y="1550"/>
                    <a:pt x="1780" y="1350"/>
                  </a:cubicBezTo>
                  <a:cubicBezTo>
                    <a:pt x="2715" y="768"/>
                    <a:pt x="3838" y="428"/>
                    <a:pt x="4937" y="428"/>
                  </a:cubicBezTo>
                  <a:close/>
                  <a:moveTo>
                    <a:pt x="4955" y="0"/>
                  </a:moveTo>
                  <a:cubicBezTo>
                    <a:pt x="3877" y="0"/>
                    <a:pt x="2783" y="302"/>
                    <a:pt x="1831" y="823"/>
                  </a:cubicBezTo>
                  <a:cubicBezTo>
                    <a:pt x="1505" y="1024"/>
                    <a:pt x="1204" y="1224"/>
                    <a:pt x="903" y="1475"/>
                  </a:cubicBezTo>
                  <a:cubicBezTo>
                    <a:pt x="627" y="1700"/>
                    <a:pt x="277" y="1976"/>
                    <a:pt x="151" y="2302"/>
                  </a:cubicBezTo>
                  <a:cubicBezTo>
                    <a:pt x="1" y="2703"/>
                    <a:pt x="151" y="3104"/>
                    <a:pt x="327" y="3430"/>
                  </a:cubicBezTo>
                  <a:cubicBezTo>
                    <a:pt x="477" y="3756"/>
                    <a:pt x="678" y="4031"/>
                    <a:pt x="878" y="4282"/>
                  </a:cubicBezTo>
                  <a:cubicBezTo>
                    <a:pt x="1768" y="5354"/>
                    <a:pt x="3073" y="5928"/>
                    <a:pt x="4434" y="5928"/>
                  </a:cubicBezTo>
                  <a:cubicBezTo>
                    <a:pt x="4568" y="5928"/>
                    <a:pt x="4703" y="5922"/>
                    <a:pt x="4838" y="5911"/>
                  </a:cubicBezTo>
                  <a:cubicBezTo>
                    <a:pt x="5314" y="5886"/>
                    <a:pt x="5790" y="5786"/>
                    <a:pt x="6267" y="5685"/>
                  </a:cubicBezTo>
                  <a:cubicBezTo>
                    <a:pt x="6718" y="5560"/>
                    <a:pt x="7169" y="5435"/>
                    <a:pt x="7570" y="5159"/>
                  </a:cubicBezTo>
                  <a:cubicBezTo>
                    <a:pt x="7946" y="4909"/>
                    <a:pt x="8272" y="4583"/>
                    <a:pt x="8572" y="4232"/>
                  </a:cubicBezTo>
                  <a:cubicBezTo>
                    <a:pt x="8848" y="3906"/>
                    <a:pt x="9099" y="3530"/>
                    <a:pt x="8998" y="3079"/>
                  </a:cubicBezTo>
                  <a:cubicBezTo>
                    <a:pt x="8998" y="3054"/>
                    <a:pt x="8998" y="3054"/>
                    <a:pt x="8973" y="3029"/>
                  </a:cubicBezTo>
                  <a:cubicBezTo>
                    <a:pt x="8898" y="2352"/>
                    <a:pt x="8623" y="1726"/>
                    <a:pt x="8146" y="1199"/>
                  </a:cubicBezTo>
                  <a:cubicBezTo>
                    <a:pt x="7645" y="673"/>
                    <a:pt x="6943" y="322"/>
                    <a:pt x="6216" y="147"/>
                  </a:cubicBezTo>
                  <a:cubicBezTo>
                    <a:pt x="5805" y="47"/>
                    <a:pt x="5381" y="0"/>
                    <a:pt x="4955" y="0"/>
                  </a:cubicBezTo>
                  <a:close/>
                </a:path>
              </a:pathLst>
            </a:custGeom>
            <a:solidFill>
              <a:srgbClr val="FF9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38" name="Google Shape;394;p30">
              <a:extLst>
                <a:ext uri="{FF2B5EF4-FFF2-40B4-BE49-F238E27FC236}">
                  <a16:creationId xmlns:a16="http://schemas.microsoft.com/office/drawing/2014/main" id="{414BADA4-35CB-B957-68C1-828CB2AD4EF0}"/>
                </a:ext>
              </a:extLst>
            </p:cNvPr>
            <p:cNvSpPr/>
            <p:nvPr/>
          </p:nvSpPr>
          <p:spPr>
            <a:xfrm>
              <a:off x="4429705" y="2056844"/>
              <a:ext cx="38835" cy="44383"/>
            </a:xfrm>
            <a:custGeom>
              <a:avLst/>
              <a:gdLst/>
              <a:ahLst/>
              <a:cxnLst/>
              <a:rect l="l" t="t" r="r" b="b"/>
              <a:pathLst>
                <a:path w="1078" h="1232" extrusionOk="0">
                  <a:moveTo>
                    <a:pt x="100" y="1"/>
                  </a:moveTo>
                  <a:cubicBezTo>
                    <a:pt x="82" y="1"/>
                    <a:pt x="63" y="7"/>
                    <a:pt x="50" y="20"/>
                  </a:cubicBezTo>
                  <a:cubicBezTo>
                    <a:pt x="25" y="45"/>
                    <a:pt x="25" y="70"/>
                    <a:pt x="0" y="95"/>
                  </a:cubicBezTo>
                  <a:cubicBezTo>
                    <a:pt x="0" y="145"/>
                    <a:pt x="0" y="220"/>
                    <a:pt x="25" y="270"/>
                  </a:cubicBezTo>
                  <a:cubicBezTo>
                    <a:pt x="50" y="345"/>
                    <a:pt x="75" y="421"/>
                    <a:pt x="100" y="471"/>
                  </a:cubicBezTo>
                  <a:cubicBezTo>
                    <a:pt x="151" y="596"/>
                    <a:pt x="226" y="696"/>
                    <a:pt x="301" y="797"/>
                  </a:cubicBezTo>
                  <a:cubicBezTo>
                    <a:pt x="376" y="897"/>
                    <a:pt x="476" y="997"/>
                    <a:pt x="577" y="1097"/>
                  </a:cubicBezTo>
                  <a:cubicBezTo>
                    <a:pt x="627" y="1147"/>
                    <a:pt x="702" y="1198"/>
                    <a:pt x="777" y="1223"/>
                  </a:cubicBezTo>
                  <a:cubicBezTo>
                    <a:pt x="795" y="1229"/>
                    <a:pt x="815" y="1232"/>
                    <a:pt x="837" y="1232"/>
                  </a:cubicBezTo>
                  <a:cubicBezTo>
                    <a:pt x="907" y="1232"/>
                    <a:pt x="989" y="1199"/>
                    <a:pt x="1028" y="1122"/>
                  </a:cubicBezTo>
                  <a:cubicBezTo>
                    <a:pt x="1078" y="1047"/>
                    <a:pt x="1053" y="972"/>
                    <a:pt x="978" y="922"/>
                  </a:cubicBezTo>
                  <a:lnTo>
                    <a:pt x="978" y="922"/>
                  </a:lnTo>
                  <a:cubicBezTo>
                    <a:pt x="969" y="913"/>
                    <a:pt x="960" y="904"/>
                    <a:pt x="953" y="897"/>
                  </a:cubicBezTo>
                  <a:lnTo>
                    <a:pt x="928" y="897"/>
                  </a:lnTo>
                  <a:cubicBezTo>
                    <a:pt x="928" y="897"/>
                    <a:pt x="902" y="872"/>
                    <a:pt x="877" y="872"/>
                  </a:cubicBezTo>
                  <a:cubicBezTo>
                    <a:pt x="877" y="847"/>
                    <a:pt x="852" y="847"/>
                    <a:pt x="852" y="847"/>
                  </a:cubicBezTo>
                  <a:cubicBezTo>
                    <a:pt x="827" y="822"/>
                    <a:pt x="802" y="797"/>
                    <a:pt x="777" y="772"/>
                  </a:cubicBezTo>
                  <a:cubicBezTo>
                    <a:pt x="702" y="696"/>
                    <a:pt x="627" y="621"/>
                    <a:pt x="552" y="546"/>
                  </a:cubicBezTo>
                  <a:cubicBezTo>
                    <a:pt x="527" y="496"/>
                    <a:pt x="476" y="471"/>
                    <a:pt x="451" y="421"/>
                  </a:cubicBezTo>
                  <a:cubicBezTo>
                    <a:pt x="451" y="421"/>
                    <a:pt x="426" y="396"/>
                    <a:pt x="426" y="396"/>
                  </a:cubicBezTo>
                  <a:cubicBezTo>
                    <a:pt x="426" y="396"/>
                    <a:pt x="426" y="371"/>
                    <a:pt x="401" y="371"/>
                  </a:cubicBezTo>
                  <a:cubicBezTo>
                    <a:pt x="401" y="345"/>
                    <a:pt x="376" y="320"/>
                    <a:pt x="351" y="295"/>
                  </a:cubicBezTo>
                  <a:cubicBezTo>
                    <a:pt x="326" y="245"/>
                    <a:pt x="301" y="195"/>
                    <a:pt x="276" y="145"/>
                  </a:cubicBezTo>
                  <a:cubicBezTo>
                    <a:pt x="251" y="120"/>
                    <a:pt x="201" y="45"/>
                    <a:pt x="151" y="20"/>
                  </a:cubicBezTo>
                  <a:cubicBezTo>
                    <a:pt x="138" y="7"/>
                    <a:pt x="119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39" name="Google Shape;395;p30">
              <a:extLst>
                <a:ext uri="{FF2B5EF4-FFF2-40B4-BE49-F238E27FC236}">
                  <a16:creationId xmlns:a16="http://schemas.microsoft.com/office/drawing/2014/main" id="{A4B77253-390F-E9AD-4FB0-76DA9AD78989}"/>
                </a:ext>
              </a:extLst>
            </p:cNvPr>
            <p:cNvSpPr/>
            <p:nvPr/>
          </p:nvSpPr>
          <p:spPr>
            <a:xfrm>
              <a:off x="4437811" y="210900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9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40" name="Google Shape;396;p30">
              <a:extLst>
                <a:ext uri="{FF2B5EF4-FFF2-40B4-BE49-F238E27FC236}">
                  <a16:creationId xmlns:a16="http://schemas.microsoft.com/office/drawing/2014/main" id="{0A5DF341-D963-6AC3-E71B-B20024B19893}"/>
                </a:ext>
              </a:extLst>
            </p:cNvPr>
            <p:cNvSpPr/>
            <p:nvPr/>
          </p:nvSpPr>
          <p:spPr>
            <a:xfrm>
              <a:off x="4400813" y="2080404"/>
              <a:ext cx="37934" cy="35124"/>
            </a:xfrm>
            <a:custGeom>
              <a:avLst/>
              <a:gdLst/>
              <a:ahLst/>
              <a:cxnLst/>
              <a:rect l="l" t="t" r="r" b="b"/>
              <a:pathLst>
                <a:path w="1053" h="975" extrusionOk="0">
                  <a:moveTo>
                    <a:pt x="67" y="1"/>
                  </a:moveTo>
                  <a:cubicBezTo>
                    <a:pt x="42" y="1"/>
                    <a:pt x="25" y="13"/>
                    <a:pt x="25" y="42"/>
                  </a:cubicBezTo>
                  <a:cubicBezTo>
                    <a:pt x="25" y="67"/>
                    <a:pt x="0" y="92"/>
                    <a:pt x="0" y="92"/>
                  </a:cubicBezTo>
                  <a:cubicBezTo>
                    <a:pt x="0" y="118"/>
                    <a:pt x="0" y="118"/>
                    <a:pt x="0" y="143"/>
                  </a:cubicBezTo>
                  <a:cubicBezTo>
                    <a:pt x="0" y="168"/>
                    <a:pt x="25" y="193"/>
                    <a:pt x="25" y="243"/>
                  </a:cubicBezTo>
                  <a:cubicBezTo>
                    <a:pt x="50" y="293"/>
                    <a:pt x="50" y="343"/>
                    <a:pt x="75" y="393"/>
                  </a:cubicBezTo>
                  <a:cubicBezTo>
                    <a:pt x="125" y="493"/>
                    <a:pt x="201" y="594"/>
                    <a:pt x="276" y="669"/>
                  </a:cubicBezTo>
                  <a:cubicBezTo>
                    <a:pt x="351" y="744"/>
                    <a:pt x="451" y="819"/>
                    <a:pt x="552" y="869"/>
                  </a:cubicBezTo>
                  <a:cubicBezTo>
                    <a:pt x="638" y="913"/>
                    <a:pt x="743" y="975"/>
                    <a:pt x="851" y="975"/>
                  </a:cubicBezTo>
                  <a:cubicBezTo>
                    <a:pt x="868" y="975"/>
                    <a:pt x="885" y="973"/>
                    <a:pt x="902" y="970"/>
                  </a:cubicBezTo>
                  <a:cubicBezTo>
                    <a:pt x="927" y="970"/>
                    <a:pt x="953" y="970"/>
                    <a:pt x="978" y="945"/>
                  </a:cubicBezTo>
                  <a:cubicBezTo>
                    <a:pt x="1003" y="920"/>
                    <a:pt x="1028" y="920"/>
                    <a:pt x="1028" y="894"/>
                  </a:cubicBezTo>
                  <a:cubicBezTo>
                    <a:pt x="1053" y="869"/>
                    <a:pt x="1053" y="819"/>
                    <a:pt x="1028" y="794"/>
                  </a:cubicBezTo>
                  <a:lnTo>
                    <a:pt x="1003" y="794"/>
                  </a:lnTo>
                  <a:cubicBezTo>
                    <a:pt x="1003" y="769"/>
                    <a:pt x="1003" y="744"/>
                    <a:pt x="978" y="744"/>
                  </a:cubicBezTo>
                  <a:cubicBezTo>
                    <a:pt x="978" y="719"/>
                    <a:pt x="953" y="719"/>
                    <a:pt x="953" y="719"/>
                  </a:cubicBezTo>
                  <a:cubicBezTo>
                    <a:pt x="877" y="644"/>
                    <a:pt x="777" y="619"/>
                    <a:pt x="702" y="594"/>
                  </a:cubicBezTo>
                  <a:cubicBezTo>
                    <a:pt x="677" y="569"/>
                    <a:pt x="627" y="544"/>
                    <a:pt x="602" y="493"/>
                  </a:cubicBezTo>
                  <a:lnTo>
                    <a:pt x="552" y="493"/>
                  </a:lnTo>
                  <a:cubicBezTo>
                    <a:pt x="552" y="468"/>
                    <a:pt x="526" y="443"/>
                    <a:pt x="501" y="443"/>
                  </a:cubicBezTo>
                  <a:cubicBezTo>
                    <a:pt x="476" y="393"/>
                    <a:pt x="426" y="368"/>
                    <a:pt x="401" y="343"/>
                  </a:cubicBezTo>
                  <a:cubicBezTo>
                    <a:pt x="401" y="318"/>
                    <a:pt x="376" y="293"/>
                    <a:pt x="351" y="293"/>
                  </a:cubicBezTo>
                  <a:cubicBezTo>
                    <a:pt x="351" y="293"/>
                    <a:pt x="351" y="268"/>
                    <a:pt x="351" y="268"/>
                  </a:cubicBezTo>
                  <a:cubicBezTo>
                    <a:pt x="351" y="268"/>
                    <a:pt x="326" y="243"/>
                    <a:pt x="326" y="243"/>
                  </a:cubicBezTo>
                  <a:cubicBezTo>
                    <a:pt x="326" y="243"/>
                    <a:pt x="301" y="218"/>
                    <a:pt x="301" y="193"/>
                  </a:cubicBezTo>
                  <a:cubicBezTo>
                    <a:pt x="301" y="201"/>
                    <a:pt x="298" y="204"/>
                    <a:pt x="294" y="204"/>
                  </a:cubicBezTo>
                  <a:cubicBezTo>
                    <a:pt x="287" y="204"/>
                    <a:pt x="276" y="193"/>
                    <a:pt x="276" y="193"/>
                  </a:cubicBezTo>
                  <a:cubicBezTo>
                    <a:pt x="276" y="168"/>
                    <a:pt x="251" y="143"/>
                    <a:pt x="251" y="143"/>
                  </a:cubicBezTo>
                  <a:cubicBezTo>
                    <a:pt x="226" y="118"/>
                    <a:pt x="226" y="92"/>
                    <a:pt x="201" y="67"/>
                  </a:cubicBezTo>
                  <a:cubicBezTo>
                    <a:pt x="176" y="42"/>
                    <a:pt x="151" y="17"/>
                    <a:pt x="125" y="17"/>
                  </a:cubicBezTo>
                  <a:cubicBezTo>
                    <a:pt x="105" y="7"/>
                    <a:pt x="84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41" name="Google Shape;397;p30">
              <a:extLst>
                <a:ext uri="{FF2B5EF4-FFF2-40B4-BE49-F238E27FC236}">
                  <a16:creationId xmlns:a16="http://schemas.microsoft.com/office/drawing/2014/main" id="{FAA76C7A-11CF-EA17-FB84-B96829AD7D90}"/>
                </a:ext>
              </a:extLst>
            </p:cNvPr>
            <p:cNvSpPr/>
            <p:nvPr/>
          </p:nvSpPr>
          <p:spPr>
            <a:xfrm>
              <a:off x="4383629" y="2112466"/>
              <a:ext cx="42473" cy="24569"/>
            </a:xfrm>
            <a:custGeom>
              <a:avLst/>
              <a:gdLst/>
              <a:ahLst/>
              <a:cxnLst/>
              <a:rect l="l" t="t" r="r" b="b"/>
              <a:pathLst>
                <a:path w="1179" h="682" extrusionOk="0">
                  <a:moveTo>
                    <a:pt x="87" y="1"/>
                  </a:moveTo>
                  <a:cubicBezTo>
                    <a:pt x="61" y="1"/>
                    <a:pt x="37" y="8"/>
                    <a:pt x="26" y="30"/>
                  </a:cubicBezTo>
                  <a:cubicBezTo>
                    <a:pt x="1" y="55"/>
                    <a:pt x="1" y="80"/>
                    <a:pt x="1" y="130"/>
                  </a:cubicBezTo>
                  <a:cubicBezTo>
                    <a:pt x="26" y="155"/>
                    <a:pt x="26" y="180"/>
                    <a:pt x="51" y="205"/>
                  </a:cubicBezTo>
                  <a:cubicBezTo>
                    <a:pt x="76" y="255"/>
                    <a:pt x="101" y="305"/>
                    <a:pt x="151" y="330"/>
                  </a:cubicBezTo>
                  <a:cubicBezTo>
                    <a:pt x="227" y="405"/>
                    <a:pt x="327" y="481"/>
                    <a:pt x="427" y="531"/>
                  </a:cubicBezTo>
                  <a:cubicBezTo>
                    <a:pt x="502" y="581"/>
                    <a:pt x="628" y="606"/>
                    <a:pt x="728" y="656"/>
                  </a:cubicBezTo>
                  <a:cubicBezTo>
                    <a:pt x="778" y="656"/>
                    <a:pt x="853" y="681"/>
                    <a:pt x="903" y="681"/>
                  </a:cubicBezTo>
                  <a:cubicBezTo>
                    <a:pt x="928" y="681"/>
                    <a:pt x="978" y="681"/>
                    <a:pt x="1003" y="656"/>
                  </a:cubicBezTo>
                  <a:lnTo>
                    <a:pt x="1054" y="656"/>
                  </a:lnTo>
                  <a:cubicBezTo>
                    <a:pt x="1063" y="647"/>
                    <a:pt x="1072" y="638"/>
                    <a:pt x="1079" y="631"/>
                  </a:cubicBezTo>
                  <a:cubicBezTo>
                    <a:pt x="1179" y="581"/>
                    <a:pt x="1154" y="456"/>
                    <a:pt x="1079" y="405"/>
                  </a:cubicBezTo>
                  <a:cubicBezTo>
                    <a:pt x="1054" y="380"/>
                    <a:pt x="1029" y="380"/>
                    <a:pt x="1003" y="380"/>
                  </a:cubicBezTo>
                  <a:cubicBezTo>
                    <a:pt x="978" y="355"/>
                    <a:pt x="978" y="355"/>
                    <a:pt x="953" y="355"/>
                  </a:cubicBezTo>
                  <a:cubicBezTo>
                    <a:pt x="903" y="330"/>
                    <a:pt x="853" y="330"/>
                    <a:pt x="803" y="330"/>
                  </a:cubicBezTo>
                  <a:cubicBezTo>
                    <a:pt x="753" y="305"/>
                    <a:pt x="703" y="305"/>
                    <a:pt x="678" y="280"/>
                  </a:cubicBezTo>
                  <a:cubicBezTo>
                    <a:pt x="653" y="280"/>
                    <a:pt x="628" y="255"/>
                    <a:pt x="602" y="255"/>
                  </a:cubicBezTo>
                  <a:lnTo>
                    <a:pt x="577" y="255"/>
                  </a:lnTo>
                  <a:cubicBezTo>
                    <a:pt x="577" y="255"/>
                    <a:pt x="552" y="230"/>
                    <a:pt x="552" y="230"/>
                  </a:cubicBezTo>
                  <a:cubicBezTo>
                    <a:pt x="477" y="205"/>
                    <a:pt x="377" y="155"/>
                    <a:pt x="302" y="105"/>
                  </a:cubicBezTo>
                  <a:cubicBezTo>
                    <a:pt x="252" y="80"/>
                    <a:pt x="227" y="55"/>
                    <a:pt x="176" y="30"/>
                  </a:cubicBezTo>
                  <a:cubicBezTo>
                    <a:pt x="162" y="15"/>
                    <a:pt x="122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grpSp>
        <p:nvGrpSpPr>
          <p:cNvPr id="42" name="Google Shape;398;p30">
            <a:extLst>
              <a:ext uri="{FF2B5EF4-FFF2-40B4-BE49-F238E27FC236}">
                <a16:creationId xmlns:a16="http://schemas.microsoft.com/office/drawing/2014/main" id="{626B53A1-2993-BC64-CDE4-C1302815CE6F}"/>
              </a:ext>
            </a:extLst>
          </p:cNvPr>
          <p:cNvGrpSpPr/>
          <p:nvPr/>
        </p:nvGrpSpPr>
        <p:grpSpPr>
          <a:xfrm>
            <a:off x="7594749" y="5068861"/>
            <a:ext cx="867823" cy="853442"/>
            <a:chOff x="5184053" y="3720799"/>
            <a:chExt cx="458706" cy="451105"/>
          </a:xfrm>
        </p:grpSpPr>
        <p:sp>
          <p:nvSpPr>
            <p:cNvPr id="43" name="Google Shape;399;p30">
              <a:extLst>
                <a:ext uri="{FF2B5EF4-FFF2-40B4-BE49-F238E27FC236}">
                  <a16:creationId xmlns:a16="http://schemas.microsoft.com/office/drawing/2014/main" id="{12999229-7874-69F6-C83D-5874A37C43FA}"/>
                </a:ext>
              </a:extLst>
            </p:cNvPr>
            <p:cNvSpPr/>
            <p:nvPr/>
          </p:nvSpPr>
          <p:spPr>
            <a:xfrm>
              <a:off x="5184053" y="3756031"/>
              <a:ext cx="458706" cy="415873"/>
            </a:xfrm>
            <a:custGeom>
              <a:avLst/>
              <a:gdLst/>
              <a:ahLst/>
              <a:cxnLst/>
              <a:rect l="l" t="t" r="r" b="b"/>
              <a:pathLst>
                <a:path w="12733" h="11544" extrusionOk="0">
                  <a:moveTo>
                    <a:pt x="6467" y="1"/>
                  </a:moveTo>
                  <a:cubicBezTo>
                    <a:pt x="4688" y="26"/>
                    <a:pt x="3134" y="1128"/>
                    <a:pt x="1906" y="2256"/>
                  </a:cubicBezTo>
                  <a:cubicBezTo>
                    <a:pt x="652" y="3384"/>
                    <a:pt x="201" y="4562"/>
                    <a:pt x="126" y="6091"/>
                  </a:cubicBezTo>
                  <a:cubicBezTo>
                    <a:pt x="1" y="8296"/>
                    <a:pt x="1605" y="10477"/>
                    <a:pt x="4061" y="11229"/>
                  </a:cubicBezTo>
                  <a:cubicBezTo>
                    <a:pt x="4737" y="11443"/>
                    <a:pt x="5400" y="11544"/>
                    <a:pt x="6040" y="11544"/>
                  </a:cubicBezTo>
                  <a:cubicBezTo>
                    <a:pt x="7942" y="11544"/>
                    <a:pt x="9647" y="10661"/>
                    <a:pt x="10903" y="9274"/>
                  </a:cubicBezTo>
                  <a:cubicBezTo>
                    <a:pt x="12733" y="7244"/>
                    <a:pt x="12457" y="3960"/>
                    <a:pt x="10803" y="1955"/>
                  </a:cubicBezTo>
                  <a:cubicBezTo>
                    <a:pt x="10176" y="1179"/>
                    <a:pt x="8948" y="552"/>
                    <a:pt x="7946" y="226"/>
                  </a:cubicBezTo>
                  <a:cubicBezTo>
                    <a:pt x="7444" y="76"/>
                    <a:pt x="6943" y="1"/>
                    <a:pt x="6467" y="1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44" name="Google Shape;400;p30">
              <a:extLst>
                <a:ext uri="{FF2B5EF4-FFF2-40B4-BE49-F238E27FC236}">
                  <a16:creationId xmlns:a16="http://schemas.microsoft.com/office/drawing/2014/main" id="{9240F195-47A5-7292-1455-3CEC19593AB2}"/>
                </a:ext>
              </a:extLst>
            </p:cNvPr>
            <p:cNvSpPr/>
            <p:nvPr/>
          </p:nvSpPr>
          <p:spPr>
            <a:xfrm>
              <a:off x="5259922" y="3720799"/>
              <a:ext cx="288056" cy="378587"/>
            </a:xfrm>
            <a:custGeom>
              <a:avLst/>
              <a:gdLst/>
              <a:ahLst/>
              <a:cxnLst/>
              <a:rect l="l" t="t" r="r" b="b"/>
              <a:pathLst>
                <a:path w="7996" h="10509" extrusionOk="0">
                  <a:moveTo>
                    <a:pt x="4080" y="1"/>
                  </a:moveTo>
                  <a:cubicBezTo>
                    <a:pt x="4065" y="1"/>
                    <a:pt x="4050" y="1"/>
                    <a:pt x="4035" y="1"/>
                  </a:cubicBezTo>
                  <a:cubicBezTo>
                    <a:pt x="1930" y="51"/>
                    <a:pt x="2105" y="2207"/>
                    <a:pt x="2105" y="4187"/>
                  </a:cubicBezTo>
                  <a:cubicBezTo>
                    <a:pt x="2105" y="6167"/>
                    <a:pt x="0" y="6969"/>
                    <a:pt x="276" y="8673"/>
                  </a:cubicBezTo>
                  <a:cubicBezTo>
                    <a:pt x="475" y="9787"/>
                    <a:pt x="1381" y="9974"/>
                    <a:pt x="1968" y="9974"/>
                  </a:cubicBezTo>
                  <a:cubicBezTo>
                    <a:pt x="2265" y="9974"/>
                    <a:pt x="2481" y="9926"/>
                    <a:pt x="2481" y="9926"/>
                  </a:cubicBezTo>
                  <a:cubicBezTo>
                    <a:pt x="2481" y="9926"/>
                    <a:pt x="3161" y="10508"/>
                    <a:pt x="4097" y="10508"/>
                  </a:cubicBezTo>
                  <a:cubicBezTo>
                    <a:pt x="4507" y="10508"/>
                    <a:pt x="4966" y="10397"/>
                    <a:pt x="5439" y="10076"/>
                  </a:cubicBezTo>
                  <a:cubicBezTo>
                    <a:pt x="5439" y="10076"/>
                    <a:pt x="5556" y="10111"/>
                    <a:pt x="5742" y="10111"/>
                  </a:cubicBezTo>
                  <a:cubicBezTo>
                    <a:pt x="6105" y="10111"/>
                    <a:pt x="6729" y="9979"/>
                    <a:pt x="7243" y="9199"/>
                  </a:cubicBezTo>
                  <a:cubicBezTo>
                    <a:pt x="7995" y="8021"/>
                    <a:pt x="6115" y="6818"/>
                    <a:pt x="5890" y="4362"/>
                  </a:cubicBezTo>
                  <a:cubicBezTo>
                    <a:pt x="5691" y="1922"/>
                    <a:pt x="6357" y="1"/>
                    <a:pt x="4080" y="1"/>
                  </a:cubicBezTo>
                  <a:close/>
                </a:path>
              </a:pathLst>
            </a:custGeom>
            <a:solidFill>
              <a:srgbClr val="FF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45" name="Google Shape;401;p30">
              <a:extLst>
                <a:ext uri="{FF2B5EF4-FFF2-40B4-BE49-F238E27FC236}">
                  <a16:creationId xmlns:a16="http://schemas.microsoft.com/office/drawing/2014/main" id="{0DB9BEF1-760D-8C8E-85CB-543F55E64460}"/>
                </a:ext>
              </a:extLst>
            </p:cNvPr>
            <p:cNvSpPr/>
            <p:nvPr/>
          </p:nvSpPr>
          <p:spPr>
            <a:xfrm>
              <a:off x="5296920" y="4051146"/>
              <a:ext cx="204982" cy="53929"/>
            </a:xfrm>
            <a:custGeom>
              <a:avLst/>
              <a:gdLst/>
              <a:ahLst/>
              <a:cxnLst/>
              <a:rect l="l" t="t" r="r" b="b"/>
              <a:pathLst>
                <a:path w="5690" h="1497" extrusionOk="0">
                  <a:moveTo>
                    <a:pt x="539" y="0"/>
                  </a:moveTo>
                  <a:cubicBezTo>
                    <a:pt x="443" y="0"/>
                    <a:pt x="351" y="30"/>
                    <a:pt x="276" y="104"/>
                  </a:cubicBezTo>
                  <a:cubicBezTo>
                    <a:pt x="1" y="355"/>
                    <a:pt x="327" y="681"/>
                    <a:pt x="552" y="806"/>
                  </a:cubicBezTo>
                  <a:cubicBezTo>
                    <a:pt x="696" y="886"/>
                    <a:pt x="891" y="946"/>
                    <a:pt x="1079" y="946"/>
                  </a:cubicBezTo>
                  <a:cubicBezTo>
                    <a:pt x="1185" y="946"/>
                    <a:pt x="1289" y="927"/>
                    <a:pt x="1379" y="881"/>
                  </a:cubicBezTo>
                  <a:cubicBezTo>
                    <a:pt x="1555" y="1007"/>
                    <a:pt x="1730" y="1132"/>
                    <a:pt x="1931" y="1232"/>
                  </a:cubicBezTo>
                  <a:cubicBezTo>
                    <a:pt x="2263" y="1398"/>
                    <a:pt x="2623" y="1497"/>
                    <a:pt x="3000" y="1497"/>
                  </a:cubicBezTo>
                  <a:cubicBezTo>
                    <a:pt x="3134" y="1497"/>
                    <a:pt x="3271" y="1484"/>
                    <a:pt x="3409" y="1458"/>
                  </a:cubicBezTo>
                  <a:cubicBezTo>
                    <a:pt x="3760" y="1408"/>
                    <a:pt x="4036" y="1232"/>
                    <a:pt x="4311" y="1032"/>
                  </a:cubicBezTo>
                  <a:cubicBezTo>
                    <a:pt x="4337" y="1057"/>
                    <a:pt x="4387" y="1082"/>
                    <a:pt x="4462" y="1082"/>
                  </a:cubicBezTo>
                  <a:lnTo>
                    <a:pt x="4512" y="1082"/>
                  </a:lnTo>
                  <a:cubicBezTo>
                    <a:pt x="4687" y="1057"/>
                    <a:pt x="4838" y="1007"/>
                    <a:pt x="5013" y="982"/>
                  </a:cubicBezTo>
                  <a:cubicBezTo>
                    <a:pt x="5189" y="956"/>
                    <a:pt x="5364" y="931"/>
                    <a:pt x="5489" y="831"/>
                  </a:cubicBezTo>
                  <a:cubicBezTo>
                    <a:pt x="5690" y="656"/>
                    <a:pt x="5690" y="305"/>
                    <a:pt x="5414" y="180"/>
                  </a:cubicBezTo>
                  <a:cubicBezTo>
                    <a:pt x="5363" y="159"/>
                    <a:pt x="5307" y="150"/>
                    <a:pt x="5250" y="150"/>
                  </a:cubicBezTo>
                  <a:cubicBezTo>
                    <a:pt x="5025" y="150"/>
                    <a:pt x="4767" y="286"/>
                    <a:pt x="4587" y="405"/>
                  </a:cubicBezTo>
                  <a:cubicBezTo>
                    <a:pt x="4337" y="581"/>
                    <a:pt x="4111" y="806"/>
                    <a:pt x="3860" y="956"/>
                  </a:cubicBezTo>
                  <a:cubicBezTo>
                    <a:pt x="3590" y="1123"/>
                    <a:pt x="3295" y="1194"/>
                    <a:pt x="2998" y="1194"/>
                  </a:cubicBezTo>
                  <a:cubicBezTo>
                    <a:pt x="2579" y="1194"/>
                    <a:pt x="2157" y="1051"/>
                    <a:pt x="1805" y="831"/>
                  </a:cubicBezTo>
                  <a:cubicBezTo>
                    <a:pt x="1504" y="656"/>
                    <a:pt x="1279" y="380"/>
                    <a:pt x="1003" y="180"/>
                  </a:cubicBezTo>
                  <a:cubicBezTo>
                    <a:pt x="877" y="85"/>
                    <a:pt x="702" y="0"/>
                    <a:pt x="539" y="0"/>
                  </a:cubicBezTo>
                  <a:close/>
                </a:path>
              </a:pathLst>
            </a:custGeom>
            <a:solidFill>
              <a:srgbClr val="FF9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46" name="Google Shape;402;p30">
              <a:extLst>
                <a:ext uri="{FF2B5EF4-FFF2-40B4-BE49-F238E27FC236}">
                  <a16:creationId xmlns:a16="http://schemas.microsoft.com/office/drawing/2014/main" id="{D2009774-BBFD-E01D-2471-952111CB8487}"/>
                </a:ext>
              </a:extLst>
            </p:cNvPr>
            <p:cNvSpPr/>
            <p:nvPr/>
          </p:nvSpPr>
          <p:spPr>
            <a:xfrm>
              <a:off x="5328514" y="3826460"/>
              <a:ext cx="40672" cy="140894"/>
            </a:xfrm>
            <a:custGeom>
              <a:avLst/>
              <a:gdLst/>
              <a:ahLst/>
              <a:cxnLst/>
              <a:rect l="l" t="t" r="r" b="b"/>
              <a:pathLst>
                <a:path w="1129" h="3911" extrusionOk="0">
                  <a:moveTo>
                    <a:pt x="828" y="0"/>
                  </a:moveTo>
                  <a:cubicBezTo>
                    <a:pt x="728" y="101"/>
                    <a:pt x="778" y="276"/>
                    <a:pt x="778" y="376"/>
                  </a:cubicBezTo>
                  <a:cubicBezTo>
                    <a:pt x="778" y="552"/>
                    <a:pt x="803" y="727"/>
                    <a:pt x="803" y="903"/>
                  </a:cubicBezTo>
                  <a:cubicBezTo>
                    <a:pt x="778" y="1254"/>
                    <a:pt x="753" y="1604"/>
                    <a:pt x="653" y="1980"/>
                  </a:cubicBezTo>
                  <a:cubicBezTo>
                    <a:pt x="577" y="2306"/>
                    <a:pt x="477" y="2657"/>
                    <a:pt x="327" y="2958"/>
                  </a:cubicBezTo>
                  <a:cubicBezTo>
                    <a:pt x="252" y="3133"/>
                    <a:pt x="176" y="3284"/>
                    <a:pt x="101" y="3434"/>
                  </a:cubicBezTo>
                  <a:cubicBezTo>
                    <a:pt x="26" y="3584"/>
                    <a:pt x="1" y="3710"/>
                    <a:pt x="26" y="3860"/>
                  </a:cubicBezTo>
                  <a:cubicBezTo>
                    <a:pt x="26" y="3885"/>
                    <a:pt x="51" y="3910"/>
                    <a:pt x="76" y="3910"/>
                  </a:cubicBezTo>
                  <a:cubicBezTo>
                    <a:pt x="252" y="3860"/>
                    <a:pt x="352" y="3785"/>
                    <a:pt x="452" y="3635"/>
                  </a:cubicBezTo>
                  <a:cubicBezTo>
                    <a:pt x="552" y="3484"/>
                    <a:pt x="627" y="3284"/>
                    <a:pt x="703" y="3133"/>
                  </a:cubicBezTo>
                  <a:cubicBezTo>
                    <a:pt x="853" y="2757"/>
                    <a:pt x="978" y="2406"/>
                    <a:pt x="1028" y="2005"/>
                  </a:cubicBezTo>
                  <a:cubicBezTo>
                    <a:pt x="1104" y="1655"/>
                    <a:pt x="1129" y="1279"/>
                    <a:pt x="1104" y="903"/>
                  </a:cubicBezTo>
                  <a:cubicBezTo>
                    <a:pt x="1079" y="702"/>
                    <a:pt x="1054" y="527"/>
                    <a:pt x="1028" y="351"/>
                  </a:cubicBezTo>
                  <a:cubicBezTo>
                    <a:pt x="1003" y="226"/>
                    <a:pt x="978" y="51"/>
                    <a:pt x="853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47" name="Google Shape;403;p30">
              <a:extLst>
                <a:ext uri="{FF2B5EF4-FFF2-40B4-BE49-F238E27FC236}">
                  <a16:creationId xmlns:a16="http://schemas.microsoft.com/office/drawing/2014/main" id="{5DAC137B-24EF-52EE-08CB-F1BD55AC98BC}"/>
                </a:ext>
              </a:extLst>
            </p:cNvPr>
            <p:cNvSpPr/>
            <p:nvPr/>
          </p:nvSpPr>
          <p:spPr>
            <a:xfrm>
              <a:off x="5312267" y="3980682"/>
              <a:ext cx="19922" cy="30009"/>
            </a:xfrm>
            <a:custGeom>
              <a:avLst/>
              <a:gdLst/>
              <a:ahLst/>
              <a:cxnLst/>
              <a:rect l="l" t="t" r="r" b="b"/>
              <a:pathLst>
                <a:path w="553" h="833" extrusionOk="0">
                  <a:moveTo>
                    <a:pt x="363" y="0"/>
                  </a:moveTo>
                  <a:cubicBezTo>
                    <a:pt x="282" y="0"/>
                    <a:pt x="220" y="65"/>
                    <a:pt x="176" y="131"/>
                  </a:cubicBezTo>
                  <a:cubicBezTo>
                    <a:pt x="101" y="181"/>
                    <a:pt x="76" y="281"/>
                    <a:pt x="26" y="356"/>
                  </a:cubicBezTo>
                  <a:cubicBezTo>
                    <a:pt x="26" y="406"/>
                    <a:pt x="1" y="431"/>
                    <a:pt x="1" y="481"/>
                  </a:cubicBezTo>
                  <a:cubicBezTo>
                    <a:pt x="1" y="532"/>
                    <a:pt x="1" y="582"/>
                    <a:pt x="1" y="632"/>
                  </a:cubicBezTo>
                  <a:cubicBezTo>
                    <a:pt x="1" y="657"/>
                    <a:pt x="1" y="657"/>
                    <a:pt x="1" y="657"/>
                  </a:cubicBezTo>
                  <a:cubicBezTo>
                    <a:pt x="1" y="682"/>
                    <a:pt x="26" y="682"/>
                    <a:pt x="26" y="707"/>
                  </a:cubicBezTo>
                  <a:cubicBezTo>
                    <a:pt x="26" y="707"/>
                    <a:pt x="26" y="732"/>
                    <a:pt x="26" y="732"/>
                  </a:cubicBezTo>
                  <a:cubicBezTo>
                    <a:pt x="51" y="732"/>
                    <a:pt x="51" y="732"/>
                    <a:pt x="51" y="757"/>
                  </a:cubicBezTo>
                  <a:cubicBezTo>
                    <a:pt x="51" y="757"/>
                    <a:pt x="62" y="768"/>
                    <a:pt x="69" y="768"/>
                  </a:cubicBezTo>
                  <a:cubicBezTo>
                    <a:pt x="73" y="768"/>
                    <a:pt x="76" y="765"/>
                    <a:pt x="76" y="757"/>
                  </a:cubicBezTo>
                  <a:cubicBezTo>
                    <a:pt x="76" y="782"/>
                    <a:pt x="76" y="782"/>
                    <a:pt x="76" y="782"/>
                  </a:cubicBezTo>
                  <a:cubicBezTo>
                    <a:pt x="101" y="807"/>
                    <a:pt x="101" y="807"/>
                    <a:pt x="126" y="832"/>
                  </a:cubicBezTo>
                  <a:lnTo>
                    <a:pt x="151" y="832"/>
                  </a:lnTo>
                  <a:cubicBezTo>
                    <a:pt x="176" y="807"/>
                    <a:pt x="176" y="807"/>
                    <a:pt x="176" y="807"/>
                  </a:cubicBezTo>
                  <a:cubicBezTo>
                    <a:pt x="176" y="807"/>
                    <a:pt x="201" y="782"/>
                    <a:pt x="201" y="782"/>
                  </a:cubicBezTo>
                  <a:cubicBezTo>
                    <a:pt x="201" y="782"/>
                    <a:pt x="226" y="757"/>
                    <a:pt x="251" y="732"/>
                  </a:cubicBezTo>
                  <a:cubicBezTo>
                    <a:pt x="302" y="682"/>
                    <a:pt x="327" y="607"/>
                    <a:pt x="352" y="557"/>
                  </a:cubicBezTo>
                  <a:cubicBezTo>
                    <a:pt x="352" y="481"/>
                    <a:pt x="377" y="431"/>
                    <a:pt x="402" y="381"/>
                  </a:cubicBezTo>
                  <a:cubicBezTo>
                    <a:pt x="427" y="281"/>
                    <a:pt x="552" y="55"/>
                    <a:pt x="402" y="5"/>
                  </a:cubicBezTo>
                  <a:cubicBezTo>
                    <a:pt x="388" y="2"/>
                    <a:pt x="375" y="0"/>
                    <a:pt x="363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grpSp>
        <p:nvGrpSpPr>
          <p:cNvPr id="48" name="Google Shape;404;p30">
            <a:extLst>
              <a:ext uri="{FF2B5EF4-FFF2-40B4-BE49-F238E27FC236}">
                <a16:creationId xmlns:a16="http://schemas.microsoft.com/office/drawing/2014/main" id="{A1A21744-3F1C-E638-315C-242023B0F096}"/>
              </a:ext>
            </a:extLst>
          </p:cNvPr>
          <p:cNvGrpSpPr/>
          <p:nvPr/>
        </p:nvGrpSpPr>
        <p:grpSpPr>
          <a:xfrm>
            <a:off x="3251629" y="2857792"/>
            <a:ext cx="957558" cy="868141"/>
            <a:chOff x="3423426" y="3282017"/>
            <a:chExt cx="458706" cy="415873"/>
          </a:xfrm>
        </p:grpSpPr>
        <p:sp>
          <p:nvSpPr>
            <p:cNvPr id="49" name="Google Shape;405;p30">
              <a:extLst>
                <a:ext uri="{FF2B5EF4-FFF2-40B4-BE49-F238E27FC236}">
                  <a16:creationId xmlns:a16="http://schemas.microsoft.com/office/drawing/2014/main" id="{90F5AB1E-A3BC-3F61-6F39-28830DD9AA91}"/>
                </a:ext>
              </a:extLst>
            </p:cNvPr>
            <p:cNvSpPr/>
            <p:nvPr/>
          </p:nvSpPr>
          <p:spPr>
            <a:xfrm>
              <a:off x="3423426" y="3282017"/>
              <a:ext cx="458706" cy="415873"/>
            </a:xfrm>
            <a:custGeom>
              <a:avLst/>
              <a:gdLst/>
              <a:ahLst/>
              <a:cxnLst/>
              <a:rect l="l" t="t" r="r" b="b"/>
              <a:pathLst>
                <a:path w="12733" h="11544" extrusionOk="0">
                  <a:moveTo>
                    <a:pt x="6492" y="1"/>
                  </a:moveTo>
                  <a:cubicBezTo>
                    <a:pt x="4687" y="26"/>
                    <a:pt x="3158" y="1128"/>
                    <a:pt x="1905" y="2256"/>
                  </a:cubicBezTo>
                  <a:cubicBezTo>
                    <a:pt x="677" y="3384"/>
                    <a:pt x="201" y="4562"/>
                    <a:pt x="126" y="6091"/>
                  </a:cubicBezTo>
                  <a:cubicBezTo>
                    <a:pt x="0" y="8296"/>
                    <a:pt x="1604" y="10477"/>
                    <a:pt x="4061" y="11229"/>
                  </a:cubicBezTo>
                  <a:cubicBezTo>
                    <a:pt x="4736" y="11443"/>
                    <a:pt x="5399" y="11544"/>
                    <a:pt x="6040" y="11544"/>
                  </a:cubicBezTo>
                  <a:cubicBezTo>
                    <a:pt x="7943" y="11544"/>
                    <a:pt x="9653" y="10661"/>
                    <a:pt x="10928" y="9274"/>
                  </a:cubicBezTo>
                  <a:cubicBezTo>
                    <a:pt x="12732" y="7244"/>
                    <a:pt x="12457" y="3961"/>
                    <a:pt x="10802" y="1930"/>
                  </a:cubicBezTo>
                  <a:cubicBezTo>
                    <a:pt x="10201" y="1179"/>
                    <a:pt x="8948" y="552"/>
                    <a:pt x="7970" y="226"/>
                  </a:cubicBezTo>
                  <a:cubicBezTo>
                    <a:pt x="7444" y="76"/>
                    <a:pt x="6968" y="1"/>
                    <a:pt x="6492" y="1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0" name="Google Shape;406;p30">
              <a:extLst>
                <a:ext uri="{FF2B5EF4-FFF2-40B4-BE49-F238E27FC236}">
                  <a16:creationId xmlns:a16="http://schemas.microsoft.com/office/drawing/2014/main" id="{91916B81-C5BC-69CE-BFC0-8584BFCEA216}"/>
                </a:ext>
              </a:extLst>
            </p:cNvPr>
            <p:cNvSpPr/>
            <p:nvPr/>
          </p:nvSpPr>
          <p:spPr>
            <a:xfrm>
              <a:off x="3452318" y="3352446"/>
              <a:ext cx="328692" cy="110200"/>
            </a:xfrm>
            <a:custGeom>
              <a:avLst/>
              <a:gdLst/>
              <a:ahLst/>
              <a:cxnLst/>
              <a:rect l="l" t="t" r="r" b="b"/>
              <a:pathLst>
                <a:path w="9124" h="3059" extrusionOk="0">
                  <a:moveTo>
                    <a:pt x="5715" y="0"/>
                  </a:moveTo>
                  <a:lnTo>
                    <a:pt x="2657" y="301"/>
                  </a:lnTo>
                  <a:lnTo>
                    <a:pt x="1279" y="1128"/>
                  </a:lnTo>
                  <a:lnTo>
                    <a:pt x="0" y="2156"/>
                  </a:lnTo>
                  <a:lnTo>
                    <a:pt x="878" y="3058"/>
                  </a:lnTo>
                  <a:lnTo>
                    <a:pt x="4487" y="2958"/>
                  </a:lnTo>
                  <a:lnTo>
                    <a:pt x="7770" y="2582"/>
                  </a:lnTo>
                  <a:lnTo>
                    <a:pt x="9123" y="1855"/>
                  </a:lnTo>
                  <a:lnTo>
                    <a:pt x="8998" y="107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1" name="Google Shape;407;p30">
              <a:extLst>
                <a:ext uri="{FF2B5EF4-FFF2-40B4-BE49-F238E27FC236}">
                  <a16:creationId xmlns:a16="http://schemas.microsoft.com/office/drawing/2014/main" id="{8BE2FFCE-1211-B644-CA0A-6AB0C59A2CD4}"/>
                </a:ext>
              </a:extLst>
            </p:cNvPr>
            <p:cNvSpPr/>
            <p:nvPr/>
          </p:nvSpPr>
          <p:spPr>
            <a:xfrm>
              <a:off x="3444177" y="3402952"/>
              <a:ext cx="355783" cy="127204"/>
            </a:xfrm>
            <a:custGeom>
              <a:avLst/>
              <a:gdLst/>
              <a:ahLst/>
              <a:cxnLst/>
              <a:rect l="l" t="t" r="r" b="b"/>
              <a:pathLst>
                <a:path w="9876" h="3531" extrusionOk="0">
                  <a:moveTo>
                    <a:pt x="9414" y="1"/>
                  </a:moveTo>
                  <a:cubicBezTo>
                    <a:pt x="9409" y="1"/>
                    <a:pt x="9404" y="1"/>
                    <a:pt x="9399" y="2"/>
                  </a:cubicBezTo>
                  <a:cubicBezTo>
                    <a:pt x="8522" y="303"/>
                    <a:pt x="6743" y="1406"/>
                    <a:pt x="4938" y="1481"/>
                  </a:cubicBezTo>
                  <a:cubicBezTo>
                    <a:pt x="4771" y="1486"/>
                    <a:pt x="4608" y="1489"/>
                    <a:pt x="4449" y="1489"/>
                  </a:cubicBezTo>
                  <a:cubicBezTo>
                    <a:pt x="1749" y="1489"/>
                    <a:pt x="251" y="729"/>
                    <a:pt x="251" y="729"/>
                  </a:cubicBezTo>
                  <a:lnTo>
                    <a:pt x="1" y="1105"/>
                  </a:lnTo>
                  <a:cubicBezTo>
                    <a:pt x="1" y="1105"/>
                    <a:pt x="816" y="3530"/>
                    <a:pt x="4338" y="3530"/>
                  </a:cubicBezTo>
                  <a:cubicBezTo>
                    <a:pt x="4672" y="3530"/>
                    <a:pt x="5030" y="3508"/>
                    <a:pt x="5414" y="3461"/>
                  </a:cubicBezTo>
                  <a:cubicBezTo>
                    <a:pt x="9851" y="2909"/>
                    <a:pt x="9876" y="303"/>
                    <a:pt x="9876" y="303"/>
                  </a:cubicBezTo>
                  <a:cubicBezTo>
                    <a:pt x="9876" y="303"/>
                    <a:pt x="9550" y="1"/>
                    <a:pt x="94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2" name="Google Shape;408;p30">
              <a:extLst>
                <a:ext uri="{FF2B5EF4-FFF2-40B4-BE49-F238E27FC236}">
                  <a16:creationId xmlns:a16="http://schemas.microsoft.com/office/drawing/2014/main" id="{4C22D14E-8136-9FCA-8F88-536B6AD9E0FF}"/>
                </a:ext>
              </a:extLst>
            </p:cNvPr>
            <p:cNvSpPr/>
            <p:nvPr/>
          </p:nvSpPr>
          <p:spPr>
            <a:xfrm>
              <a:off x="3475807" y="3393442"/>
              <a:ext cx="348542" cy="237117"/>
            </a:xfrm>
            <a:custGeom>
              <a:avLst/>
              <a:gdLst/>
              <a:ahLst/>
              <a:cxnLst/>
              <a:rect l="l" t="t" r="r" b="b"/>
              <a:pathLst>
                <a:path w="9675" h="6582" extrusionOk="0">
                  <a:moveTo>
                    <a:pt x="6584" y="1"/>
                  </a:moveTo>
                  <a:cubicBezTo>
                    <a:pt x="5641" y="1"/>
                    <a:pt x="4587" y="667"/>
                    <a:pt x="4587" y="667"/>
                  </a:cubicBezTo>
                  <a:cubicBezTo>
                    <a:pt x="4587" y="667"/>
                    <a:pt x="3311" y="69"/>
                    <a:pt x="2154" y="69"/>
                  </a:cubicBezTo>
                  <a:cubicBezTo>
                    <a:pt x="1461" y="69"/>
                    <a:pt x="811" y="283"/>
                    <a:pt x="501" y="968"/>
                  </a:cubicBezTo>
                  <a:cubicBezTo>
                    <a:pt x="0" y="2071"/>
                    <a:pt x="1178" y="3399"/>
                    <a:pt x="3008" y="5153"/>
                  </a:cubicBezTo>
                  <a:cubicBezTo>
                    <a:pt x="3961" y="6054"/>
                    <a:pt x="5078" y="6581"/>
                    <a:pt x="6099" y="6581"/>
                  </a:cubicBezTo>
                  <a:cubicBezTo>
                    <a:pt x="7037" y="6581"/>
                    <a:pt x="7895" y="6136"/>
                    <a:pt x="8471" y="5128"/>
                  </a:cubicBezTo>
                  <a:cubicBezTo>
                    <a:pt x="9674" y="3023"/>
                    <a:pt x="8471" y="1118"/>
                    <a:pt x="7469" y="291"/>
                  </a:cubicBezTo>
                  <a:cubicBezTo>
                    <a:pt x="7219" y="79"/>
                    <a:pt x="6908" y="1"/>
                    <a:pt x="6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3" name="Google Shape;409;p30">
              <a:extLst>
                <a:ext uri="{FF2B5EF4-FFF2-40B4-BE49-F238E27FC236}">
                  <a16:creationId xmlns:a16="http://schemas.microsoft.com/office/drawing/2014/main" id="{1FB9BB8F-43B7-1F56-AC13-72BA1DC927FF}"/>
                </a:ext>
              </a:extLst>
            </p:cNvPr>
            <p:cNvSpPr/>
            <p:nvPr/>
          </p:nvSpPr>
          <p:spPr>
            <a:xfrm>
              <a:off x="3639542" y="3410662"/>
              <a:ext cx="72482" cy="134481"/>
            </a:xfrm>
            <a:custGeom>
              <a:avLst/>
              <a:gdLst/>
              <a:ahLst/>
              <a:cxnLst/>
              <a:rect l="l" t="t" r="r" b="b"/>
              <a:pathLst>
                <a:path w="2012" h="3733" extrusionOk="0">
                  <a:moveTo>
                    <a:pt x="137" y="0"/>
                  </a:moveTo>
                  <a:cubicBezTo>
                    <a:pt x="59" y="0"/>
                    <a:pt x="1" y="78"/>
                    <a:pt x="42" y="139"/>
                  </a:cubicBezTo>
                  <a:cubicBezTo>
                    <a:pt x="217" y="415"/>
                    <a:pt x="468" y="640"/>
                    <a:pt x="668" y="891"/>
                  </a:cubicBezTo>
                  <a:cubicBezTo>
                    <a:pt x="869" y="1141"/>
                    <a:pt x="1044" y="1417"/>
                    <a:pt x="1194" y="1718"/>
                  </a:cubicBezTo>
                  <a:cubicBezTo>
                    <a:pt x="1320" y="2019"/>
                    <a:pt x="1445" y="2319"/>
                    <a:pt x="1495" y="2670"/>
                  </a:cubicBezTo>
                  <a:cubicBezTo>
                    <a:pt x="1545" y="2971"/>
                    <a:pt x="1520" y="3297"/>
                    <a:pt x="1545" y="3598"/>
                  </a:cubicBezTo>
                  <a:cubicBezTo>
                    <a:pt x="1545" y="3648"/>
                    <a:pt x="1570" y="3698"/>
                    <a:pt x="1620" y="3723"/>
                  </a:cubicBezTo>
                  <a:cubicBezTo>
                    <a:pt x="1647" y="3729"/>
                    <a:pt x="1671" y="3733"/>
                    <a:pt x="1694" y="3733"/>
                  </a:cubicBezTo>
                  <a:cubicBezTo>
                    <a:pt x="2012" y="3733"/>
                    <a:pt x="1945" y="3108"/>
                    <a:pt x="1921" y="2921"/>
                  </a:cubicBezTo>
                  <a:cubicBezTo>
                    <a:pt x="1896" y="2520"/>
                    <a:pt x="1771" y="2144"/>
                    <a:pt x="1620" y="1793"/>
                  </a:cubicBezTo>
                  <a:cubicBezTo>
                    <a:pt x="1470" y="1417"/>
                    <a:pt x="1245" y="1116"/>
                    <a:pt x="994" y="816"/>
                  </a:cubicBezTo>
                  <a:cubicBezTo>
                    <a:pt x="768" y="540"/>
                    <a:pt x="493" y="189"/>
                    <a:pt x="192" y="14"/>
                  </a:cubicBezTo>
                  <a:cubicBezTo>
                    <a:pt x="173" y="4"/>
                    <a:pt x="154" y="0"/>
                    <a:pt x="137" y="0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4" name="Google Shape;410;p30">
              <a:extLst>
                <a:ext uri="{FF2B5EF4-FFF2-40B4-BE49-F238E27FC236}">
                  <a16:creationId xmlns:a16="http://schemas.microsoft.com/office/drawing/2014/main" id="{B76BAF72-B57D-CE40-EB8D-D28277CA2D03}"/>
                </a:ext>
              </a:extLst>
            </p:cNvPr>
            <p:cNvSpPr/>
            <p:nvPr/>
          </p:nvSpPr>
          <p:spPr>
            <a:xfrm>
              <a:off x="3758389" y="3471255"/>
              <a:ext cx="28027" cy="80228"/>
            </a:xfrm>
            <a:custGeom>
              <a:avLst/>
              <a:gdLst/>
              <a:ahLst/>
              <a:cxnLst/>
              <a:rect l="l" t="t" r="r" b="b"/>
              <a:pathLst>
                <a:path w="778" h="2227" extrusionOk="0">
                  <a:moveTo>
                    <a:pt x="257" y="1"/>
                  </a:moveTo>
                  <a:cubicBezTo>
                    <a:pt x="215" y="1"/>
                    <a:pt x="169" y="24"/>
                    <a:pt x="151" y="61"/>
                  </a:cubicBezTo>
                  <a:cubicBezTo>
                    <a:pt x="76" y="236"/>
                    <a:pt x="151" y="412"/>
                    <a:pt x="176" y="587"/>
                  </a:cubicBezTo>
                  <a:cubicBezTo>
                    <a:pt x="176" y="662"/>
                    <a:pt x="176" y="763"/>
                    <a:pt x="176" y="838"/>
                  </a:cubicBezTo>
                  <a:cubicBezTo>
                    <a:pt x="176" y="888"/>
                    <a:pt x="176" y="938"/>
                    <a:pt x="176" y="988"/>
                  </a:cubicBezTo>
                  <a:cubicBezTo>
                    <a:pt x="176" y="1013"/>
                    <a:pt x="176" y="1038"/>
                    <a:pt x="176" y="1038"/>
                  </a:cubicBezTo>
                  <a:cubicBezTo>
                    <a:pt x="176" y="1059"/>
                    <a:pt x="160" y="1095"/>
                    <a:pt x="167" y="1095"/>
                  </a:cubicBezTo>
                  <a:cubicBezTo>
                    <a:pt x="168" y="1095"/>
                    <a:pt x="171" y="1093"/>
                    <a:pt x="176" y="1088"/>
                  </a:cubicBezTo>
                  <a:lnTo>
                    <a:pt x="176" y="1088"/>
                  </a:lnTo>
                  <a:cubicBezTo>
                    <a:pt x="151" y="1214"/>
                    <a:pt x="151" y="1239"/>
                    <a:pt x="126" y="1339"/>
                  </a:cubicBezTo>
                  <a:cubicBezTo>
                    <a:pt x="101" y="1439"/>
                    <a:pt x="76" y="1515"/>
                    <a:pt x="51" y="1615"/>
                  </a:cubicBezTo>
                  <a:cubicBezTo>
                    <a:pt x="26" y="1715"/>
                    <a:pt x="1" y="1815"/>
                    <a:pt x="1" y="1916"/>
                  </a:cubicBezTo>
                  <a:cubicBezTo>
                    <a:pt x="1" y="1991"/>
                    <a:pt x="1" y="2041"/>
                    <a:pt x="26" y="2116"/>
                  </a:cubicBezTo>
                  <a:cubicBezTo>
                    <a:pt x="39" y="2116"/>
                    <a:pt x="58" y="2136"/>
                    <a:pt x="71" y="2148"/>
                  </a:cubicBezTo>
                  <a:lnTo>
                    <a:pt x="71" y="2148"/>
                  </a:lnTo>
                  <a:cubicBezTo>
                    <a:pt x="74" y="2159"/>
                    <a:pt x="80" y="2173"/>
                    <a:pt x="82" y="2179"/>
                  </a:cubicBezTo>
                  <a:lnTo>
                    <a:pt x="82" y="2179"/>
                  </a:lnTo>
                  <a:cubicBezTo>
                    <a:pt x="80" y="2175"/>
                    <a:pt x="78" y="2171"/>
                    <a:pt x="76" y="2166"/>
                  </a:cubicBezTo>
                  <a:lnTo>
                    <a:pt x="76" y="2166"/>
                  </a:lnTo>
                  <a:cubicBezTo>
                    <a:pt x="81" y="2176"/>
                    <a:pt x="83" y="2180"/>
                    <a:pt x="83" y="2180"/>
                  </a:cubicBezTo>
                  <a:cubicBezTo>
                    <a:pt x="83" y="2180"/>
                    <a:pt x="83" y="2180"/>
                    <a:pt x="82" y="2179"/>
                  </a:cubicBezTo>
                  <a:lnTo>
                    <a:pt x="82" y="2179"/>
                  </a:lnTo>
                  <a:cubicBezTo>
                    <a:pt x="99" y="2208"/>
                    <a:pt x="116" y="2226"/>
                    <a:pt x="141" y="2226"/>
                  </a:cubicBezTo>
                  <a:cubicBezTo>
                    <a:pt x="151" y="2226"/>
                    <a:pt x="163" y="2223"/>
                    <a:pt x="176" y="2216"/>
                  </a:cubicBezTo>
                  <a:lnTo>
                    <a:pt x="276" y="2216"/>
                  </a:lnTo>
                  <a:cubicBezTo>
                    <a:pt x="352" y="2216"/>
                    <a:pt x="402" y="2191"/>
                    <a:pt x="477" y="2141"/>
                  </a:cubicBezTo>
                  <a:cubicBezTo>
                    <a:pt x="577" y="2041"/>
                    <a:pt x="627" y="1941"/>
                    <a:pt x="652" y="1815"/>
                  </a:cubicBezTo>
                  <a:cubicBezTo>
                    <a:pt x="728" y="1590"/>
                    <a:pt x="778" y="1364"/>
                    <a:pt x="778" y="1139"/>
                  </a:cubicBezTo>
                  <a:cubicBezTo>
                    <a:pt x="753" y="938"/>
                    <a:pt x="728" y="713"/>
                    <a:pt x="677" y="512"/>
                  </a:cubicBezTo>
                  <a:cubicBezTo>
                    <a:pt x="602" y="337"/>
                    <a:pt x="527" y="61"/>
                    <a:pt x="301" y="11"/>
                  </a:cubicBezTo>
                  <a:cubicBezTo>
                    <a:pt x="288" y="4"/>
                    <a:pt x="273" y="1"/>
                    <a:pt x="257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5" name="Google Shape;411;p30">
              <a:extLst>
                <a:ext uri="{FF2B5EF4-FFF2-40B4-BE49-F238E27FC236}">
                  <a16:creationId xmlns:a16="http://schemas.microsoft.com/office/drawing/2014/main" id="{F6A0646B-BF7F-6035-548F-0BAF3672367B}"/>
                </a:ext>
              </a:extLst>
            </p:cNvPr>
            <p:cNvSpPr/>
            <p:nvPr/>
          </p:nvSpPr>
          <p:spPr>
            <a:xfrm>
              <a:off x="3745744" y="3564632"/>
              <a:ext cx="20822" cy="23488"/>
            </a:xfrm>
            <a:custGeom>
              <a:avLst/>
              <a:gdLst/>
              <a:ahLst/>
              <a:cxnLst/>
              <a:rect l="l" t="t" r="r" b="b"/>
              <a:pathLst>
                <a:path w="578" h="652" extrusionOk="0">
                  <a:moveTo>
                    <a:pt x="302" y="25"/>
                  </a:moveTo>
                  <a:lnTo>
                    <a:pt x="251" y="50"/>
                  </a:lnTo>
                  <a:lnTo>
                    <a:pt x="264" y="50"/>
                  </a:lnTo>
                  <a:cubicBezTo>
                    <a:pt x="277" y="44"/>
                    <a:pt x="289" y="38"/>
                    <a:pt x="302" y="25"/>
                  </a:cubicBezTo>
                  <a:close/>
                  <a:moveTo>
                    <a:pt x="377" y="0"/>
                  </a:moveTo>
                  <a:cubicBezTo>
                    <a:pt x="327" y="0"/>
                    <a:pt x="302" y="25"/>
                    <a:pt x="277" y="50"/>
                  </a:cubicBezTo>
                  <a:lnTo>
                    <a:pt x="264" y="50"/>
                  </a:lnTo>
                  <a:cubicBezTo>
                    <a:pt x="251" y="57"/>
                    <a:pt x="239" y="63"/>
                    <a:pt x="226" y="75"/>
                  </a:cubicBezTo>
                  <a:cubicBezTo>
                    <a:pt x="201" y="75"/>
                    <a:pt x="176" y="101"/>
                    <a:pt x="151" y="126"/>
                  </a:cubicBezTo>
                  <a:cubicBezTo>
                    <a:pt x="126" y="151"/>
                    <a:pt x="126" y="176"/>
                    <a:pt x="101" y="201"/>
                  </a:cubicBezTo>
                  <a:cubicBezTo>
                    <a:pt x="101" y="201"/>
                    <a:pt x="101" y="201"/>
                    <a:pt x="76" y="226"/>
                  </a:cubicBezTo>
                  <a:cubicBezTo>
                    <a:pt x="76" y="251"/>
                    <a:pt x="51" y="251"/>
                    <a:pt x="51" y="276"/>
                  </a:cubicBezTo>
                  <a:cubicBezTo>
                    <a:pt x="51" y="276"/>
                    <a:pt x="51" y="301"/>
                    <a:pt x="26" y="301"/>
                  </a:cubicBezTo>
                  <a:cubicBezTo>
                    <a:pt x="26" y="326"/>
                    <a:pt x="26" y="376"/>
                    <a:pt x="26" y="401"/>
                  </a:cubicBezTo>
                  <a:cubicBezTo>
                    <a:pt x="26" y="401"/>
                    <a:pt x="26" y="401"/>
                    <a:pt x="26" y="426"/>
                  </a:cubicBezTo>
                  <a:cubicBezTo>
                    <a:pt x="1" y="426"/>
                    <a:pt x="1" y="451"/>
                    <a:pt x="26" y="476"/>
                  </a:cubicBezTo>
                  <a:cubicBezTo>
                    <a:pt x="26" y="502"/>
                    <a:pt x="26" y="527"/>
                    <a:pt x="26" y="527"/>
                  </a:cubicBezTo>
                  <a:cubicBezTo>
                    <a:pt x="51" y="552"/>
                    <a:pt x="26" y="552"/>
                    <a:pt x="51" y="577"/>
                  </a:cubicBezTo>
                  <a:cubicBezTo>
                    <a:pt x="76" y="602"/>
                    <a:pt x="126" y="627"/>
                    <a:pt x="176" y="652"/>
                  </a:cubicBezTo>
                  <a:cubicBezTo>
                    <a:pt x="201" y="652"/>
                    <a:pt x="226" y="652"/>
                    <a:pt x="251" y="627"/>
                  </a:cubicBezTo>
                  <a:lnTo>
                    <a:pt x="302" y="627"/>
                  </a:lnTo>
                  <a:cubicBezTo>
                    <a:pt x="352" y="602"/>
                    <a:pt x="377" y="577"/>
                    <a:pt x="427" y="552"/>
                  </a:cubicBezTo>
                  <a:cubicBezTo>
                    <a:pt x="427" y="552"/>
                    <a:pt x="427" y="552"/>
                    <a:pt x="427" y="527"/>
                  </a:cubicBezTo>
                  <a:cubicBezTo>
                    <a:pt x="452" y="527"/>
                    <a:pt x="452" y="502"/>
                    <a:pt x="477" y="502"/>
                  </a:cubicBezTo>
                  <a:cubicBezTo>
                    <a:pt x="477" y="476"/>
                    <a:pt x="477" y="476"/>
                    <a:pt x="502" y="451"/>
                  </a:cubicBezTo>
                  <a:cubicBezTo>
                    <a:pt x="527" y="426"/>
                    <a:pt x="527" y="426"/>
                    <a:pt x="527" y="401"/>
                  </a:cubicBezTo>
                  <a:cubicBezTo>
                    <a:pt x="527" y="376"/>
                    <a:pt x="552" y="376"/>
                    <a:pt x="552" y="351"/>
                  </a:cubicBezTo>
                  <a:cubicBezTo>
                    <a:pt x="552" y="351"/>
                    <a:pt x="552" y="326"/>
                    <a:pt x="552" y="326"/>
                  </a:cubicBezTo>
                  <a:cubicBezTo>
                    <a:pt x="577" y="301"/>
                    <a:pt x="577" y="276"/>
                    <a:pt x="577" y="251"/>
                  </a:cubicBezTo>
                  <a:cubicBezTo>
                    <a:pt x="577" y="226"/>
                    <a:pt x="577" y="201"/>
                    <a:pt x="552" y="201"/>
                  </a:cubicBezTo>
                  <a:cubicBezTo>
                    <a:pt x="552" y="176"/>
                    <a:pt x="552" y="176"/>
                    <a:pt x="552" y="151"/>
                  </a:cubicBezTo>
                  <a:cubicBezTo>
                    <a:pt x="527" y="101"/>
                    <a:pt x="502" y="50"/>
                    <a:pt x="452" y="25"/>
                  </a:cubicBezTo>
                  <a:cubicBezTo>
                    <a:pt x="427" y="25"/>
                    <a:pt x="402" y="0"/>
                    <a:pt x="377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6" name="Google Shape;412;p30">
              <a:extLst>
                <a:ext uri="{FF2B5EF4-FFF2-40B4-BE49-F238E27FC236}">
                  <a16:creationId xmlns:a16="http://schemas.microsoft.com/office/drawing/2014/main" id="{822BFCEE-CC4F-4F3E-1881-CD7AB1EDC67E}"/>
                </a:ext>
              </a:extLst>
            </p:cNvPr>
            <p:cNvSpPr/>
            <p:nvPr/>
          </p:nvSpPr>
          <p:spPr>
            <a:xfrm>
              <a:off x="3493855" y="3357309"/>
              <a:ext cx="258263" cy="53605"/>
            </a:xfrm>
            <a:custGeom>
              <a:avLst/>
              <a:gdLst/>
              <a:ahLst/>
              <a:cxnLst/>
              <a:rect l="l" t="t" r="r" b="b"/>
              <a:pathLst>
                <a:path w="7169" h="1488" extrusionOk="0">
                  <a:moveTo>
                    <a:pt x="4322" y="1"/>
                  </a:moveTo>
                  <a:cubicBezTo>
                    <a:pt x="3727" y="1"/>
                    <a:pt x="1535" y="318"/>
                    <a:pt x="1273" y="318"/>
                  </a:cubicBezTo>
                  <a:cubicBezTo>
                    <a:pt x="1264" y="318"/>
                    <a:pt x="1258" y="317"/>
                    <a:pt x="1253" y="317"/>
                  </a:cubicBezTo>
                  <a:cubicBezTo>
                    <a:pt x="1252" y="316"/>
                    <a:pt x="1250" y="316"/>
                    <a:pt x="1247" y="316"/>
                  </a:cubicBezTo>
                  <a:cubicBezTo>
                    <a:pt x="1096" y="316"/>
                    <a:pt x="0" y="1144"/>
                    <a:pt x="0" y="1144"/>
                  </a:cubicBezTo>
                  <a:cubicBezTo>
                    <a:pt x="101" y="1419"/>
                    <a:pt x="2456" y="1319"/>
                    <a:pt x="4236" y="1419"/>
                  </a:cubicBezTo>
                  <a:cubicBezTo>
                    <a:pt x="5013" y="1463"/>
                    <a:pt x="5553" y="1487"/>
                    <a:pt x="5938" y="1487"/>
                  </a:cubicBezTo>
                  <a:cubicBezTo>
                    <a:pt x="6447" y="1487"/>
                    <a:pt x="6685" y="1444"/>
                    <a:pt x="6842" y="1344"/>
                  </a:cubicBezTo>
                  <a:cubicBezTo>
                    <a:pt x="7093" y="1144"/>
                    <a:pt x="7168" y="718"/>
                    <a:pt x="7168" y="718"/>
                  </a:cubicBezTo>
                  <a:cubicBezTo>
                    <a:pt x="7168" y="718"/>
                    <a:pt x="4637" y="141"/>
                    <a:pt x="4461" y="16"/>
                  </a:cubicBezTo>
                  <a:cubicBezTo>
                    <a:pt x="4443" y="5"/>
                    <a:pt x="4394" y="1"/>
                    <a:pt x="4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7" name="Google Shape;413;p30">
              <a:extLst>
                <a:ext uri="{FF2B5EF4-FFF2-40B4-BE49-F238E27FC236}">
                  <a16:creationId xmlns:a16="http://schemas.microsoft.com/office/drawing/2014/main" id="{67313B91-61D3-AD45-E080-8AF90AACEE56}"/>
                </a:ext>
              </a:extLst>
            </p:cNvPr>
            <p:cNvSpPr/>
            <p:nvPr/>
          </p:nvSpPr>
          <p:spPr>
            <a:xfrm>
              <a:off x="3444177" y="3314764"/>
              <a:ext cx="355783" cy="127997"/>
            </a:xfrm>
            <a:custGeom>
              <a:avLst/>
              <a:gdLst/>
              <a:ahLst/>
              <a:cxnLst/>
              <a:rect l="l" t="t" r="r" b="b"/>
              <a:pathLst>
                <a:path w="9876" h="3553" extrusionOk="0">
                  <a:moveTo>
                    <a:pt x="3359" y="0"/>
                  </a:moveTo>
                  <a:cubicBezTo>
                    <a:pt x="3010" y="0"/>
                    <a:pt x="2616" y="96"/>
                    <a:pt x="2131" y="395"/>
                  </a:cubicBezTo>
                  <a:cubicBezTo>
                    <a:pt x="803" y="1222"/>
                    <a:pt x="151" y="3077"/>
                    <a:pt x="1" y="3553"/>
                  </a:cubicBezTo>
                  <a:cubicBezTo>
                    <a:pt x="1" y="3553"/>
                    <a:pt x="903" y="2651"/>
                    <a:pt x="2382" y="2074"/>
                  </a:cubicBezTo>
                  <a:cubicBezTo>
                    <a:pt x="2507" y="2049"/>
                    <a:pt x="2657" y="1999"/>
                    <a:pt x="2808" y="1949"/>
                  </a:cubicBezTo>
                  <a:cubicBezTo>
                    <a:pt x="3156" y="1862"/>
                    <a:pt x="3542" y="1794"/>
                    <a:pt x="3917" y="1794"/>
                  </a:cubicBezTo>
                  <a:cubicBezTo>
                    <a:pt x="3974" y="1794"/>
                    <a:pt x="4030" y="1795"/>
                    <a:pt x="4086" y="1798"/>
                  </a:cubicBezTo>
                  <a:cubicBezTo>
                    <a:pt x="4537" y="1849"/>
                    <a:pt x="4963" y="2024"/>
                    <a:pt x="5414" y="2074"/>
                  </a:cubicBezTo>
                  <a:cubicBezTo>
                    <a:pt x="5477" y="2081"/>
                    <a:pt x="5540" y="2084"/>
                    <a:pt x="5602" y="2084"/>
                  </a:cubicBezTo>
                  <a:cubicBezTo>
                    <a:pt x="5985" y="2084"/>
                    <a:pt x="6351" y="1967"/>
                    <a:pt x="6718" y="1924"/>
                  </a:cubicBezTo>
                  <a:cubicBezTo>
                    <a:pt x="6793" y="1911"/>
                    <a:pt x="6862" y="1905"/>
                    <a:pt x="6931" y="1905"/>
                  </a:cubicBezTo>
                  <a:cubicBezTo>
                    <a:pt x="7000" y="1905"/>
                    <a:pt x="7069" y="1911"/>
                    <a:pt x="7144" y="1924"/>
                  </a:cubicBezTo>
                  <a:cubicBezTo>
                    <a:pt x="8773" y="2250"/>
                    <a:pt x="9876" y="2751"/>
                    <a:pt x="9876" y="2751"/>
                  </a:cubicBezTo>
                  <a:cubicBezTo>
                    <a:pt x="9876" y="2751"/>
                    <a:pt x="9475" y="1949"/>
                    <a:pt x="8322" y="721"/>
                  </a:cubicBezTo>
                  <a:cubicBezTo>
                    <a:pt x="7857" y="215"/>
                    <a:pt x="7354" y="59"/>
                    <a:pt x="6815" y="59"/>
                  </a:cubicBezTo>
                  <a:cubicBezTo>
                    <a:pt x="6366" y="59"/>
                    <a:pt x="5890" y="167"/>
                    <a:pt x="5389" y="270"/>
                  </a:cubicBezTo>
                  <a:cubicBezTo>
                    <a:pt x="5272" y="293"/>
                    <a:pt x="5161" y="303"/>
                    <a:pt x="5053" y="303"/>
                  </a:cubicBezTo>
                  <a:cubicBezTo>
                    <a:pt x="4457" y="303"/>
                    <a:pt x="3979" y="0"/>
                    <a:pt x="3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8" name="Google Shape;414;p30">
              <a:extLst>
                <a:ext uri="{FF2B5EF4-FFF2-40B4-BE49-F238E27FC236}">
                  <a16:creationId xmlns:a16="http://schemas.microsoft.com/office/drawing/2014/main" id="{E018CC47-4F49-91F1-8C0F-915A1D519137}"/>
                </a:ext>
              </a:extLst>
            </p:cNvPr>
            <p:cNvSpPr/>
            <p:nvPr/>
          </p:nvSpPr>
          <p:spPr>
            <a:xfrm>
              <a:off x="3697902" y="3326256"/>
              <a:ext cx="44275" cy="33575"/>
            </a:xfrm>
            <a:custGeom>
              <a:avLst/>
              <a:gdLst/>
              <a:ahLst/>
              <a:cxnLst/>
              <a:rect l="l" t="t" r="r" b="b"/>
              <a:pathLst>
                <a:path w="1229" h="932" extrusionOk="0">
                  <a:moveTo>
                    <a:pt x="226" y="1"/>
                  </a:moveTo>
                  <a:cubicBezTo>
                    <a:pt x="151" y="1"/>
                    <a:pt x="51" y="76"/>
                    <a:pt x="26" y="151"/>
                  </a:cubicBezTo>
                  <a:cubicBezTo>
                    <a:pt x="0" y="251"/>
                    <a:pt x="51" y="352"/>
                    <a:pt x="126" y="402"/>
                  </a:cubicBezTo>
                  <a:cubicBezTo>
                    <a:pt x="176" y="427"/>
                    <a:pt x="201" y="452"/>
                    <a:pt x="251" y="477"/>
                  </a:cubicBezTo>
                  <a:lnTo>
                    <a:pt x="276" y="477"/>
                  </a:lnTo>
                  <a:cubicBezTo>
                    <a:pt x="301" y="477"/>
                    <a:pt x="326" y="502"/>
                    <a:pt x="326" y="502"/>
                  </a:cubicBezTo>
                  <a:cubicBezTo>
                    <a:pt x="401" y="552"/>
                    <a:pt x="477" y="577"/>
                    <a:pt x="527" y="627"/>
                  </a:cubicBezTo>
                  <a:lnTo>
                    <a:pt x="552" y="627"/>
                  </a:lnTo>
                  <a:cubicBezTo>
                    <a:pt x="552" y="652"/>
                    <a:pt x="577" y="652"/>
                    <a:pt x="577" y="677"/>
                  </a:cubicBezTo>
                  <a:cubicBezTo>
                    <a:pt x="627" y="702"/>
                    <a:pt x="652" y="727"/>
                    <a:pt x="677" y="753"/>
                  </a:cubicBezTo>
                  <a:cubicBezTo>
                    <a:pt x="702" y="778"/>
                    <a:pt x="727" y="803"/>
                    <a:pt x="777" y="828"/>
                  </a:cubicBezTo>
                  <a:cubicBezTo>
                    <a:pt x="802" y="853"/>
                    <a:pt x="853" y="903"/>
                    <a:pt x="903" y="903"/>
                  </a:cubicBezTo>
                  <a:cubicBezTo>
                    <a:pt x="928" y="903"/>
                    <a:pt x="928" y="928"/>
                    <a:pt x="953" y="928"/>
                  </a:cubicBezTo>
                  <a:cubicBezTo>
                    <a:pt x="966" y="931"/>
                    <a:pt x="979" y="932"/>
                    <a:pt x="992" y="932"/>
                  </a:cubicBezTo>
                  <a:cubicBezTo>
                    <a:pt x="1103" y="932"/>
                    <a:pt x="1203" y="840"/>
                    <a:pt x="1203" y="727"/>
                  </a:cubicBezTo>
                  <a:cubicBezTo>
                    <a:pt x="1229" y="477"/>
                    <a:pt x="978" y="301"/>
                    <a:pt x="802" y="201"/>
                  </a:cubicBezTo>
                  <a:cubicBezTo>
                    <a:pt x="727" y="151"/>
                    <a:pt x="627" y="101"/>
                    <a:pt x="527" y="51"/>
                  </a:cubicBezTo>
                  <a:cubicBezTo>
                    <a:pt x="502" y="51"/>
                    <a:pt x="452" y="26"/>
                    <a:pt x="401" y="26"/>
                  </a:cubicBezTo>
                  <a:cubicBezTo>
                    <a:pt x="351" y="1"/>
                    <a:pt x="301" y="1"/>
                    <a:pt x="226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9" name="Google Shape;415;p30">
              <a:extLst>
                <a:ext uri="{FF2B5EF4-FFF2-40B4-BE49-F238E27FC236}">
                  <a16:creationId xmlns:a16="http://schemas.microsoft.com/office/drawing/2014/main" id="{B6AE83D5-6E6C-4DDA-8672-A8F5E05BCBD9}"/>
                </a:ext>
              </a:extLst>
            </p:cNvPr>
            <p:cNvSpPr/>
            <p:nvPr/>
          </p:nvSpPr>
          <p:spPr>
            <a:xfrm>
              <a:off x="3738539" y="3358750"/>
              <a:ext cx="15383" cy="14482"/>
            </a:xfrm>
            <a:custGeom>
              <a:avLst/>
              <a:gdLst/>
              <a:ahLst/>
              <a:cxnLst/>
              <a:rect l="l" t="t" r="r" b="b"/>
              <a:pathLst>
                <a:path w="427" h="402" extrusionOk="0">
                  <a:moveTo>
                    <a:pt x="151" y="1"/>
                  </a:moveTo>
                  <a:cubicBezTo>
                    <a:pt x="126" y="1"/>
                    <a:pt x="101" y="26"/>
                    <a:pt x="75" y="51"/>
                  </a:cubicBezTo>
                  <a:cubicBezTo>
                    <a:pt x="75" y="51"/>
                    <a:pt x="75" y="51"/>
                    <a:pt x="50" y="76"/>
                  </a:cubicBezTo>
                  <a:cubicBezTo>
                    <a:pt x="50" y="76"/>
                    <a:pt x="25" y="101"/>
                    <a:pt x="25" y="126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151"/>
                    <a:pt x="25" y="151"/>
                    <a:pt x="25" y="176"/>
                  </a:cubicBezTo>
                  <a:cubicBezTo>
                    <a:pt x="0" y="201"/>
                    <a:pt x="0" y="227"/>
                    <a:pt x="25" y="252"/>
                  </a:cubicBezTo>
                  <a:cubicBezTo>
                    <a:pt x="25" y="252"/>
                    <a:pt x="25" y="277"/>
                    <a:pt x="50" y="302"/>
                  </a:cubicBezTo>
                  <a:cubicBezTo>
                    <a:pt x="50" y="302"/>
                    <a:pt x="50" y="327"/>
                    <a:pt x="75" y="327"/>
                  </a:cubicBezTo>
                  <a:cubicBezTo>
                    <a:pt x="75" y="352"/>
                    <a:pt x="101" y="352"/>
                    <a:pt x="101" y="377"/>
                  </a:cubicBezTo>
                  <a:lnTo>
                    <a:pt x="126" y="377"/>
                  </a:lnTo>
                  <a:cubicBezTo>
                    <a:pt x="151" y="377"/>
                    <a:pt x="151" y="402"/>
                    <a:pt x="176" y="402"/>
                  </a:cubicBezTo>
                  <a:lnTo>
                    <a:pt x="276" y="402"/>
                  </a:lnTo>
                  <a:cubicBezTo>
                    <a:pt x="301" y="402"/>
                    <a:pt x="326" y="377"/>
                    <a:pt x="351" y="352"/>
                  </a:cubicBezTo>
                  <a:cubicBezTo>
                    <a:pt x="351" y="352"/>
                    <a:pt x="376" y="352"/>
                    <a:pt x="376" y="327"/>
                  </a:cubicBezTo>
                  <a:cubicBezTo>
                    <a:pt x="376" y="327"/>
                    <a:pt x="401" y="302"/>
                    <a:pt x="401" y="277"/>
                  </a:cubicBezTo>
                  <a:cubicBezTo>
                    <a:pt x="401" y="277"/>
                    <a:pt x="401" y="252"/>
                    <a:pt x="401" y="227"/>
                  </a:cubicBezTo>
                  <a:cubicBezTo>
                    <a:pt x="426" y="201"/>
                    <a:pt x="426" y="176"/>
                    <a:pt x="401" y="151"/>
                  </a:cubicBezTo>
                  <a:cubicBezTo>
                    <a:pt x="401" y="151"/>
                    <a:pt x="401" y="126"/>
                    <a:pt x="376" y="101"/>
                  </a:cubicBezTo>
                  <a:cubicBezTo>
                    <a:pt x="376" y="101"/>
                    <a:pt x="376" y="76"/>
                    <a:pt x="376" y="76"/>
                  </a:cubicBezTo>
                  <a:cubicBezTo>
                    <a:pt x="351" y="51"/>
                    <a:pt x="326" y="26"/>
                    <a:pt x="301" y="26"/>
                  </a:cubicBezTo>
                  <a:cubicBezTo>
                    <a:pt x="301" y="26"/>
                    <a:pt x="276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60" name="Google Shape;416;p30">
              <a:extLst>
                <a:ext uri="{FF2B5EF4-FFF2-40B4-BE49-F238E27FC236}">
                  <a16:creationId xmlns:a16="http://schemas.microsoft.com/office/drawing/2014/main" id="{4AC0C866-E669-BC5B-1D23-FABDC70F8C20}"/>
                </a:ext>
              </a:extLst>
            </p:cNvPr>
            <p:cNvSpPr/>
            <p:nvPr/>
          </p:nvSpPr>
          <p:spPr>
            <a:xfrm>
              <a:off x="3531754" y="3327156"/>
              <a:ext cx="23524" cy="19021"/>
            </a:xfrm>
            <a:custGeom>
              <a:avLst/>
              <a:gdLst/>
              <a:ahLst/>
              <a:cxnLst/>
              <a:rect l="l" t="t" r="r" b="b"/>
              <a:pathLst>
                <a:path w="653" h="528" extrusionOk="0">
                  <a:moveTo>
                    <a:pt x="502" y="1"/>
                  </a:moveTo>
                  <a:cubicBezTo>
                    <a:pt x="452" y="1"/>
                    <a:pt x="402" y="1"/>
                    <a:pt x="352" y="26"/>
                  </a:cubicBezTo>
                  <a:cubicBezTo>
                    <a:pt x="302" y="26"/>
                    <a:pt x="226" y="51"/>
                    <a:pt x="176" y="76"/>
                  </a:cubicBezTo>
                  <a:cubicBezTo>
                    <a:pt x="151" y="101"/>
                    <a:pt x="126" y="126"/>
                    <a:pt x="126" y="126"/>
                  </a:cubicBezTo>
                  <a:cubicBezTo>
                    <a:pt x="101" y="151"/>
                    <a:pt x="76" y="176"/>
                    <a:pt x="51" y="226"/>
                  </a:cubicBezTo>
                  <a:cubicBezTo>
                    <a:pt x="26" y="251"/>
                    <a:pt x="1" y="327"/>
                    <a:pt x="26" y="377"/>
                  </a:cubicBezTo>
                  <a:cubicBezTo>
                    <a:pt x="26" y="427"/>
                    <a:pt x="51" y="452"/>
                    <a:pt x="76" y="477"/>
                  </a:cubicBezTo>
                  <a:cubicBezTo>
                    <a:pt x="126" y="502"/>
                    <a:pt x="176" y="527"/>
                    <a:pt x="226" y="527"/>
                  </a:cubicBezTo>
                  <a:cubicBezTo>
                    <a:pt x="277" y="527"/>
                    <a:pt x="302" y="527"/>
                    <a:pt x="327" y="502"/>
                  </a:cubicBezTo>
                  <a:cubicBezTo>
                    <a:pt x="352" y="502"/>
                    <a:pt x="377" y="477"/>
                    <a:pt x="402" y="477"/>
                  </a:cubicBezTo>
                  <a:cubicBezTo>
                    <a:pt x="477" y="452"/>
                    <a:pt x="502" y="402"/>
                    <a:pt x="552" y="352"/>
                  </a:cubicBezTo>
                  <a:cubicBezTo>
                    <a:pt x="602" y="327"/>
                    <a:pt x="627" y="301"/>
                    <a:pt x="627" y="251"/>
                  </a:cubicBezTo>
                  <a:cubicBezTo>
                    <a:pt x="653" y="226"/>
                    <a:pt x="653" y="201"/>
                    <a:pt x="653" y="176"/>
                  </a:cubicBezTo>
                  <a:cubicBezTo>
                    <a:pt x="653" y="126"/>
                    <a:pt x="627" y="51"/>
                    <a:pt x="577" y="26"/>
                  </a:cubicBezTo>
                  <a:cubicBezTo>
                    <a:pt x="552" y="26"/>
                    <a:pt x="527" y="1"/>
                    <a:pt x="502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grpSp>
        <p:nvGrpSpPr>
          <p:cNvPr id="61" name="Google Shape;417;p30">
            <a:extLst>
              <a:ext uri="{FF2B5EF4-FFF2-40B4-BE49-F238E27FC236}">
                <a16:creationId xmlns:a16="http://schemas.microsoft.com/office/drawing/2014/main" id="{C5A0E735-CF24-79E0-7A1D-CF338D450592}"/>
              </a:ext>
            </a:extLst>
          </p:cNvPr>
          <p:cNvGrpSpPr/>
          <p:nvPr/>
        </p:nvGrpSpPr>
        <p:grpSpPr>
          <a:xfrm>
            <a:off x="3688411" y="5049188"/>
            <a:ext cx="928391" cy="893247"/>
            <a:chOff x="2968674" y="4007216"/>
            <a:chExt cx="458706" cy="441342"/>
          </a:xfrm>
        </p:grpSpPr>
        <p:sp>
          <p:nvSpPr>
            <p:cNvPr id="62" name="Google Shape;418;p30">
              <a:extLst>
                <a:ext uri="{FF2B5EF4-FFF2-40B4-BE49-F238E27FC236}">
                  <a16:creationId xmlns:a16="http://schemas.microsoft.com/office/drawing/2014/main" id="{F522DB76-B806-AF60-C999-8272C7B57C82}"/>
                </a:ext>
              </a:extLst>
            </p:cNvPr>
            <p:cNvSpPr/>
            <p:nvPr/>
          </p:nvSpPr>
          <p:spPr>
            <a:xfrm>
              <a:off x="2968674" y="4032685"/>
              <a:ext cx="458706" cy="415873"/>
            </a:xfrm>
            <a:custGeom>
              <a:avLst/>
              <a:gdLst/>
              <a:ahLst/>
              <a:cxnLst/>
              <a:rect l="l" t="t" r="r" b="b"/>
              <a:pathLst>
                <a:path w="12733" h="11544" extrusionOk="0">
                  <a:moveTo>
                    <a:pt x="6492" y="0"/>
                  </a:moveTo>
                  <a:cubicBezTo>
                    <a:pt x="4713" y="26"/>
                    <a:pt x="3159" y="1103"/>
                    <a:pt x="1906" y="2256"/>
                  </a:cubicBezTo>
                  <a:cubicBezTo>
                    <a:pt x="678" y="3384"/>
                    <a:pt x="226" y="4562"/>
                    <a:pt x="126" y="6066"/>
                  </a:cubicBezTo>
                  <a:cubicBezTo>
                    <a:pt x="1" y="8296"/>
                    <a:pt x="1630" y="10452"/>
                    <a:pt x="4061" y="11229"/>
                  </a:cubicBezTo>
                  <a:cubicBezTo>
                    <a:pt x="4735" y="11443"/>
                    <a:pt x="5397" y="11543"/>
                    <a:pt x="6037" y="11543"/>
                  </a:cubicBezTo>
                  <a:cubicBezTo>
                    <a:pt x="7942" y="11543"/>
                    <a:pt x="9653" y="10656"/>
                    <a:pt x="10928" y="9249"/>
                  </a:cubicBezTo>
                  <a:cubicBezTo>
                    <a:pt x="12733" y="7244"/>
                    <a:pt x="12457" y="3960"/>
                    <a:pt x="10803" y="1930"/>
                  </a:cubicBezTo>
                  <a:cubicBezTo>
                    <a:pt x="10201" y="1178"/>
                    <a:pt x="8948" y="527"/>
                    <a:pt x="7971" y="226"/>
                  </a:cubicBezTo>
                  <a:cubicBezTo>
                    <a:pt x="7445" y="76"/>
                    <a:pt x="6968" y="0"/>
                    <a:pt x="6492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63" name="Google Shape;419;p30">
              <a:extLst>
                <a:ext uri="{FF2B5EF4-FFF2-40B4-BE49-F238E27FC236}">
                  <a16:creationId xmlns:a16="http://schemas.microsoft.com/office/drawing/2014/main" id="{21906372-C406-91B1-F5C7-63DD4911CBBC}"/>
                </a:ext>
              </a:extLst>
            </p:cNvPr>
            <p:cNvSpPr/>
            <p:nvPr/>
          </p:nvSpPr>
          <p:spPr>
            <a:xfrm>
              <a:off x="3021920" y="4007216"/>
              <a:ext cx="353549" cy="382730"/>
            </a:xfrm>
            <a:custGeom>
              <a:avLst/>
              <a:gdLst/>
              <a:ahLst/>
              <a:cxnLst/>
              <a:rect l="l" t="t" r="r" b="b"/>
              <a:pathLst>
                <a:path w="9814" h="10624" extrusionOk="0">
                  <a:moveTo>
                    <a:pt x="6230" y="1"/>
                  </a:moveTo>
                  <a:cubicBezTo>
                    <a:pt x="5970" y="1"/>
                    <a:pt x="5703" y="184"/>
                    <a:pt x="5540" y="632"/>
                  </a:cubicBezTo>
                  <a:cubicBezTo>
                    <a:pt x="5114" y="1835"/>
                    <a:pt x="4864" y="4141"/>
                    <a:pt x="4864" y="4141"/>
                  </a:cubicBezTo>
                  <a:cubicBezTo>
                    <a:pt x="4864" y="4141"/>
                    <a:pt x="4513" y="2111"/>
                    <a:pt x="4438" y="1284"/>
                  </a:cubicBezTo>
                  <a:cubicBezTo>
                    <a:pt x="4399" y="848"/>
                    <a:pt x="4131" y="575"/>
                    <a:pt x="3841" y="575"/>
                  </a:cubicBezTo>
                  <a:cubicBezTo>
                    <a:pt x="3564" y="575"/>
                    <a:pt x="3269" y="822"/>
                    <a:pt x="3134" y="1409"/>
                  </a:cubicBezTo>
                  <a:cubicBezTo>
                    <a:pt x="2834" y="2587"/>
                    <a:pt x="2959" y="4617"/>
                    <a:pt x="2959" y="4617"/>
                  </a:cubicBezTo>
                  <a:cubicBezTo>
                    <a:pt x="2959" y="4617"/>
                    <a:pt x="2282" y="3565"/>
                    <a:pt x="1405" y="3289"/>
                  </a:cubicBezTo>
                  <a:cubicBezTo>
                    <a:pt x="1278" y="3254"/>
                    <a:pt x="1156" y="3236"/>
                    <a:pt x="1043" y="3236"/>
                  </a:cubicBezTo>
                  <a:cubicBezTo>
                    <a:pt x="356" y="3236"/>
                    <a:pt x="0" y="3881"/>
                    <a:pt x="753" y="5043"/>
                  </a:cubicBezTo>
                  <a:cubicBezTo>
                    <a:pt x="1656" y="6372"/>
                    <a:pt x="2107" y="6723"/>
                    <a:pt x="3009" y="9003"/>
                  </a:cubicBezTo>
                  <a:cubicBezTo>
                    <a:pt x="3420" y="10077"/>
                    <a:pt x="4597" y="10624"/>
                    <a:pt x="5656" y="10624"/>
                  </a:cubicBezTo>
                  <a:cubicBezTo>
                    <a:pt x="6278" y="10624"/>
                    <a:pt x="6858" y="10436"/>
                    <a:pt x="7220" y="10056"/>
                  </a:cubicBezTo>
                  <a:cubicBezTo>
                    <a:pt x="8197" y="9053"/>
                    <a:pt x="8523" y="7575"/>
                    <a:pt x="8824" y="6798"/>
                  </a:cubicBezTo>
                  <a:cubicBezTo>
                    <a:pt x="9124" y="6046"/>
                    <a:pt x="9300" y="4692"/>
                    <a:pt x="9576" y="4066"/>
                  </a:cubicBezTo>
                  <a:cubicBezTo>
                    <a:pt x="9814" y="3570"/>
                    <a:pt x="9549" y="3011"/>
                    <a:pt x="9192" y="3011"/>
                  </a:cubicBezTo>
                  <a:cubicBezTo>
                    <a:pt x="9098" y="3011"/>
                    <a:pt x="8998" y="3050"/>
                    <a:pt x="8899" y="3139"/>
                  </a:cubicBezTo>
                  <a:cubicBezTo>
                    <a:pt x="8448" y="3565"/>
                    <a:pt x="8072" y="5194"/>
                    <a:pt x="8072" y="5194"/>
                  </a:cubicBezTo>
                  <a:cubicBezTo>
                    <a:pt x="8072" y="5194"/>
                    <a:pt x="8347" y="2888"/>
                    <a:pt x="8548" y="2161"/>
                  </a:cubicBezTo>
                  <a:cubicBezTo>
                    <a:pt x="8702" y="1666"/>
                    <a:pt x="8367" y="1253"/>
                    <a:pt x="8004" y="1253"/>
                  </a:cubicBezTo>
                  <a:cubicBezTo>
                    <a:pt x="7833" y="1253"/>
                    <a:pt x="7656" y="1344"/>
                    <a:pt x="7520" y="1560"/>
                  </a:cubicBezTo>
                  <a:cubicBezTo>
                    <a:pt x="7094" y="2236"/>
                    <a:pt x="6668" y="4617"/>
                    <a:pt x="6618" y="4743"/>
                  </a:cubicBezTo>
                  <a:cubicBezTo>
                    <a:pt x="6618" y="4745"/>
                    <a:pt x="6617" y="4747"/>
                    <a:pt x="6617" y="4747"/>
                  </a:cubicBezTo>
                  <a:cubicBezTo>
                    <a:pt x="6603" y="4747"/>
                    <a:pt x="6822" y="2089"/>
                    <a:pt x="6969" y="1108"/>
                  </a:cubicBezTo>
                  <a:cubicBezTo>
                    <a:pt x="7062" y="487"/>
                    <a:pt x="6655" y="1"/>
                    <a:pt x="6230" y="1"/>
                  </a:cubicBezTo>
                  <a:close/>
                </a:path>
              </a:pathLst>
            </a:custGeom>
            <a:solidFill>
              <a:srgbClr val="FF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64" name="Google Shape;420;p30">
              <a:extLst>
                <a:ext uri="{FF2B5EF4-FFF2-40B4-BE49-F238E27FC236}">
                  <a16:creationId xmlns:a16="http://schemas.microsoft.com/office/drawing/2014/main" id="{0F9757E6-9FB3-4801-F63E-06B211A041A8}"/>
                </a:ext>
              </a:extLst>
            </p:cNvPr>
            <p:cNvSpPr/>
            <p:nvPr/>
          </p:nvSpPr>
          <p:spPr>
            <a:xfrm>
              <a:off x="3155574" y="4219186"/>
              <a:ext cx="47013" cy="111678"/>
            </a:xfrm>
            <a:custGeom>
              <a:avLst/>
              <a:gdLst/>
              <a:ahLst/>
              <a:cxnLst/>
              <a:rect l="l" t="t" r="r" b="b"/>
              <a:pathLst>
                <a:path w="1305" h="3100" extrusionOk="0">
                  <a:moveTo>
                    <a:pt x="160" y="0"/>
                  </a:moveTo>
                  <a:cubicBezTo>
                    <a:pt x="136" y="0"/>
                    <a:pt x="116" y="12"/>
                    <a:pt x="101" y="37"/>
                  </a:cubicBezTo>
                  <a:cubicBezTo>
                    <a:pt x="1" y="187"/>
                    <a:pt x="201" y="438"/>
                    <a:pt x="277" y="563"/>
                  </a:cubicBezTo>
                  <a:cubicBezTo>
                    <a:pt x="402" y="788"/>
                    <a:pt x="502" y="1014"/>
                    <a:pt x="602" y="1240"/>
                  </a:cubicBezTo>
                  <a:cubicBezTo>
                    <a:pt x="703" y="1490"/>
                    <a:pt x="753" y="1716"/>
                    <a:pt x="803" y="1966"/>
                  </a:cubicBezTo>
                  <a:cubicBezTo>
                    <a:pt x="853" y="2217"/>
                    <a:pt x="828" y="2468"/>
                    <a:pt x="853" y="2718"/>
                  </a:cubicBezTo>
                  <a:cubicBezTo>
                    <a:pt x="876" y="2811"/>
                    <a:pt x="878" y="3099"/>
                    <a:pt x="1019" y="3099"/>
                  </a:cubicBezTo>
                  <a:cubicBezTo>
                    <a:pt x="1030" y="3099"/>
                    <a:pt x="1041" y="3098"/>
                    <a:pt x="1054" y="3094"/>
                  </a:cubicBezTo>
                  <a:cubicBezTo>
                    <a:pt x="1229" y="3044"/>
                    <a:pt x="1279" y="2668"/>
                    <a:pt x="1304" y="2518"/>
                  </a:cubicBezTo>
                  <a:cubicBezTo>
                    <a:pt x="1304" y="2017"/>
                    <a:pt x="1154" y="1515"/>
                    <a:pt x="953" y="1039"/>
                  </a:cubicBezTo>
                  <a:cubicBezTo>
                    <a:pt x="908" y="926"/>
                    <a:pt x="375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65" name="Google Shape;421;p30">
              <a:extLst>
                <a:ext uri="{FF2B5EF4-FFF2-40B4-BE49-F238E27FC236}">
                  <a16:creationId xmlns:a16="http://schemas.microsoft.com/office/drawing/2014/main" id="{283EBCCD-8D2B-901E-FD76-231764E8F0F6}"/>
                </a:ext>
              </a:extLst>
            </p:cNvPr>
            <p:cNvSpPr/>
            <p:nvPr/>
          </p:nvSpPr>
          <p:spPr>
            <a:xfrm>
              <a:off x="3184466" y="4220447"/>
              <a:ext cx="127348" cy="51264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99" y="0"/>
                  </a:moveTo>
                  <a:cubicBezTo>
                    <a:pt x="61" y="0"/>
                    <a:pt x="35" y="15"/>
                    <a:pt x="26" y="52"/>
                  </a:cubicBezTo>
                  <a:cubicBezTo>
                    <a:pt x="1" y="177"/>
                    <a:pt x="126" y="302"/>
                    <a:pt x="201" y="403"/>
                  </a:cubicBezTo>
                  <a:cubicBezTo>
                    <a:pt x="352" y="528"/>
                    <a:pt x="502" y="653"/>
                    <a:pt x="678" y="778"/>
                  </a:cubicBezTo>
                  <a:cubicBezTo>
                    <a:pt x="978" y="1004"/>
                    <a:pt x="1329" y="1205"/>
                    <a:pt x="1705" y="1330"/>
                  </a:cubicBezTo>
                  <a:cubicBezTo>
                    <a:pt x="1907" y="1383"/>
                    <a:pt x="2165" y="1423"/>
                    <a:pt x="2424" y="1423"/>
                  </a:cubicBezTo>
                  <a:cubicBezTo>
                    <a:pt x="2904" y="1423"/>
                    <a:pt x="3388" y="1284"/>
                    <a:pt x="3535" y="829"/>
                  </a:cubicBezTo>
                  <a:cubicBezTo>
                    <a:pt x="3535" y="778"/>
                    <a:pt x="3510" y="753"/>
                    <a:pt x="3485" y="753"/>
                  </a:cubicBezTo>
                  <a:cubicBezTo>
                    <a:pt x="3334" y="753"/>
                    <a:pt x="3184" y="778"/>
                    <a:pt x="3059" y="804"/>
                  </a:cubicBezTo>
                  <a:cubicBezTo>
                    <a:pt x="2908" y="854"/>
                    <a:pt x="2758" y="904"/>
                    <a:pt x="2607" y="929"/>
                  </a:cubicBezTo>
                  <a:cubicBezTo>
                    <a:pt x="2520" y="942"/>
                    <a:pt x="2433" y="949"/>
                    <a:pt x="2346" y="949"/>
                  </a:cubicBezTo>
                  <a:cubicBezTo>
                    <a:pt x="2109" y="949"/>
                    <a:pt x="1875" y="902"/>
                    <a:pt x="1655" y="829"/>
                  </a:cubicBezTo>
                  <a:cubicBezTo>
                    <a:pt x="1304" y="703"/>
                    <a:pt x="1003" y="528"/>
                    <a:pt x="703" y="327"/>
                  </a:cubicBezTo>
                  <a:cubicBezTo>
                    <a:pt x="662" y="307"/>
                    <a:pt x="267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grpSp>
        <p:nvGrpSpPr>
          <p:cNvPr id="66" name="Google Shape;422;p30">
            <a:extLst>
              <a:ext uri="{FF2B5EF4-FFF2-40B4-BE49-F238E27FC236}">
                <a16:creationId xmlns:a16="http://schemas.microsoft.com/office/drawing/2014/main" id="{D5D9440D-6A2C-F28B-41A4-16EFCC3A95DA}"/>
              </a:ext>
            </a:extLst>
          </p:cNvPr>
          <p:cNvGrpSpPr/>
          <p:nvPr/>
        </p:nvGrpSpPr>
        <p:grpSpPr>
          <a:xfrm>
            <a:off x="7947022" y="2870481"/>
            <a:ext cx="911016" cy="843182"/>
            <a:chOff x="5267127" y="2910926"/>
            <a:chExt cx="458706" cy="424519"/>
          </a:xfrm>
        </p:grpSpPr>
        <p:sp>
          <p:nvSpPr>
            <p:cNvPr id="67" name="Google Shape;423;p30">
              <a:extLst>
                <a:ext uri="{FF2B5EF4-FFF2-40B4-BE49-F238E27FC236}">
                  <a16:creationId xmlns:a16="http://schemas.microsoft.com/office/drawing/2014/main" id="{D85B8255-1C39-522F-3E39-87E5E887AA2C}"/>
                </a:ext>
              </a:extLst>
            </p:cNvPr>
            <p:cNvSpPr/>
            <p:nvPr/>
          </p:nvSpPr>
          <p:spPr>
            <a:xfrm>
              <a:off x="5267127" y="2919968"/>
              <a:ext cx="458706" cy="415476"/>
            </a:xfrm>
            <a:custGeom>
              <a:avLst/>
              <a:gdLst/>
              <a:ahLst/>
              <a:cxnLst/>
              <a:rect l="l" t="t" r="r" b="b"/>
              <a:pathLst>
                <a:path w="12733" h="11533" extrusionOk="0">
                  <a:moveTo>
                    <a:pt x="6492" y="0"/>
                  </a:moveTo>
                  <a:cubicBezTo>
                    <a:pt x="4712" y="25"/>
                    <a:pt x="3159" y="1103"/>
                    <a:pt x="1905" y="2256"/>
                  </a:cubicBezTo>
                  <a:cubicBezTo>
                    <a:pt x="677" y="3384"/>
                    <a:pt x="226" y="4537"/>
                    <a:pt x="126" y="6066"/>
                  </a:cubicBezTo>
                  <a:cubicBezTo>
                    <a:pt x="1" y="8296"/>
                    <a:pt x="1630" y="10452"/>
                    <a:pt x="4061" y="11229"/>
                  </a:cubicBezTo>
                  <a:cubicBezTo>
                    <a:pt x="4737" y="11435"/>
                    <a:pt x="5399" y="11532"/>
                    <a:pt x="6036" y="11532"/>
                  </a:cubicBezTo>
                  <a:cubicBezTo>
                    <a:pt x="7949" y="11532"/>
                    <a:pt x="9650" y="10658"/>
                    <a:pt x="10928" y="9249"/>
                  </a:cubicBezTo>
                  <a:cubicBezTo>
                    <a:pt x="12733" y="7244"/>
                    <a:pt x="12457" y="3960"/>
                    <a:pt x="10828" y="1930"/>
                  </a:cubicBezTo>
                  <a:cubicBezTo>
                    <a:pt x="10201" y="1178"/>
                    <a:pt x="8973" y="527"/>
                    <a:pt x="7971" y="226"/>
                  </a:cubicBezTo>
                  <a:cubicBezTo>
                    <a:pt x="7469" y="51"/>
                    <a:pt x="6968" y="0"/>
                    <a:pt x="6492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68" name="Google Shape;424;p30">
              <a:extLst>
                <a:ext uri="{FF2B5EF4-FFF2-40B4-BE49-F238E27FC236}">
                  <a16:creationId xmlns:a16="http://schemas.microsoft.com/office/drawing/2014/main" id="{37804471-5BDD-FAD1-4810-9B3422DC3047}"/>
                </a:ext>
              </a:extLst>
            </p:cNvPr>
            <p:cNvSpPr/>
            <p:nvPr/>
          </p:nvSpPr>
          <p:spPr>
            <a:xfrm>
              <a:off x="5379094" y="2910926"/>
              <a:ext cx="275411" cy="338779"/>
            </a:xfrm>
            <a:custGeom>
              <a:avLst/>
              <a:gdLst/>
              <a:ahLst/>
              <a:cxnLst/>
              <a:rect l="l" t="t" r="r" b="b"/>
              <a:pathLst>
                <a:path w="7645" h="9404" extrusionOk="0">
                  <a:moveTo>
                    <a:pt x="3707" y="1"/>
                  </a:moveTo>
                  <a:cubicBezTo>
                    <a:pt x="1980" y="1"/>
                    <a:pt x="888" y="1287"/>
                    <a:pt x="928" y="2206"/>
                  </a:cubicBezTo>
                  <a:cubicBezTo>
                    <a:pt x="978" y="3259"/>
                    <a:pt x="1203" y="4587"/>
                    <a:pt x="602" y="5991"/>
                  </a:cubicBezTo>
                  <a:cubicBezTo>
                    <a:pt x="0" y="7369"/>
                    <a:pt x="51" y="9374"/>
                    <a:pt x="1880" y="9399"/>
                  </a:cubicBezTo>
                  <a:cubicBezTo>
                    <a:pt x="1971" y="9402"/>
                    <a:pt x="2058" y="9403"/>
                    <a:pt x="2143" y="9403"/>
                  </a:cubicBezTo>
                  <a:cubicBezTo>
                    <a:pt x="3781" y="9403"/>
                    <a:pt x="4477" y="8917"/>
                    <a:pt x="5740" y="6868"/>
                  </a:cubicBezTo>
                  <a:cubicBezTo>
                    <a:pt x="7043" y="4713"/>
                    <a:pt x="7645" y="1254"/>
                    <a:pt x="5138" y="276"/>
                  </a:cubicBezTo>
                  <a:cubicBezTo>
                    <a:pt x="4626" y="84"/>
                    <a:pt x="4146" y="1"/>
                    <a:pt x="3707" y="1"/>
                  </a:cubicBezTo>
                  <a:close/>
                </a:path>
              </a:pathLst>
            </a:custGeom>
            <a:solidFill>
              <a:srgbClr val="FF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69" name="Google Shape;425;p30">
              <a:extLst>
                <a:ext uri="{FF2B5EF4-FFF2-40B4-BE49-F238E27FC236}">
                  <a16:creationId xmlns:a16="http://schemas.microsoft.com/office/drawing/2014/main" id="{4D5A5A79-AAD1-334F-874D-969941B94D2F}"/>
                </a:ext>
              </a:extLst>
            </p:cNvPr>
            <p:cNvSpPr/>
            <p:nvPr/>
          </p:nvSpPr>
          <p:spPr>
            <a:xfrm>
              <a:off x="5440481" y="2962117"/>
              <a:ext cx="120143" cy="209377"/>
            </a:xfrm>
            <a:custGeom>
              <a:avLst/>
              <a:gdLst/>
              <a:ahLst/>
              <a:cxnLst/>
              <a:rect l="l" t="t" r="r" b="b"/>
              <a:pathLst>
                <a:path w="3335" h="5812" extrusionOk="0">
                  <a:moveTo>
                    <a:pt x="2971" y="1"/>
                  </a:moveTo>
                  <a:cubicBezTo>
                    <a:pt x="2951" y="1"/>
                    <a:pt x="2929" y="3"/>
                    <a:pt x="2908" y="8"/>
                  </a:cubicBezTo>
                  <a:cubicBezTo>
                    <a:pt x="2332" y="184"/>
                    <a:pt x="1905" y="585"/>
                    <a:pt x="1530" y="986"/>
                  </a:cubicBezTo>
                  <a:cubicBezTo>
                    <a:pt x="1128" y="1387"/>
                    <a:pt x="828" y="1838"/>
                    <a:pt x="577" y="2314"/>
                  </a:cubicBezTo>
                  <a:cubicBezTo>
                    <a:pt x="326" y="2840"/>
                    <a:pt x="151" y="3342"/>
                    <a:pt x="76" y="3893"/>
                  </a:cubicBezTo>
                  <a:cubicBezTo>
                    <a:pt x="1" y="4419"/>
                    <a:pt x="51" y="4946"/>
                    <a:pt x="452" y="5372"/>
                  </a:cubicBezTo>
                  <a:cubicBezTo>
                    <a:pt x="733" y="5653"/>
                    <a:pt x="1187" y="5811"/>
                    <a:pt x="1632" y="5811"/>
                  </a:cubicBezTo>
                  <a:cubicBezTo>
                    <a:pt x="1821" y="5811"/>
                    <a:pt x="2009" y="5783"/>
                    <a:pt x="2181" y="5723"/>
                  </a:cubicBezTo>
                  <a:cubicBezTo>
                    <a:pt x="2833" y="5522"/>
                    <a:pt x="3209" y="4996"/>
                    <a:pt x="3284" y="4419"/>
                  </a:cubicBezTo>
                  <a:cubicBezTo>
                    <a:pt x="3334" y="3893"/>
                    <a:pt x="3008" y="3342"/>
                    <a:pt x="2432" y="3066"/>
                  </a:cubicBezTo>
                  <a:cubicBezTo>
                    <a:pt x="2181" y="2966"/>
                    <a:pt x="1931" y="2916"/>
                    <a:pt x="1655" y="2916"/>
                  </a:cubicBezTo>
                  <a:cubicBezTo>
                    <a:pt x="1655" y="2765"/>
                    <a:pt x="1680" y="2590"/>
                    <a:pt x="1705" y="2439"/>
                  </a:cubicBezTo>
                  <a:cubicBezTo>
                    <a:pt x="1755" y="2164"/>
                    <a:pt x="1830" y="1888"/>
                    <a:pt x="1956" y="1637"/>
                  </a:cubicBezTo>
                  <a:cubicBezTo>
                    <a:pt x="2031" y="1512"/>
                    <a:pt x="2131" y="1412"/>
                    <a:pt x="2206" y="1312"/>
                  </a:cubicBezTo>
                  <a:cubicBezTo>
                    <a:pt x="2532" y="961"/>
                    <a:pt x="2908" y="685"/>
                    <a:pt x="3184" y="309"/>
                  </a:cubicBezTo>
                  <a:cubicBezTo>
                    <a:pt x="3273" y="175"/>
                    <a:pt x="3143" y="1"/>
                    <a:pt x="2971" y="1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70" name="Google Shape;426;p30">
              <a:extLst>
                <a:ext uri="{FF2B5EF4-FFF2-40B4-BE49-F238E27FC236}">
                  <a16:creationId xmlns:a16="http://schemas.microsoft.com/office/drawing/2014/main" id="{5C1F993B-8F02-A03F-9624-55E6C56E514F}"/>
                </a:ext>
              </a:extLst>
            </p:cNvPr>
            <p:cNvSpPr/>
            <p:nvPr/>
          </p:nvSpPr>
          <p:spPr>
            <a:xfrm>
              <a:off x="5576836" y="2953183"/>
              <a:ext cx="39736" cy="83650"/>
            </a:xfrm>
            <a:custGeom>
              <a:avLst/>
              <a:gdLst/>
              <a:ahLst/>
              <a:cxnLst/>
              <a:rect l="l" t="t" r="r" b="b"/>
              <a:pathLst>
                <a:path w="1103" h="2322" extrusionOk="0">
                  <a:moveTo>
                    <a:pt x="244" y="1"/>
                  </a:moveTo>
                  <a:cubicBezTo>
                    <a:pt x="152" y="1"/>
                    <a:pt x="68" y="42"/>
                    <a:pt x="25" y="156"/>
                  </a:cubicBezTo>
                  <a:cubicBezTo>
                    <a:pt x="0" y="256"/>
                    <a:pt x="50" y="407"/>
                    <a:pt x="100" y="507"/>
                  </a:cubicBezTo>
                  <a:cubicBezTo>
                    <a:pt x="125" y="532"/>
                    <a:pt x="125" y="582"/>
                    <a:pt x="151" y="607"/>
                  </a:cubicBezTo>
                  <a:cubicBezTo>
                    <a:pt x="151" y="632"/>
                    <a:pt x="151" y="632"/>
                    <a:pt x="176" y="632"/>
                  </a:cubicBezTo>
                  <a:cubicBezTo>
                    <a:pt x="176" y="657"/>
                    <a:pt x="176" y="682"/>
                    <a:pt x="201" y="708"/>
                  </a:cubicBezTo>
                  <a:cubicBezTo>
                    <a:pt x="201" y="708"/>
                    <a:pt x="226" y="758"/>
                    <a:pt x="226" y="783"/>
                  </a:cubicBezTo>
                  <a:cubicBezTo>
                    <a:pt x="226" y="808"/>
                    <a:pt x="251" y="833"/>
                    <a:pt x="251" y="833"/>
                  </a:cubicBezTo>
                  <a:cubicBezTo>
                    <a:pt x="251" y="883"/>
                    <a:pt x="276" y="908"/>
                    <a:pt x="301" y="958"/>
                  </a:cubicBezTo>
                  <a:cubicBezTo>
                    <a:pt x="301" y="1008"/>
                    <a:pt x="301" y="1058"/>
                    <a:pt x="326" y="1109"/>
                  </a:cubicBezTo>
                  <a:cubicBezTo>
                    <a:pt x="326" y="1134"/>
                    <a:pt x="326" y="1159"/>
                    <a:pt x="326" y="1184"/>
                  </a:cubicBezTo>
                  <a:cubicBezTo>
                    <a:pt x="326" y="1184"/>
                    <a:pt x="351" y="1184"/>
                    <a:pt x="351" y="1209"/>
                  </a:cubicBezTo>
                  <a:cubicBezTo>
                    <a:pt x="351" y="1384"/>
                    <a:pt x="351" y="1560"/>
                    <a:pt x="351" y="1735"/>
                  </a:cubicBezTo>
                  <a:cubicBezTo>
                    <a:pt x="351" y="1785"/>
                    <a:pt x="351" y="1860"/>
                    <a:pt x="351" y="1911"/>
                  </a:cubicBezTo>
                  <a:cubicBezTo>
                    <a:pt x="351" y="1936"/>
                    <a:pt x="351" y="1961"/>
                    <a:pt x="376" y="2011"/>
                  </a:cubicBezTo>
                  <a:cubicBezTo>
                    <a:pt x="401" y="2061"/>
                    <a:pt x="401" y="2111"/>
                    <a:pt x="426" y="2161"/>
                  </a:cubicBezTo>
                  <a:cubicBezTo>
                    <a:pt x="451" y="2211"/>
                    <a:pt x="476" y="2236"/>
                    <a:pt x="476" y="2261"/>
                  </a:cubicBezTo>
                  <a:cubicBezTo>
                    <a:pt x="476" y="2298"/>
                    <a:pt x="503" y="2321"/>
                    <a:pt x="537" y="2321"/>
                  </a:cubicBezTo>
                  <a:cubicBezTo>
                    <a:pt x="550" y="2321"/>
                    <a:pt x="563" y="2318"/>
                    <a:pt x="577" y="2312"/>
                  </a:cubicBezTo>
                  <a:cubicBezTo>
                    <a:pt x="602" y="2286"/>
                    <a:pt x="652" y="2286"/>
                    <a:pt x="702" y="2261"/>
                  </a:cubicBezTo>
                  <a:cubicBezTo>
                    <a:pt x="752" y="2236"/>
                    <a:pt x="802" y="2211"/>
                    <a:pt x="827" y="2161"/>
                  </a:cubicBezTo>
                  <a:cubicBezTo>
                    <a:pt x="927" y="2086"/>
                    <a:pt x="1028" y="1936"/>
                    <a:pt x="1053" y="1810"/>
                  </a:cubicBezTo>
                  <a:cubicBezTo>
                    <a:pt x="1103" y="1535"/>
                    <a:pt x="1078" y="1284"/>
                    <a:pt x="1028" y="1008"/>
                  </a:cubicBezTo>
                  <a:cubicBezTo>
                    <a:pt x="978" y="783"/>
                    <a:pt x="877" y="532"/>
                    <a:pt x="727" y="332"/>
                  </a:cubicBezTo>
                  <a:cubicBezTo>
                    <a:pt x="652" y="231"/>
                    <a:pt x="577" y="131"/>
                    <a:pt x="451" y="56"/>
                  </a:cubicBezTo>
                  <a:cubicBezTo>
                    <a:pt x="387" y="24"/>
                    <a:pt x="313" y="1"/>
                    <a:pt x="244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71" name="Google Shape;427;p30">
              <a:extLst>
                <a:ext uri="{FF2B5EF4-FFF2-40B4-BE49-F238E27FC236}">
                  <a16:creationId xmlns:a16="http://schemas.microsoft.com/office/drawing/2014/main" id="{C10C72D5-21C6-FDF5-40A0-8B352C9DE966}"/>
                </a:ext>
              </a:extLst>
            </p:cNvPr>
            <p:cNvSpPr/>
            <p:nvPr/>
          </p:nvSpPr>
          <p:spPr>
            <a:xfrm>
              <a:off x="5584942" y="3062266"/>
              <a:ext cx="19021" cy="30765"/>
            </a:xfrm>
            <a:custGeom>
              <a:avLst/>
              <a:gdLst/>
              <a:ahLst/>
              <a:cxnLst/>
              <a:rect l="l" t="t" r="r" b="b"/>
              <a:pathLst>
                <a:path w="528" h="854" extrusionOk="0">
                  <a:moveTo>
                    <a:pt x="321" y="1"/>
                  </a:moveTo>
                  <a:cubicBezTo>
                    <a:pt x="305" y="1"/>
                    <a:pt x="290" y="4"/>
                    <a:pt x="276" y="10"/>
                  </a:cubicBezTo>
                  <a:cubicBezTo>
                    <a:pt x="268" y="10"/>
                    <a:pt x="260" y="13"/>
                    <a:pt x="253" y="17"/>
                  </a:cubicBezTo>
                  <a:lnTo>
                    <a:pt x="253" y="17"/>
                  </a:lnTo>
                  <a:cubicBezTo>
                    <a:pt x="252" y="17"/>
                    <a:pt x="252" y="17"/>
                    <a:pt x="251" y="17"/>
                  </a:cubicBezTo>
                  <a:cubicBezTo>
                    <a:pt x="245" y="17"/>
                    <a:pt x="226" y="23"/>
                    <a:pt x="201" y="35"/>
                  </a:cubicBezTo>
                  <a:cubicBezTo>
                    <a:pt x="176" y="60"/>
                    <a:pt x="151" y="60"/>
                    <a:pt x="126" y="86"/>
                  </a:cubicBezTo>
                  <a:cubicBezTo>
                    <a:pt x="101" y="111"/>
                    <a:pt x="76" y="136"/>
                    <a:pt x="76" y="161"/>
                  </a:cubicBezTo>
                  <a:cubicBezTo>
                    <a:pt x="51" y="211"/>
                    <a:pt x="51" y="236"/>
                    <a:pt x="26" y="261"/>
                  </a:cubicBezTo>
                  <a:cubicBezTo>
                    <a:pt x="1" y="361"/>
                    <a:pt x="1" y="461"/>
                    <a:pt x="1" y="537"/>
                  </a:cubicBezTo>
                  <a:cubicBezTo>
                    <a:pt x="1" y="587"/>
                    <a:pt x="1" y="612"/>
                    <a:pt x="26" y="637"/>
                  </a:cubicBezTo>
                  <a:cubicBezTo>
                    <a:pt x="26" y="637"/>
                    <a:pt x="26" y="662"/>
                    <a:pt x="26" y="662"/>
                  </a:cubicBezTo>
                  <a:cubicBezTo>
                    <a:pt x="26" y="687"/>
                    <a:pt x="51" y="712"/>
                    <a:pt x="51" y="712"/>
                  </a:cubicBezTo>
                  <a:cubicBezTo>
                    <a:pt x="76" y="737"/>
                    <a:pt x="76" y="762"/>
                    <a:pt x="101" y="787"/>
                  </a:cubicBezTo>
                  <a:cubicBezTo>
                    <a:pt x="101" y="812"/>
                    <a:pt x="126" y="812"/>
                    <a:pt x="126" y="812"/>
                  </a:cubicBezTo>
                  <a:cubicBezTo>
                    <a:pt x="126" y="842"/>
                    <a:pt x="143" y="854"/>
                    <a:pt x="163" y="854"/>
                  </a:cubicBezTo>
                  <a:cubicBezTo>
                    <a:pt x="176" y="854"/>
                    <a:pt x="191" y="848"/>
                    <a:pt x="201" y="837"/>
                  </a:cubicBezTo>
                  <a:cubicBezTo>
                    <a:pt x="201" y="837"/>
                    <a:pt x="226" y="812"/>
                    <a:pt x="226" y="812"/>
                  </a:cubicBezTo>
                  <a:cubicBezTo>
                    <a:pt x="251" y="812"/>
                    <a:pt x="276" y="787"/>
                    <a:pt x="276" y="787"/>
                  </a:cubicBezTo>
                  <a:lnTo>
                    <a:pt x="301" y="787"/>
                  </a:lnTo>
                  <a:cubicBezTo>
                    <a:pt x="301" y="762"/>
                    <a:pt x="301" y="762"/>
                    <a:pt x="301" y="762"/>
                  </a:cubicBezTo>
                  <a:cubicBezTo>
                    <a:pt x="327" y="762"/>
                    <a:pt x="327" y="762"/>
                    <a:pt x="352" y="737"/>
                  </a:cubicBezTo>
                  <a:cubicBezTo>
                    <a:pt x="352" y="737"/>
                    <a:pt x="352" y="737"/>
                    <a:pt x="352" y="712"/>
                  </a:cubicBezTo>
                  <a:cubicBezTo>
                    <a:pt x="377" y="712"/>
                    <a:pt x="402" y="662"/>
                    <a:pt x="427" y="637"/>
                  </a:cubicBezTo>
                  <a:cubicBezTo>
                    <a:pt x="477" y="587"/>
                    <a:pt x="502" y="487"/>
                    <a:pt x="527" y="411"/>
                  </a:cubicBezTo>
                  <a:cubicBezTo>
                    <a:pt x="527" y="386"/>
                    <a:pt x="527" y="336"/>
                    <a:pt x="527" y="311"/>
                  </a:cubicBezTo>
                  <a:cubicBezTo>
                    <a:pt x="527" y="286"/>
                    <a:pt x="527" y="236"/>
                    <a:pt x="527" y="211"/>
                  </a:cubicBezTo>
                  <a:cubicBezTo>
                    <a:pt x="527" y="161"/>
                    <a:pt x="502" y="136"/>
                    <a:pt x="477" y="86"/>
                  </a:cubicBezTo>
                  <a:cubicBezTo>
                    <a:pt x="452" y="86"/>
                    <a:pt x="452" y="60"/>
                    <a:pt x="452" y="60"/>
                  </a:cubicBezTo>
                  <a:cubicBezTo>
                    <a:pt x="415" y="24"/>
                    <a:pt x="365" y="1"/>
                    <a:pt x="321" y="1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58771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" name="Google Shape;823;p48"/>
          <p:cNvGrpSpPr/>
          <p:nvPr/>
        </p:nvGrpSpPr>
        <p:grpSpPr>
          <a:xfrm>
            <a:off x="5652665" y="6272083"/>
            <a:ext cx="856476" cy="26025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522571" y="386313"/>
            <a:ext cx="1138244" cy="992838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10592813" y="377701"/>
            <a:ext cx="809858" cy="541989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10184626" y="1005079"/>
            <a:ext cx="632465" cy="382684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8" name="Google Shape;390;p38">
            <a:extLst>
              <a:ext uri="{FF2B5EF4-FFF2-40B4-BE49-F238E27FC236}">
                <a16:creationId xmlns:a16="http://schemas.microsoft.com/office/drawing/2014/main" id="{3EB5897E-ADB0-2A42-CEF8-ABD32B54D015}"/>
              </a:ext>
            </a:extLst>
          </p:cNvPr>
          <p:cNvSpPr/>
          <p:nvPr/>
        </p:nvSpPr>
        <p:spPr>
          <a:xfrm flipH="1">
            <a:off x="5224383" y="3127078"/>
            <a:ext cx="1844892" cy="120959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394"/>
          </a:p>
        </p:txBody>
      </p:sp>
      <p:grpSp>
        <p:nvGrpSpPr>
          <p:cNvPr id="9" name="Google Shape;391;p38">
            <a:extLst>
              <a:ext uri="{FF2B5EF4-FFF2-40B4-BE49-F238E27FC236}">
                <a16:creationId xmlns:a16="http://schemas.microsoft.com/office/drawing/2014/main" id="{E71FD0FA-1E5E-C799-CCC7-F7B75CFE9290}"/>
              </a:ext>
            </a:extLst>
          </p:cNvPr>
          <p:cNvGrpSpPr/>
          <p:nvPr/>
        </p:nvGrpSpPr>
        <p:grpSpPr>
          <a:xfrm rot="-5400000">
            <a:off x="5163304" y="1629168"/>
            <a:ext cx="371545" cy="416068"/>
            <a:chOff x="1835200" y="3337050"/>
            <a:chExt cx="279350" cy="312825"/>
          </a:xfrm>
        </p:grpSpPr>
        <p:sp>
          <p:nvSpPr>
            <p:cNvPr id="10" name="Google Shape;392;p38">
              <a:extLst>
                <a:ext uri="{FF2B5EF4-FFF2-40B4-BE49-F238E27FC236}">
                  <a16:creationId xmlns:a16="http://schemas.microsoft.com/office/drawing/2014/main" id="{589862F9-7FD6-3610-EB89-186DBE232815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394"/>
            </a:p>
          </p:txBody>
        </p:sp>
        <p:sp>
          <p:nvSpPr>
            <p:cNvPr id="11" name="Google Shape;393;p38">
              <a:extLst>
                <a:ext uri="{FF2B5EF4-FFF2-40B4-BE49-F238E27FC236}">
                  <a16:creationId xmlns:a16="http://schemas.microsoft.com/office/drawing/2014/main" id="{E5C2296D-8508-A8AD-54DA-B8C6EB694FD4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394"/>
            </a:p>
          </p:txBody>
        </p:sp>
        <p:sp>
          <p:nvSpPr>
            <p:cNvPr id="12" name="Google Shape;394;p38">
              <a:extLst>
                <a:ext uri="{FF2B5EF4-FFF2-40B4-BE49-F238E27FC236}">
                  <a16:creationId xmlns:a16="http://schemas.microsoft.com/office/drawing/2014/main" id="{E3A9E5DE-94EE-7605-5722-52336C8E4FB3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394"/>
            </a:p>
          </p:txBody>
        </p:sp>
      </p:grpSp>
      <p:sp>
        <p:nvSpPr>
          <p:cNvPr id="13" name="Google Shape;395;p38">
            <a:extLst>
              <a:ext uri="{FF2B5EF4-FFF2-40B4-BE49-F238E27FC236}">
                <a16:creationId xmlns:a16="http://schemas.microsoft.com/office/drawing/2014/main" id="{FB9695DA-4642-41E0-4D3F-E6AABD3AF5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9902" y="4086947"/>
            <a:ext cx="7902002" cy="111962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vi-VN" sz="12768" dirty="0"/>
              <a:t>VẬN DỤNG</a:t>
            </a:r>
          </a:p>
        </p:txBody>
      </p:sp>
      <p:sp>
        <p:nvSpPr>
          <p:cNvPr id="14" name="Google Shape;397;p38">
            <a:extLst>
              <a:ext uri="{FF2B5EF4-FFF2-40B4-BE49-F238E27FC236}">
                <a16:creationId xmlns:a16="http://schemas.microsoft.com/office/drawing/2014/main" id="{E8FFDBE7-3104-2505-31AE-4EB63D2A498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5230628" y="1900898"/>
            <a:ext cx="1700582" cy="1021467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vi-VN" sz="10640" dirty="0"/>
              <a:t>03</a:t>
            </a:r>
            <a:endParaRPr sz="10640" dirty="0"/>
          </a:p>
        </p:txBody>
      </p:sp>
    </p:spTree>
    <p:extLst>
      <p:ext uri="{BB962C8B-B14F-4D97-AF65-F5344CB8AC3E}">
        <p14:creationId xmlns:p14="http://schemas.microsoft.com/office/powerpoint/2010/main" val="721015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ircle&#10;&#10;Description automatically generated">
            <a:extLst>
              <a:ext uri="{FF2B5EF4-FFF2-40B4-BE49-F238E27FC236}">
                <a16:creationId xmlns:a16="http://schemas.microsoft.com/office/drawing/2014/main" id="{F10E20FF-67D1-EC86-7901-10EBF547F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12" y="564183"/>
            <a:ext cx="10186014" cy="5729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8F99CF-EC87-1268-CB01-836E2774B05B}"/>
              </a:ext>
            </a:extLst>
          </p:cNvPr>
          <p:cNvSpPr txBox="1"/>
          <p:nvPr/>
        </p:nvSpPr>
        <p:spPr>
          <a:xfrm>
            <a:off x="1560288" y="429285"/>
            <a:ext cx="9041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Em dùng giác quan nào để nhận biết các vật trong hình sau?</a:t>
            </a:r>
            <a:endParaRPr lang="en-US" sz="24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E9B5C0D-2F5C-465A-B5C4-703D999A1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817" y="660880"/>
            <a:ext cx="9842204" cy="55362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E35C822-F6AC-14F3-2B48-3D9C6BF69EBF}"/>
              </a:ext>
            </a:extLst>
          </p:cNvPr>
          <p:cNvSpPr/>
          <p:nvPr/>
        </p:nvSpPr>
        <p:spPr>
          <a:xfrm>
            <a:off x="5507665" y="5314616"/>
            <a:ext cx="5720316" cy="850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>
                <a:solidFill>
                  <a:schemeClr val="accent3">
                    <a:lumMod val="75000"/>
                  </a:schemeClr>
                </a:solidFill>
                <a:latin typeface="Raleway Black" pitchFamily="2" charset="0"/>
              </a:rPr>
              <a:t>Xúc giác - Da</a:t>
            </a:r>
            <a:endParaRPr lang="en-US" sz="6000" dirty="0">
              <a:solidFill>
                <a:schemeClr val="accent3">
                  <a:lumMod val="75000"/>
                </a:schemeClr>
              </a:solidFill>
              <a:latin typeface="Raleway Black" pitchFamily="2" charset="0"/>
            </a:endParaRPr>
          </a:p>
        </p:txBody>
      </p:sp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14A7CFBE-B963-4720-D67C-2CB4B163F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817" y="660880"/>
            <a:ext cx="9842204" cy="553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8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6E8E4C3-98C1-D4B9-9879-EE38372FA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46" y="547721"/>
            <a:ext cx="10244546" cy="57625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DA8BA0-1289-17E2-44B0-4C08DA67DAD4}"/>
              </a:ext>
            </a:extLst>
          </p:cNvPr>
          <p:cNvSpPr/>
          <p:nvPr/>
        </p:nvSpPr>
        <p:spPr>
          <a:xfrm>
            <a:off x="5209953" y="5240188"/>
            <a:ext cx="6166883" cy="850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accent3">
                    <a:lumMod val="75000"/>
                  </a:schemeClr>
                </a:solidFill>
                <a:latin typeface="Raleway Black" pitchFamily="2" charset="0"/>
              </a:rPr>
              <a:t>Thính giác - Tai</a:t>
            </a:r>
            <a:endParaRPr lang="en-US" sz="6000" dirty="0">
              <a:solidFill>
                <a:schemeClr val="accent3">
                  <a:lumMod val="75000"/>
                </a:schemeClr>
              </a:solidFill>
              <a:latin typeface="Raleway Black" pitchFamily="2" charset="0"/>
            </a:endParaRPr>
          </a:p>
        </p:txBody>
      </p:sp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267A0B2B-3869-B3A0-60CF-DCB8BF60C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646" y="547721"/>
            <a:ext cx="10244546" cy="57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ách giáo khoa - Tự nhiên và Xã hội 1 (thuộc bộ sách Kết nối Tri thức với  Cuộc sống) | Shopee Việt Nam">
            <a:extLst>
              <a:ext uri="{FF2B5EF4-FFF2-40B4-BE49-F238E27FC236}">
                <a16:creationId xmlns:a16="http://schemas.microsoft.com/office/drawing/2014/main" id="{A5F14C19-FE7C-B8BB-069D-62F5A9861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7" r="9684"/>
          <a:stretch/>
        </p:blipFill>
        <p:spPr bwMode="auto">
          <a:xfrm>
            <a:off x="1625156" y="1208744"/>
            <a:ext cx="3752713" cy="501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A68CA3-EED3-0ADE-4BA3-8F13444C406E}"/>
              </a:ext>
            </a:extLst>
          </p:cNvPr>
          <p:cNvGrpSpPr/>
          <p:nvPr/>
        </p:nvGrpSpPr>
        <p:grpSpPr>
          <a:xfrm>
            <a:off x="5196647" y="1458341"/>
            <a:ext cx="5678953" cy="4765323"/>
            <a:chOff x="5364185" y="1458232"/>
            <a:chExt cx="5806735" cy="51496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46A680-9903-999D-3BB6-8EF81CC64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9280" y="3000417"/>
              <a:ext cx="5501640" cy="36074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DA703F-E8E5-702C-654A-CD39CB38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B039BF-B1E5-13A0-0B7D-5201972DC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</p:spPr>
        </p:pic>
      </p:grpSp>
      <p:pic>
        <p:nvPicPr>
          <p:cNvPr id="9" name="Picture 2" descr="Crayon Draw Images | Free Vectors, Stock Photos &amp; PSD | Page 6">
            <a:extLst>
              <a:ext uri="{FF2B5EF4-FFF2-40B4-BE49-F238E27FC236}">
                <a16:creationId xmlns:a16="http://schemas.microsoft.com/office/drawing/2014/main" id="{FCCD1BDC-0A31-D968-9775-A1C091488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878" y="1297048"/>
            <a:ext cx="1588375" cy="158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23518A-AC8E-13A4-23EB-9BB8D46563F8}"/>
              </a:ext>
            </a:extLst>
          </p:cNvPr>
          <p:cNvSpPr txBox="1"/>
          <p:nvPr/>
        </p:nvSpPr>
        <p:spPr>
          <a:xfrm>
            <a:off x="3583143" y="204515"/>
            <a:ext cx="4995553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88" b="1" dirty="0">
                <a:solidFill>
                  <a:srgbClr val="002060"/>
                </a:solidFill>
                <a:latin typeface="Raleway Black" pitchFamily="2" charset="0"/>
              </a:rPr>
              <a:t>CHUẨN BỊ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4450EBB-C403-DFF9-A5A7-1FDE1AB54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96" y="352641"/>
            <a:ext cx="10792046" cy="60705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546F04-C7DC-4B37-D5D6-C9E558B79C89}"/>
              </a:ext>
            </a:extLst>
          </p:cNvPr>
          <p:cNvSpPr/>
          <p:nvPr/>
        </p:nvSpPr>
        <p:spPr>
          <a:xfrm>
            <a:off x="5209953" y="5199092"/>
            <a:ext cx="6166883" cy="850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accent3">
                    <a:lumMod val="75000"/>
                  </a:schemeClr>
                </a:solidFill>
                <a:latin typeface="Raleway Black" pitchFamily="2" charset="0"/>
              </a:rPr>
              <a:t>Thị giác - Mắt</a:t>
            </a:r>
            <a:endParaRPr lang="en-US" sz="6000" dirty="0">
              <a:solidFill>
                <a:schemeClr val="accent3">
                  <a:lumMod val="75000"/>
                </a:schemeClr>
              </a:solidFill>
              <a:latin typeface="Raleway Black" pitchFamily="2" charset="0"/>
            </a:endParaRP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273BE7-061F-6B57-2082-532EC286B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96" y="352641"/>
            <a:ext cx="10792046" cy="607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7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vector graphics, doll&#10;&#10;Description automatically generated">
            <a:extLst>
              <a:ext uri="{FF2B5EF4-FFF2-40B4-BE49-F238E27FC236}">
                <a16:creationId xmlns:a16="http://schemas.microsoft.com/office/drawing/2014/main" id="{6AE89789-A7EF-0683-F8A6-6AB98154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42" y="355236"/>
            <a:ext cx="10595754" cy="596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36E169-5E4E-911D-8373-8A80765A7B87}"/>
              </a:ext>
            </a:extLst>
          </p:cNvPr>
          <p:cNvSpPr/>
          <p:nvPr/>
        </p:nvSpPr>
        <p:spPr>
          <a:xfrm>
            <a:off x="5230948" y="5080520"/>
            <a:ext cx="5983708" cy="8253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accent3">
                    <a:lumMod val="75000"/>
                  </a:schemeClr>
                </a:solidFill>
                <a:latin typeface="Raleway Black" pitchFamily="2" charset="0"/>
              </a:rPr>
              <a:t>Khứu giác - Mũi</a:t>
            </a:r>
            <a:endParaRPr lang="en-US" sz="6000" dirty="0">
              <a:solidFill>
                <a:schemeClr val="accent3">
                  <a:lumMod val="75000"/>
                </a:schemeClr>
              </a:solidFill>
              <a:latin typeface="Raleway Black" pitchFamily="2" charset="0"/>
            </a:endParaRPr>
          </a:p>
        </p:txBody>
      </p:sp>
      <p:pic>
        <p:nvPicPr>
          <p:cNvPr id="19" name="Picture 1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F5A3325-2157-9A91-2CF1-F3C368FF3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42" y="355235"/>
            <a:ext cx="10595754" cy="59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shape&#10;&#10;Description automatically generated">
            <a:extLst>
              <a:ext uri="{FF2B5EF4-FFF2-40B4-BE49-F238E27FC236}">
                <a16:creationId xmlns:a16="http://schemas.microsoft.com/office/drawing/2014/main" id="{E1F529FD-1E68-7A8D-0A65-3737F25A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93" y="379139"/>
            <a:ext cx="10571166" cy="59462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921D6E-C1D4-DEC2-FF92-C8F20C734B4B}"/>
              </a:ext>
            </a:extLst>
          </p:cNvPr>
          <p:cNvSpPr/>
          <p:nvPr/>
        </p:nvSpPr>
        <p:spPr>
          <a:xfrm>
            <a:off x="5010368" y="5325220"/>
            <a:ext cx="6695241" cy="9234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accent3">
                    <a:lumMod val="75000"/>
                  </a:schemeClr>
                </a:solidFill>
                <a:latin typeface="Raleway Black" pitchFamily="2" charset="0"/>
              </a:rPr>
              <a:t>Vị giác - Lưỡi</a:t>
            </a:r>
            <a:endParaRPr lang="en-US" sz="6000" dirty="0">
              <a:solidFill>
                <a:schemeClr val="accent3">
                  <a:lumMod val="75000"/>
                </a:schemeClr>
              </a:solidFill>
              <a:latin typeface="Raleway Black" pitchFamily="2" charset="0"/>
            </a:endParaRPr>
          </a:p>
        </p:txBody>
      </p: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0A2E59CA-4031-EEA8-6BB8-5B2E23A51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92" y="455859"/>
            <a:ext cx="10571166" cy="594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4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5E178DD-27C9-5EE2-4CFF-7E4D98806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6" t="12860" r="4089"/>
          <a:stretch/>
        </p:blipFill>
        <p:spPr>
          <a:xfrm>
            <a:off x="690638" y="541603"/>
            <a:ext cx="10780561" cy="57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15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5617067" y="2161148"/>
            <a:ext cx="4939350" cy="2552071"/>
          </a:xfrm>
          <a:prstGeom prst="rect">
            <a:avLst/>
          </a:prstGeom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indent="0">
              <a:spcAft>
                <a:spcPts val="2128"/>
              </a:spcAft>
            </a:pPr>
            <a:r>
              <a:rPr lang="vi-VN" sz="9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DẶN DÒ</a:t>
            </a:r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1109659" y="1648520"/>
            <a:ext cx="4275210" cy="3680597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6237231" y="3700174"/>
            <a:ext cx="3699022" cy="171181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-GB" sz="2479">
                <a:solidFill>
                  <a:schemeClr val="dk1"/>
                </a:solidFill>
              </a:rPr>
              <a:t> </a:t>
            </a:r>
            <a:endParaRPr sz="2479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5"/>
          <p:cNvGrpSpPr/>
          <p:nvPr/>
        </p:nvGrpSpPr>
        <p:grpSpPr>
          <a:xfrm>
            <a:off x="6415042" y="1531806"/>
            <a:ext cx="3571751" cy="3794388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7725" y="2867213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9886253" y="1702784"/>
            <a:ext cx="641376" cy="718192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6" name="Google Shape;149;p33">
            <a:extLst>
              <a:ext uri="{FF2B5EF4-FFF2-40B4-BE49-F238E27FC236}">
                <a16:creationId xmlns:a16="http://schemas.microsoft.com/office/drawing/2014/main" id="{D8082DBB-3713-4A45-C4CE-2DD7A56CCC6B}"/>
              </a:ext>
            </a:extLst>
          </p:cNvPr>
          <p:cNvSpPr txBox="1">
            <a:spLocks/>
          </p:cNvSpPr>
          <p:nvPr/>
        </p:nvSpPr>
        <p:spPr>
          <a:xfrm>
            <a:off x="699770" y="2579386"/>
            <a:ext cx="5245548" cy="162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vi-VN" sz="9576" dirty="0"/>
              <a:t>KHỞI ĐỘNG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y2mate.com - Ca Nhạc Thiếu Nhi  NĂM GIẮC QUAN  BADANAMU BIỆT ĐỘI LÍ LẮC  HTV3 DreamsTV_1080p">
            <a:hlinkClick r:id="" action="ppaction://media"/>
            <a:extLst>
              <a:ext uri="{FF2B5EF4-FFF2-40B4-BE49-F238E27FC236}">
                <a16:creationId xmlns:a16="http://schemas.microsoft.com/office/drawing/2014/main" id="{AACE15AA-8C83-07DA-E6B9-5E6A4C7348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34"/>
          <p:cNvGrpSpPr/>
          <p:nvPr/>
        </p:nvGrpSpPr>
        <p:grpSpPr>
          <a:xfrm>
            <a:off x="10507624" y="374708"/>
            <a:ext cx="1033488" cy="823941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BD01C-F220-2E42-59D0-4C55E147D291}"/>
              </a:ext>
            </a:extLst>
          </p:cNvPr>
          <p:cNvGrpSpPr/>
          <p:nvPr/>
        </p:nvGrpSpPr>
        <p:grpSpPr>
          <a:xfrm>
            <a:off x="1475986" y="834542"/>
            <a:ext cx="9209863" cy="1848505"/>
            <a:chOff x="2085736" y="997398"/>
            <a:chExt cx="5366731" cy="1077153"/>
          </a:xfrm>
        </p:grpSpPr>
        <p:sp>
          <p:nvSpPr>
            <p:cNvPr id="7" name="Google Shape;2464;p63">
              <a:extLst>
                <a:ext uri="{FF2B5EF4-FFF2-40B4-BE49-F238E27FC236}">
                  <a16:creationId xmlns:a16="http://schemas.microsoft.com/office/drawing/2014/main" id="{EAF882CA-C85E-F6C4-8AE0-3BD244E22317}"/>
                </a:ext>
              </a:extLst>
            </p:cNvPr>
            <p:cNvSpPr/>
            <p:nvPr/>
          </p:nvSpPr>
          <p:spPr>
            <a:xfrm flipH="1">
              <a:off x="2085736" y="997398"/>
              <a:ext cx="5366731" cy="1077153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F6821F"/>
            </a:solidFill>
            <a:ln>
              <a:noFill/>
            </a:ln>
          </p:spPr>
          <p:txBody>
            <a:bodyPr spcFirstLastPara="1" wrap="square" lIns="161730" tIns="161730" rIns="161730" bIns="161730" anchor="ctr" anchorCtr="0">
              <a:noAutofit/>
            </a:bodyPr>
            <a:lstStyle/>
            <a:p>
              <a:endParaRPr sz="4256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336960-8362-9B20-6728-DD70936C4647}"/>
                </a:ext>
              </a:extLst>
            </p:cNvPr>
            <p:cNvSpPr txBox="1"/>
            <p:nvPr/>
          </p:nvSpPr>
          <p:spPr>
            <a:xfrm>
              <a:off x="2309687" y="1333547"/>
              <a:ext cx="5005806" cy="387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724" dirty="0">
                  <a:solidFill>
                    <a:schemeClr val="accent1"/>
                  </a:solidFill>
                  <a:latin typeface="Raleway Black" pitchFamily="2" charset="0"/>
                </a:rPr>
                <a:t>CHỦ ĐỀ 5: CON NGƯỜI VÀ SỨC KHỎE</a:t>
              </a:r>
              <a:endParaRPr lang="en-US" sz="3724" dirty="0">
                <a:solidFill>
                  <a:schemeClr val="accent1"/>
                </a:solidFill>
                <a:latin typeface="Raleway Black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D5E9142-8953-1A22-9772-CFA1CAD44918}"/>
              </a:ext>
            </a:extLst>
          </p:cNvPr>
          <p:cNvSpPr txBox="1"/>
          <p:nvPr/>
        </p:nvSpPr>
        <p:spPr>
          <a:xfrm>
            <a:off x="899238" y="2948930"/>
            <a:ext cx="10363363" cy="279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852" dirty="0">
                <a:solidFill>
                  <a:srgbClr val="E85034"/>
                </a:solidFill>
                <a:latin typeface="Raleway Black" pitchFamily="2" charset="0"/>
              </a:rPr>
              <a:t>Bài 21: </a:t>
            </a:r>
          </a:p>
          <a:p>
            <a:pPr algn="ctr"/>
            <a:r>
              <a:rPr lang="vi-VN" sz="5852" dirty="0">
                <a:solidFill>
                  <a:srgbClr val="E85034"/>
                </a:solidFill>
                <a:latin typeface="Raleway Black" pitchFamily="2" charset="0"/>
              </a:rPr>
              <a:t>Các giác quan của cơ thể (tiết 1)</a:t>
            </a:r>
            <a:endParaRPr lang="en-US" sz="5852" dirty="0">
              <a:solidFill>
                <a:srgbClr val="E85034"/>
              </a:solidFill>
              <a:latin typeface="Raleway Black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5224383" y="3127078"/>
            <a:ext cx="1844892" cy="120959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394"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5163304" y="1629168"/>
            <a:ext cx="371545" cy="416068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394"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394"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394"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2129902" y="4086947"/>
            <a:ext cx="7902002" cy="111962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vi-VN" sz="12768" dirty="0"/>
              <a:t>KHÁM PHÁ</a:t>
            </a:r>
            <a:endParaRPr sz="12768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5230628" y="1900898"/>
            <a:ext cx="1700582" cy="1021467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-GB" sz="10640" dirty="0"/>
              <a:t>01</a:t>
            </a:r>
            <a:endParaRPr sz="10640"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8994509" y="531996"/>
            <a:ext cx="2199279" cy="1532419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635923" y="441176"/>
            <a:ext cx="985888" cy="1053388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5652665" y="6272083"/>
            <a:ext cx="856476" cy="26025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18794C6-84B5-30EE-DC56-823BB36DC8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1141"/>
          <a:stretch/>
        </p:blipFill>
        <p:spPr>
          <a:xfrm>
            <a:off x="2593838" y="1096493"/>
            <a:ext cx="6647124" cy="24444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DF6938-279E-E365-8820-35F14EEC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6876"/>
          <a:stretch/>
        </p:blipFill>
        <p:spPr>
          <a:xfrm>
            <a:off x="5917400" y="3741643"/>
            <a:ext cx="4839647" cy="2553038"/>
          </a:xfrm>
          <a:prstGeom prst="rect">
            <a:avLst/>
          </a:prstGeom>
        </p:spPr>
      </p:pic>
      <p:pic>
        <p:nvPicPr>
          <p:cNvPr id="470" name="Picture 469">
            <a:extLst>
              <a:ext uri="{FF2B5EF4-FFF2-40B4-BE49-F238E27FC236}">
                <a16:creationId xmlns:a16="http://schemas.microsoft.com/office/drawing/2014/main" id="{CC3A8C16-40C5-468C-1333-2A2CDA32AE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607" b="51660"/>
          <a:stretch/>
        </p:blipFill>
        <p:spPr>
          <a:xfrm>
            <a:off x="1241273" y="3741643"/>
            <a:ext cx="4839647" cy="2352313"/>
          </a:xfrm>
          <a:prstGeom prst="rect">
            <a:avLst/>
          </a:prstGeom>
        </p:spPr>
      </p:pic>
      <p:sp>
        <p:nvSpPr>
          <p:cNvPr id="471" name="TextBox 470">
            <a:extLst>
              <a:ext uri="{FF2B5EF4-FFF2-40B4-BE49-F238E27FC236}">
                <a16:creationId xmlns:a16="http://schemas.microsoft.com/office/drawing/2014/main" id="{E461C36C-A533-A7C7-DF9F-B218A66BD0AE}"/>
              </a:ext>
            </a:extLst>
          </p:cNvPr>
          <p:cNvSpPr txBox="1"/>
          <p:nvPr/>
        </p:nvSpPr>
        <p:spPr>
          <a:xfrm>
            <a:off x="327041" y="563320"/>
            <a:ext cx="11507756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0" b="1" dirty="0"/>
              <a:t>Quan sát hình và cho biết cơ thể chúng ta có những giác quan nào.</a:t>
            </a:r>
            <a:endParaRPr lang="en-US" sz="266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538F18-0A9A-E828-E0B3-F1DF13333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809" t="21141" r="34837"/>
          <a:stretch/>
        </p:blipFill>
        <p:spPr>
          <a:xfrm>
            <a:off x="3063639" y="1178687"/>
            <a:ext cx="6034560" cy="3937844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4BC87E-6AD8-0187-3322-C775A9618077}"/>
              </a:ext>
            </a:extLst>
          </p:cNvPr>
          <p:cNvSpPr txBox="1"/>
          <p:nvPr/>
        </p:nvSpPr>
        <p:spPr>
          <a:xfrm>
            <a:off x="327041" y="563320"/>
            <a:ext cx="11507756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0" b="1" dirty="0"/>
              <a:t>Quan sát hình và cho biết cơ thể chúng ta có những giác quan nào.</a:t>
            </a:r>
            <a:endParaRPr lang="en-US" sz="2660" b="1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51C127-1A75-7114-8FEB-00E49C285491}"/>
              </a:ext>
            </a:extLst>
          </p:cNvPr>
          <p:cNvSpPr/>
          <p:nvPr/>
        </p:nvSpPr>
        <p:spPr>
          <a:xfrm>
            <a:off x="5060219" y="5230222"/>
            <a:ext cx="3665645" cy="903467"/>
          </a:xfrm>
          <a:prstGeom prst="roundRect">
            <a:avLst/>
          </a:prstGeom>
          <a:solidFill>
            <a:srgbClr val="FFF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</a:rPr>
              <a:t>Bạn nữ đang ngắm và ngửi hoa.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4" name="Google Shape;385;p30">
            <a:extLst>
              <a:ext uri="{FF2B5EF4-FFF2-40B4-BE49-F238E27FC236}">
                <a16:creationId xmlns:a16="http://schemas.microsoft.com/office/drawing/2014/main" id="{6C586E5B-7164-D57B-5559-7FE07F6C18B7}"/>
              </a:ext>
            </a:extLst>
          </p:cNvPr>
          <p:cNvGrpSpPr/>
          <p:nvPr/>
        </p:nvGrpSpPr>
        <p:grpSpPr>
          <a:xfrm>
            <a:off x="4205383" y="5333417"/>
            <a:ext cx="831995" cy="755788"/>
            <a:chOff x="4345730" y="1962587"/>
            <a:chExt cx="457806" cy="415873"/>
          </a:xfrm>
        </p:grpSpPr>
        <p:sp>
          <p:nvSpPr>
            <p:cNvPr id="25" name="Google Shape;386;p30">
              <a:extLst>
                <a:ext uri="{FF2B5EF4-FFF2-40B4-BE49-F238E27FC236}">
                  <a16:creationId xmlns:a16="http://schemas.microsoft.com/office/drawing/2014/main" id="{93B90DE2-18E9-BBEC-1DA2-00BC54355A4E}"/>
                </a:ext>
              </a:extLst>
            </p:cNvPr>
            <p:cNvSpPr/>
            <p:nvPr/>
          </p:nvSpPr>
          <p:spPr>
            <a:xfrm>
              <a:off x="4345730" y="1962587"/>
              <a:ext cx="457806" cy="415873"/>
            </a:xfrm>
            <a:custGeom>
              <a:avLst/>
              <a:gdLst/>
              <a:ahLst/>
              <a:cxnLst/>
              <a:rect l="l" t="t" r="r" b="b"/>
              <a:pathLst>
                <a:path w="12708" h="11544" extrusionOk="0">
                  <a:moveTo>
                    <a:pt x="6467" y="1"/>
                  </a:moveTo>
                  <a:cubicBezTo>
                    <a:pt x="4687" y="26"/>
                    <a:pt x="3133" y="1129"/>
                    <a:pt x="1880" y="2256"/>
                  </a:cubicBezTo>
                  <a:cubicBezTo>
                    <a:pt x="652" y="3384"/>
                    <a:pt x="201" y="4562"/>
                    <a:pt x="101" y="6091"/>
                  </a:cubicBezTo>
                  <a:cubicBezTo>
                    <a:pt x="0" y="8297"/>
                    <a:pt x="1604" y="10452"/>
                    <a:pt x="4035" y="11229"/>
                  </a:cubicBezTo>
                  <a:cubicBezTo>
                    <a:pt x="4716" y="11443"/>
                    <a:pt x="5381" y="11543"/>
                    <a:pt x="6022" y="11543"/>
                  </a:cubicBezTo>
                  <a:cubicBezTo>
                    <a:pt x="7930" y="11543"/>
                    <a:pt x="9627" y="10656"/>
                    <a:pt x="10903" y="9249"/>
                  </a:cubicBezTo>
                  <a:cubicBezTo>
                    <a:pt x="12707" y="7244"/>
                    <a:pt x="12431" y="3961"/>
                    <a:pt x="10802" y="1931"/>
                  </a:cubicBezTo>
                  <a:cubicBezTo>
                    <a:pt x="10176" y="1179"/>
                    <a:pt x="8948" y="552"/>
                    <a:pt x="7945" y="226"/>
                  </a:cubicBezTo>
                  <a:cubicBezTo>
                    <a:pt x="7444" y="76"/>
                    <a:pt x="6943" y="1"/>
                    <a:pt x="6467" y="1"/>
                  </a:cubicBezTo>
                  <a:close/>
                </a:path>
              </a:pathLst>
            </a:custGeom>
            <a:solidFill>
              <a:srgbClr val="E9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solidFill>
                  <a:schemeClr val="tx1"/>
                </a:solidFill>
              </a:endParaRPr>
            </a:p>
          </p:txBody>
        </p:sp>
        <p:sp>
          <p:nvSpPr>
            <p:cNvPr id="26" name="Google Shape;387;p30">
              <a:extLst>
                <a:ext uri="{FF2B5EF4-FFF2-40B4-BE49-F238E27FC236}">
                  <a16:creationId xmlns:a16="http://schemas.microsoft.com/office/drawing/2014/main" id="{1C11E675-7D5E-DC60-00B7-3E8136C33190}"/>
                </a:ext>
              </a:extLst>
            </p:cNvPr>
            <p:cNvSpPr/>
            <p:nvPr/>
          </p:nvSpPr>
          <p:spPr>
            <a:xfrm>
              <a:off x="4365580" y="2023881"/>
              <a:ext cx="371094" cy="272169"/>
            </a:xfrm>
            <a:custGeom>
              <a:avLst/>
              <a:gdLst/>
              <a:ahLst/>
              <a:cxnLst/>
              <a:rect l="l" t="t" r="r" b="b"/>
              <a:pathLst>
                <a:path w="10301" h="7555" extrusionOk="0">
                  <a:moveTo>
                    <a:pt x="5114" y="0"/>
                  </a:moveTo>
                  <a:cubicBezTo>
                    <a:pt x="5007" y="0"/>
                    <a:pt x="4898" y="3"/>
                    <a:pt x="4788" y="7"/>
                  </a:cubicBezTo>
                  <a:cubicBezTo>
                    <a:pt x="1304" y="133"/>
                    <a:pt x="1" y="1812"/>
                    <a:pt x="126" y="3491"/>
                  </a:cubicBezTo>
                  <a:cubicBezTo>
                    <a:pt x="251" y="5195"/>
                    <a:pt x="2657" y="7050"/>
                    <a:pt x="4562" y="7476"/>
                  </a:cubicBezTo>
                  <a:cubicBezTo>
                    <a:pt x="4797" y="7529"/>
                    <a:pt x="5061" y="7555"/>
                    <a:pt x="5341" y="7555"/>
                  </a:cubicBezTo>
                  <a:cubicBezTo>
                    <a:pt x="7333" y="7555"/>
                    <a:pt x="10211" y="6252"/>
                    <a:pt x="10276" y="3967"/>
                  </a:cubicBezTo>
                  <a:cubicBezTo>
                    <a:pt x="10301" y="2172"/>
                    <a:pt x="8375" y="0"/>
                    <a:pt x="5114" y="0"/>
                  </a:cubicBezTo>
                  <a:close/>
                </a:path>
              </a:pathLst>
            </a:custGeom>
            <a:solidFill>
              <a:srgbClr val="FF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  <p:sp>
          <p:nvSpPr>
            <p:cNvPr id="27" name="Google Shape;388;p30">
              <a:extLst>
                <a:ext uri="{FF2B5EF4-FFF2-40B4-BE49-F238E27FC236}">
                  <a16:creationId xmlns:a16="http://schemas.microsoft.com/office/drawing/2014/main" id="{A46F1E7C-E2E5-3366-D866-0545BED7E972}"/>
                </a:ext>
              </a:extLst>
            </p:cNvPr>
            <p:cNvSpPr/>
            <p:nvPr/>
          </p:nvSpPr>
          <p:spPr>
            <a:xfrm>
              <a:off x="4408054" y="2059113"/>
              <a:ext cx="313309" cy="204370"/>
            </a:xfrm>
            <a:custGeom>
              <a:avLst/>
              <a:gdLst/>
              <a:ahLst/>
              <a:cxnLst/>
              <a:rect l="l" t="t" r="r" b="b"/>
              <a:pathLst>
                <a:path w="8697" h="5673" extrusionOk="0">
                  <a:moveTo>
                    <a:pt x="4333" y="1"/>
                  </a:moveTo>
                  <a:cubicBezTo>
                    <a:pt x="1743" y="1"/>
                    <a:pt x="50" y="1836"/>
                    <a:pt x="50" y="2588"/>
                  </a:cubicBezTo>
                  <a:cubicBezTo>
                    <a:pt x="0" y="3972"/>
                    <a:pt x="1851" y="5672"/>
                    <a:pt x="4376" y="5672"/>
                  </a:cubicBezTo>
                  <a:cubicBezTo>
                    <a:pt x="4413" y="5672"/>
                    <a:pt x="4449" y="5672"/>
                    <a:pt x="4486" y="5671"/>
                  </a:cubicBezTo>
                  <a:cubicBezTo>
                    <a:pt x="7067" y="5596"/>
                    <a:pt x="8696" y="3942"/>
                    <a:pt x="8496" y="2864"/>
                  </a:cubicBezTo>
                  <a:cubicBezTo>
                    <a:pt x="8270" y="1761"/>
                    <a:pt x="7318" y="107"/>
                    <a:pt x="4586" y="7"/>
                  </a:cubicBezTo>
                  <a:cubicBezTo>
                    <a:pt x="4501" y="3"/>
                    <a:pt x="4416" y="1"/>
                    <a:pt x="4333" y="1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  <p:sp>
          <p:nvSpPr>
            <p:cNvPr id="28" name="Google Shape;389;p30">
              <a:extLst>
                <a:ext uri="{FF2B5EF4-FFF2-40B4-BE49-F238E27FC236}">
                  <a16:creationId xmlns:a16="http://schemas.microsoft.com/office/drawing/2014/main" id="{0ACA39C3-5A34-E921-D551-3EDFFBEC5465}"/>
                </a:ext>
              </a:extLst>
            </p:cNvPr>
            <p:cNvSpPr/>
            <p:nvPr/>
          </p:nvSpPr>
          <p:spPr>
            <a:xfrm>
              <a:off x="4405424" y="2058429"/>
              <a:ext cx="311436" cy="164670"/>
            </a:xfrm>
            <a:custGeom>
              <a:avLst/>
              <a:gdLst/>
              <a:ahLst/>
              <a:cxnLst/>
              <a:rect l="l" t="t" r="r" b="b"/>
              <a:pathLst>
                <a:path w="8645" h="4571" extrusionOk="0">
                  <a:moveTo>
                    <a:pt x="4596" y="0"/>
                  </a:moveTo>
                  <a:cubicBezTo>
                    <a:pt x="1899" y="0"/>
                    <a:pt x="98" y="1585"/>
                    <a:pt x="73" y="2206"/>
                  </a:cubicBezTo>
                  <a:cubicBezTo>
                    <a:pt x="1" y="3285"/>
                    <a:pt x="1672" y="4570"/>
                    <a:pt x="4076" y="4570"/>
                  </a:cubicBezTo>
                  <a:cubicBezTo>
                    <a:pt x="4186" y="4570"/>
                    <a:pt x="4296" y="4568"/>
                    <a:pt x="4409" y="4562"/>
                  </a:cubicBezTo>
                  <a:cubicBezTo>
                    <a:pt x="6990" y="4437"/>
                    <a:pt x="8644" y="3058"/>
                    <a:pt x="8469" y="2206"/>
                  </a:cubicBezTo>
                  <a:cubicBezTo>
                    <a:pt x="8293" y="1329"/>
                    <a:pt x="7366" y="26"/>
                    <a:pt x="4659" y="1"/>
                  </a:cubicBezTo>
                  <a:cubicBezTo>
                    <a:pt x="4638" y="1"/>
                    <a:pt x="4617" y="0"/>
                    <a:pt x="4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  <p:sp>
          <p:nvSpPr>
            <p:cNvPr id="29" name="Google Shape;390;p30">
              <a:extLst>
                <a:ext uri="{FF2B5EF4-FFF2-40B4-BE49-F238E27FC236}">
                  <a16:creationId xmlns:a16="http://schemas.microsoft.com/office/drawing/2014/main" id="{642983B9-348A-AB0B-0EC7-BFA27ADEE9C0}"/>
                </a:ext>
              </a:extLst>
            </p:cNvPr>
            <p:cNvSpPr/>
            <p:nvPr/>
          </p:nvSpPr>
          <p:spPr>
            <a:xfrm>
              <a:off x="4508168" y="2092976"/>
              <a:ext cx="112074" cy="128069"/>
            </a:xfrm>
            <a:custGeom>
              <a:avLst/>
              <a:gdLst/>
              <a:ahLst/>
              <a:cxnLst/>
              <a:rect l="l" t="t" r="r" b="b"/>
              <a:pathLst>
                <a:path w="3111" h="3555" extrusionOk="0">
                  <a:moveTo>
                    <a:pt x="1535" y="0"/>
                  </a:moveTo>
                  <a:cubicBezTo>
                    <a:pt x="1488" y="0"/>
                    <a:pt x="1444" y="7"/>
                    <a:pt x="1406" y="19"/>
                  </a:cubicBezTo>
                  <a:cubicBezTo>
                    <a:pt x="1206" y="19"/>
                    <a:pt x="1030" y="119"/>
                    <a:pt x="880" y="245"/>
                  </a:cubicBezTo>
                  <a:cubicBezTo>
                    <a:pt x="855" y="245"/>
                    <a:pt x="830" y="270"/>
                    <a:pt x="830" y="270"/>
                  </a:cubicBezTo>
                  <a:cubicBezTo>
                    <a:pt x="830" y="270"/>
                    <a:pt x="805" y="270"/>
                    <a:pt x="805" y="295"/>
                  </a:cubicBezTo>
                  <a:cubicBezTo>
                    <a:pt x="805" y="295"/>
                    <a:pt x="780" y="295"/>
                    <a:pt x="780" y="320"/>
                  </a:cubicBezTo>
                  <a:cubicBezTo>
                    <a:pt x="780" y="320"/>
                    <a:pt x="755" y="345"/>
                    <a:pt x="729" y="345"/>
                  </a:cubicBezTo>
                  <a:cubicBezTo>
                    <a:pt x="1" y="1142"/>
                    <a:pt x="162" y="3555"/>
                    <a:pt x="1477" y="3555"/>
                  </a:cubicBezTo>
                  <a:cubicBezTo>
                    <a:pt x="1609" y="3555"/>
                    <a:pt x="1752" y="3530"/>
                    <a:pt x="1907" y="3478"/>
                  </a:cubicBezTo>
                  <a:cubicBezTo>
                    <a:pt x="2910" y="3127"/>
                    <a:pt x="3110" y="1473"/>
                    <a:pt x="2534" y="571"/>
                  </a:cubicBezTo>
                  <a:cubicBezTo>
                    <a:pt x="2333" y="270"/>
                    <a:pt x="2058" y="44"/>
                    <a:pt x="1682" y="19"/>
                  </a:cubicBezTo>
                  <a:cubicBezTo>
                    <a:pt x="1632" y="7"/>
                    <a:pt x="158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solidFill>
                  <a:schemeClr val="tx1"/>
                </a:solidFill>
              </a:endParaRPr>
            </a:p>
          </p:txBody>
        </p:sp>
        <p:sp>
          <p:nvSpPr>
            <p:cNvPr id="30" name="Google Shape;391;p30">
              <a:extLst>
                <a:ext uri="{FF2B5EF4-FFF2-40B4-BE49-F238E27FC236}">
                  <a16:creationId xmlns:a16="http://schemas.microsoft.com/office/drawing/2014/main" id="{72501C06-1EC8-95FF-5D7E-2B43D475D9AE}"/>
                </a:ext>
              </a:extLst>
            </p:cNvPr>
            <p:cNvSpPr/>
            <p:nvPr/>
          </p:nvSpPr>
          <p:spPr>
            <a:xfrm>
              <a:off x="4515481" y="2096147"/>
              <a:ext cx="41573" cy="42690"/>
            </a:xfrm>
            <a:custGeom>
              <a:avLst/>
              <a:gdLst/>
              <a:ahLst/>
              <a:cxnLst/>
              <a:rect l="l" t="t" r="r" b="b"/>
              <a:pathLst>
                <a:path w="1154" h="1185" extrusionOk="0">
                  <a:moveTo>
                    <a:pt x="627" y="0"/>
                  </a:moveTo>
                  <a:cubicBezTo>
                    <a:pt x="552" y="0"/>
                    <a:pt x="476" y="19"/>
                    <a:pt x="401" y="56"/>
                  </a:cubicBezTo>
                  <a:cubicBezTo>
                    <a:pt x="251" y="132"/>
                    <a:pt x="176" y="282"/>
                    <a:pt x="125" y="407"/>
                  </a:cubicBezTo>
                  <a:cubicBezTo>
                    <a:pt x="100" y="457"/>
                    <a:pt x="100" y="508"/>
                    <a:pt x="75" y="558"/>
                  </a:cubicBezTo>
                  <a:cubicBezTo>
                    <a:pt x="25" y="708"/>
                    <a:pt x="0" y="858"/>
                    <a:pt x="75" y="984"/>
                  </a:cubicBezTo>
                  <a:cubicBezTo>
                    <a:pt x="151" y="1134"/>
                    <a:pt x="351" y="1184"/>
                    <a:pt x="501" y="1184"/>
                  </a:cubicBezTo>
                  <a:cubicBezTo>
                    <a:pt x="752" y="1184"/>
                    <a:pt x="1003" y="1009"/>
                    <a:pt x="1078" y="758"/>
                  </a:cubicBezTo>
                  <a:cubicBezTo>
                    <a:pt x="1153" y="633"/>
                    <a:pt x="1153" y="483"/>
                    <a:pt x="1078" y="332"/>
                  </a:cubicBezTo>
                  <a:cubicBezTo>
                    <a:pt x="1078" y="307"/>
                    <a:pt x="1053" y="257"/>
                    <a:pt x="1028" y="232"/>
                  </a:cubicBezTo>
                  <a:cubicBezTo>
                    <a:pt x="1003" y="207"/>
                    <a:pt x="1003" y="207"/>
                    <a:pt x="1003" y="207"/>
                  </a:cubicBezTo>
                  <a:cubicBezTo>
                    <a:pt x="953" y="132"/>
                    <a:pt x="902" y="82"/>
                    <a:pt x="852" y="56"/>
                  </a:cubicBezTo>
                  <a:cubicBezTo>
                    <a:pt x="777" y="19"/>
                    <a:pt x="702" y="0"/>
                    <a:pt x="627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  <p:sp>
          <p:nvSpPr>
            <p:cNvPr id="31" name="Google Shape;392;p30">
              <a:extLst>
                <a:ext uri="{FF2B5EF4-FFF2-40B4-BE49-F238E27FC236}">
                  <a16:creationId xmlns:a16="http://schemas.microsoft.com/office/drawing/2014/main" id="{95006200-573F-B018-5592-C3E3310F8A5E}"/>
                </a:ext>
              </a:extLst>
            </p:cNvPr>
            <p:cNvSpPr/>
            <p:nvPr/>
          </p:nvSpPr>
          <p:spPr>
            <a:xfrm>
              <a:off x="4580471" y="2175005"/>
              <a:ext cx="36169" cy="36854"/>
            </a:xfrm>
            <a:custGeom>
              <a:avLst/>
              <a:gdLst/>
              <a:ahLst/>
              <a:cxnLst/>
              <a:rect l="l" t="t" r="r" b="b"/>
              <a:pathLst>
                <a:path w="1004" h="1023" extrusionOk="0">
                  <a:moveTo>
                    <a:pt x="606" y="0"/>
                  </a:moveTo>
                  <a:cubicBezTo>
                    <a:pt x="544" y="0"/>
                    <a:pt x="482" y="20"/>
                    <a:pt x="427" y="48"/>
                  </a:cubicBezTo>
                  <a:cubicBezTo>
                    <a:pt x="402" y="48"/>
                    <a:pt x="377" y="73"/>
                    <a:pt x="352" y="98"/>
                  </a:cubicBezTo>
                  <a:cubicBezTo>
                    <a:pt x="276" y="98"/>
                    <a:pt x="226" y="148"/>
                    <a:pt x="176" y="173"/>
                  </a:cubicBezTo>
                  <a:cubicBezTo>
                    <a:pt x="76" y="248"/>
                    <a:pt x="26" y="374"/>
                    <a:pt x="26" y="499"/>
                  </a:cubicBezTo>
                  <a:cubicBezTo>
                    <a:pt x="1" y="725"/>
                    <a:pt x="151" y="950"/>
                    <a:pt x="377" y="1000"/>
                  </a:cubicBezTo>
                  <a:cubicBezTo>
                    <a:pt x="417" y="1015"/>
                    <a:pt x="458" y="1022"/>
                    <a:pt x="499" y="1022"/>
                  </a:cubicBezTo>
                  <a:cubicBezTo>
                    <a:pt x="662" y="1022"/>
                    <a:pt x="823" y="910"/>
                    <a:pt x="903" y="750"/>
                  </a:cubicBezTo>
                  <a:cubicBezTo>
                    <a:pt x="953" y="675"/>
                    <a:pt x="978" y="574"/>
                    <a:pt x="978" y="499"/>
                  </a:cubicBezTo>
                  <a:cubicBezTo>
                    <a:pt x="1003" y="399"/>
                    <a:pt x="978" y="324"/>
                    <a:pt x="928" y="223"/>
                  </a:cubicBezTo>
                  <a:cubicBezTo>
                    <a:pt x="903" y="148"/>
                    <a:pt x="828" y="73"/>
                    <a:pt x="753" y="48"/>
                  </a:cubicBezTo>
                  <a:cubicBezTo>
                    <a:pt x="707" y="14"/>
                    <a:pt x="657" y="0"/>
                    <a:pt x="606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  <p:sp>
          <p:nvSpPr>
            <p:cNvPr id="32" name="Google Shape;393;p30">
              <a:extLst>
                <a:ext uri="{FF2B5EF4-FFF2-40B4-BE49-F238E27FC236}">
                  <a16:creationId xmlns:a16="http://schemas.microsoft.com/office/drawing/2014/main" id="{2B566A5F-D8F7-61EF-B1E6-431E93A9542A}"/>
                </a:ext>
              </a:extLst>
            </p:cNvPr>
            <p:cNvSpPr/>
            <p:nvPr/>
          </p:nvSpPr>
          <p:spPr>
            <a:xfrm>
              <a:off x="4397174" y="2051368"/>
              <a:ext cx="327791" cy="213556"/>
            </a:xfrm>
            <a:custGeom>
              <a:avLst/>
              <a:gdLst/>
              <a:ahLst/>
              <a:cxnLst/>
              <a:rect l="l" t="t" r="r" b="b"/>
              <a:pathLst>
                <a:path w="9099" h="5928" extrusionOk="0">
                  <a:moveTo>
                    <a:pt x="4937" y="428"/>
                  </a:moveTo>
                  <a:cubicBezTo>
                    <a:pt x="5165" y="428"/>
                    <a:pt x="5391" y="442"/>
                    <a:pt x="5615" y="472"/>
                  </a:cubicBezTo>
                  <a:cubicBezTo>
                    <a:pt x="6342" y="573"/>
                    <a:pt x="7044" y="823"/>
                    <a:pt x="7595" y="1299"/>
                  </a:cubicBezTo>
                  <a:cubicBezTo>
                    <a:pt x="8121" y="1751"/>
                    <a:pt x="8522" y="2452"/>
                    <a:pt x="8623" y="3129"/>
                  </a:cubicBezTo>
                  <a:cubicBezTo>
                    <a:pt x="8597" y="3480"/>
                    <a:pt x="8397" y="3756"/>
                    <a:pt x="8171" y="4006"/>
                  </a:cubicBezTo>
                  <a:cubicBezTo>
                    <a:pt x="7946" y="4282"/>
                    <a:pt x="7670" y="4533"/>
                    <a:pt x="7369" y="4733"/>
                  </a:cubicBezTo>
                  <a:cubicBezTo>
                    <a:pt x="6768" y="5159"/>
                    <a:pt x="5991" y="5310"/>
                    <a:pt x="5264" y="5435"/>
                  </a:cubicBezTo>
                  <a:cubicBezTo>
                    <a:pt x="5002" y="5471"/>
                    <a:pt x="4736" y="5491"/>
                    <a:pt x="4471" y="5491"/>
                  </a:cubicBezTo>
                  <a:cubicBezTo>
                    <a:pt x="4001" y="5491"/>
                    <a:pt x="3532" y="5429"/>
                    <a:pt x="3084" y="5284"/>
                  </a:cubicBezTo>
                  <a:cubicBezTo>
                    <a:pt x="2507" y="5109"/>
                    <a:pt x="1981" y="4783"/>
                    <a:pt x="1530" y="4357"/>
                  </a:cubicBezTo>
                  <a:cubicBezTo>
                    <a:pt x="1104" y="3956"/>
                    <a:pt x="703" y="3405"/>
                    <a:pt x="552" y="2828"/>
                  </a:cubicBezTo>
                  <a:cubicBezTo>
                    <a:pt x="452" y="2452"/>
                    <a:pt x="728" y="2202"/>
                    <a:pt x="978" y="1976"/>
                  </a:cubicBezTo>
                  <a:cubicBezTo>
                    <a:pt x="1229" y="1751"/>
                    <a:pt x="1505" y="1550"/>
                    <a:pt x="1780" y="1350"/>
                  </a:cubicBezTo>
                  <a:cubicBezTo>
                    <a:pt x="2715" y="768"/>
                    <a:pt x="3838" y="428"/>
                    <a:pt x="4937" y="428"/>
                  </a:cubicBezTo>
                  <a:close/>
                  <a:moveTo>
                    <a:pt x="4955" y="0"/>
                  </a:moveTo>
                  <a:cubicBezTo>
                    <a:pt x="3877" y="0"/>
                    <a:pt x="2783" y="302"/>
                    <a:pt x="1831" y="823"/>
                  </a:cubicBezTo>
                  <a:cubicBezTo>
                    <a:pt x="1505" y="1024"/>
                    <a:pt x="1204" y="1224"/>
                    <a:pt x="903" y="1475"/>
                  </a:cubicBezTo>
                  <a:cubicBezTo>
                    <a:pt x="627" y="1700"/>
                    <a:pt x="277" y="1976"/>
                    <a:pt x="151" y="2302"/>
                  </a:cubicBezTo>
                  <a:cubicBezTo>
                    <a:pt x="1" y="2703"/>
                    <a:pt x="151" y="3104"/>
                    <a:pt x="327" y="3430"/>
                  </a:cubicBezTo>
                  <a:cubicBezTo>
                    <a:pt x="477" y="3756"/>
                    <a:pt x="678" y="4031"/>
                    <a:pt x="878" y="4282"/>
                  </a:cubicBezTo>
                  <a:cubicBezTo>
                    <a:pt x="1768" y="5354"/>
                    <a:pt x="3073" y="5928"/>
                    <a:pt x="4434" y="5928"/>
                  </a:cubicBezTo>
                  <a:cubicBezTo>
                    <a:pt x="4568" y="5928"/>
                    <a:pt x="4703" y="5922"/>
                    <a:pt x="4838" y="5911"/>
                  </a:cubicBezTo>
                  <a:cubicBezTo>
                    <a:pt x="5314" y="5886"/>
                    <a:pt x="5790" y="5786"/>
                    <a:pt x="6267" y="5685"/>
                  </a:cubicBezTo>
                  <a:cubicBezTo>
                    <a:pt x="6718" y="5560"/>
                    <a:pt x="7169" y="5435"/>
                    <a:pt x="7570" y="5159"/>
                  </a:cubicBezTo>
                  <a:cubicBezTo>
                    <a:pt x="7946" y="4909"/>
                    <a:pt x="8272" y="4583"/>
                    <a:pt x="8572" y="4232"/>
                  </a:cubicBezTo>
                  <a:cubicBezTo>
                    <a:pt x="8848" y="3906"/>
                    <a:pt x="9099" y="3530"/>
                    <a:pt x="8998" y="3079"/>
                  </a:cubicBezTo>
                  <a:cubicBezTo>
                    <a:pt x="8998" y="3054"/>
                    <a:pt x="8998" y="3054"/>
                    <a:pt x="8973" y="3029"/>
                  </a:cubicBezTo>
                  <a:cubicBezTo>
                    <a:pt x="8898" y="2352"/>
                    <a:pt x="8623" y="1726"/>
                    <a:pt x="8146" y="1199"/>
                  </a:cubicBezTo>
                  <a:cubicBezTo>
                    <a:pt x="7645" y="673"/>
                    <a:pt x="6943" y="322"/>
                    <a:pt x="6216" y="147"/>
                  </a:cubicBezTo>
                  <a:cubicBezTo>
                    <a:pt x="5805" y="47"/>
                    <a:pt x="5381" y="0"/>
                    <a:pt x="4955" y="0"/>
                  </a:cubicBezTo>
                  <a:close/>
                </a:path>
              </a:pathLst>
            </a:custGeom>
            <a:solidFill>
              <a:srgbClr val="FF9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solidFill>
                  <a:schemeClr val="tx1"/>
                </a:solidFill>
              </a:endParaRPr>
            </a:p>
          </p:txBody>
        </p:sp>
        <p:sp>
          <p:nvSpPr>
            <p:cNvPr id="33" name="Google Shape;394;p30">
              <a:extLst>
                <a:ext uri="{FF2B5EF4-FFF2-40B4-BE49-F238E27FC236}">
                  <a16:creationId xmlns:a16="http://schemas.microsoft.com/office/drawing/2014/main" id="{33F7EDD8-A542-979F-FD58-F07333FEE46C}"/>
                </a:ext>
              </a:extLst>
            </p:cNvPr>
            <p:cNvSpPr/>
            <p:nvPr/>
          </p:nvSpPr>
          <p:spPr>
            <a:xfrm>
              <a:off x="4429705" y="2056844"/>
              <a:ext cx="38835" cy="44383"/>
            </a:xfrm>
            <a:custGeom>
              <a:avLst/>
              <a:gdLst/>
              <a:ahLst/>
              <a:cxnLst/>
              <a:rect l="l" t="t" r="r" b="b"/>
              <a:pathLst>
                <a:path w="1078" h="1232" extrusionOk="0">
                  <a:moveTo>
                    <a:pt x="100" y="1"/>
                  </a:moveTo>
                  <a:cubicBezTo>
                    <a:pt x="82" y="1"/>
                    <a:pt x="63" y="7"/>
                    <a:pt x="50" y="20"/>
                  </a:cubicBezTo>
                  <a:cubicBezTo>
                    <a:pt x="25" y="45"/>
                    <a:pt x="25" y="70"/>
                    <a:pt x="0" y="95"/>
                  </a:cubicBezTo>
                  <a:cubicBezTo>
                    <a:pt x="0" y="145"/>
                    <a:pt x="0" y="220"/>
                    <a:pt x="25" y="270"/>
                  </a:cubicBezTo>
                  <a:cubicBezTo>
                    <a:pt x="50" y="345"/>
                    <a:pt x="75" y="421"/>
                    <a:pt x="100" y="471"/>
                  </a:cubicBezTo>
                  <a:cubicBezTo>
                    <a:pt x="151" y="596"/>
                    <a:pt x="226" y="696"/>
                    <a:pt x="301" y="797"/>
                  </a:cubicBezTo>
                  <a:cubicBezTo>
                    <a:pt x="376" y="897"/>
                    <a:pt x="476" y="997"/>
                    <a:pt x="577" y="1097"/>
                  </a:cubicBezTo>
                  <a:cubicBezTo>
                    <a:pt x="627" y="1147"/>
                    <a:pt x="702" y="1198"/>
                    <a:pt x="777" y="1223"/>
                  </a:cubicBezTo>
                  <a:cubicBezTo>
                    <a:pt x="795" y="1229"/>
                    <a:pt x="815" y="1232"/>
                    <a:pt x="837" y="1232"/>
                  </a:cubicBezTo>
                  <a:cubicBezTo>
                    <a:pt x="907" y="1232"/>
                    <a:pt x="989" y="1199"/>
                    <a:pt x="1028" y="1122"/>
                  </a:cubicBezTo>
                  <a:cubicBezTo>
                    <a:pt x="1078" y="1047"/>
                    <a:pt x="1053" y="972"/>
                    <a:pt x="978" y="922"/>
                  </a:cubicBezTo>
                  <a:lnTo>
                    <a:pt x="978" y="922"/>
                  </a:lnTo>
                  <a:cubicBezTo>
                    <a:pt x="969" y="913"/>
                    <a:pt x="960" y="904"/>
                    <a:pt x="953" y="897"/>
                  </a:cubicBezTo>
                  <a:lnTo>
                    <a:pt x="928" y="897"/>
                  </a:lnTo>
                  <a:cubicBezTo>
                    <a:pt x="928" y="897"/>
                    <a:pt x="902" y="872"/>
                    <a:pt x="877" y="872"/>
                  </a:cubicBezTo>
                  <a:cubicBezTo>
                    <a:pt x="877" y="847"/>
                    <a:pt x="852" y="847"/>
                    <a:pt x="852" y="847"/>
                  </a:cubicBezTo>
                  <a:cubicBezTo>
                    <a:pt x="827" y="822"/>
                    <a:pt x="802" y="797"/>
                    <a:pt x="777" y="772"/>
                  </a:cubicBezTo>
                  <a:cubicBezTo>
                    <a:pt x="702" y="696"/>
                    <a:pt x="627" y="621"/>
                    <a:pt x="552" y="546"/>
                  </a:cubicBezTo>
                  <a:cubicBezTo>
                    <a:pt x="527" y="496"/>
                    <a:pt x="476" y="471"/>
                    <a:pt x="451" y="421"/>
                  </a:cubicBezTo>
                  <a:cubicBezTo>
                    <a:pt x="451" y="421"/>
                    <a:pt x="426" y="396"/>
                    <a:pt x="426" y="396"/>
                  </a:cubicBezTo>
                  <a:cubicBezTo>
                    <a:pt x="426" y="396"/>
                    <a:pt x="426" y="371"/>
                    <a:pt x="401" y="371"/>
                  </a:cubicBezTo>
                  <a:cubicBezTo>
                    <a:pt x="401" y="345"/>
                    <a:pt x="376" y="320"/>
                    <a:pt x="351" y="295"/>
                  </a:cubicBezTo>
                  <a:cubicBezTo>
                    <a:pt x="326" y="245"/>
                    <a:pt x="301" y="195"/>
                    <a:pt x="276" y="145"/>
                  </a:cubicBezTo>
                  <a:cubicBezTo>
                    <a:pt x="251" y="120"/>
                    <a:pt x="201" y="45"/>
                    <a:pt x="151" y="20"/>
                  </a:cubicBezTo>
                  <a:cubicBezTo>
                    <a:pt x="138" y="7"/>
                    <a:pt x="119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  <p:sp>
          <p:nvSpPr>
            <p:cNvPr id="34" name="Google Shape;395;p30">
              <a:extLst>
                <a:ext uri="{FF2B5EF4-FFF2-40B4-BE49-F238E27FC236}">
                  <a16:creationId xmlns:a16="http://schemas.microsoft.com/office/drawing/2014/main" id="{8A52413E-40A4-E5A6-877A-528006FD8950}"/>
                </a:ext>
              </a:extLst>
            </p:cNvPr>
            <p:cNvSpPr/>
            <p:nvPr/>
          </p:nvSpPr>
          <p:spPr>
            <a:xfrm>
              <a:off x="4437811" y="210900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9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  <p:sp>
          <p:nvSpPr>
            <p:cNvPr id="35" name="Google Shape;396;p30">
              <a:extLst>
                <a:ext uri="{FF2B5EF4-FFF2-40B4-BE49-F238E27FC236}">
                  <a16:creationId xmlns:a16="http://schemas.microsoft.com/office/drawing/2014/main" id="{35ECF444-47F4-7912-FF43-1C1F9D324AAA}"/>
                </a:ext>
              </a:extLst>
            </p:cNvPr>
            <p:cNvSpPr/>
            <p:nvPr/>
          </p:nvSpPr>
          <p:spPr>
            <a:xfrm>
              <a:off x="4400813" y="2080404"/>
              <a:ext cx="37934" cy="35124"/>
            </a:xfrm>
            <a:custGeom>
              <a:avLst/>
              <a:gdLst/>
              <a:ahLst/>
              <a:cxnLst/>
              <a:rect l="l" t="t" r="r" b="b"/>
              <a:pathLst>
                <a:path w="1053" h="975" extrusionOk="0">
                  <a:moveTo>
                    <a:pt x="67" y="1"/>
                  </a:moveTo>
                  <a:cubicBezTo>
                    <a:pt x="42" y="1"/>
                    <a:pt x="25" y="13"/>
                    <a:pt x="25" y="42"/>
                  </a:cubicBezTo>
                  <a:cubicBezTo>
                    <a:pt x="25" y="67"/>
                    <a:pt x="0" y="92"/>
                    <a:pt x="0" y="92"/>
                  </a:cubicBezTo>
                  <a:cubicBezTo>
                    <a:pt x="0" y="118"/>
                    <a:pt x="0" y="118"/>
                    <a:pt x="0" y="143"/>
                  </a:cubicBezTo>
                  <a:cubicBezTo>
                    <a:pt x="0" y="168"/>
                    <a:pt x="25" y="193"/>
                    <a:pt x="25" y="243"/>
                  </a:cubicBezTo>
                  <a:cubicBezTo>
                    <a:pt x="50" y="293"/>
                    <a:pt x="50" y="343"/>
                    <a:pt x="75" y="393"/>
                  </a:cubicBezTo>
                  <a:cubicBezTo>
                    <a:pt x="125" y="493"/>
                    <a:pt x="201" y="594"/>
                    <a:pt x="276" y="669"/>
                  </a:cubicBezTo>
                  <a:cubicBezTo>
                    <a:pt x="351" y="744"/>
                    <a:pt x="451" y="819"/>
                    <a:pt x="552" y="869"/>
                  </a:cubicBezTo>
                  <a:cubicBezTo>
                    <a:pt x="638" y="913"/>
                    <a:pt x="743" y="975"/>
                    <a:pt x="851" y="975"/>
                  </a:cubicBezTo>
                  <a:cubicBezTo>
                    <a:pt x="868" y="975"/>
                    <a:pt x="885" y="973"/>
                    <a:pt x="902" y="970"/>
                  </a:cubicBezTo>
                  <a:cubicBezTo>
                    <a:pt x="927" y="970"/>
                    <a:pt x="953" y="970"/>
                    <a:pt x="978" y="945"/>
                  </a:cubicBezTo>
                  <a:cubicBezTo>
                    <a:pt x="1003" y="920"/>
                    <a:pt x="1028" y="920"/>
                    <a:pt x="1028" y="894"/>
                  </a:cubicBezTo>
                  <a:cubicBezTo>
                    <a:pt x="1053" y="869"/>
                    <a:pt x="1053" y="819"/>
                    <a:pt x="1028" y="794"/>
                  </a:cubicBezTo>
                  <a:lnTo>
                    <a:pt x="1003" y="794"/>
                  </a:lnTo>
                  <a:cubicBezTo>
                    <a:pt x="1003" y="769"/>
                    <a:pt x="1003" y="744"/>
                    <a:pt x="978" y="744"/>
                  </a:cubicBezTo>
                  <a:cubicBezTo>
                    <a:pt x="978" y="719"/>
                    <a:pt x="953" y="719"/>
                    <a:pt x="953" y="719"/>
                  </a:cubicBezTo>
                  <a:cubicBezTo>
                    <a:pt x="877" y="644"/>
                    <a:pt x="777" y="619"/>
                    <a:pt x="702" y="594"/>
                  </a:cubicBezTo>
                  <a:cubicBezTo>
                    <a:pt x="677" y="569"/>
                    <a:pt x="627" y="544"/>
                    <a:pt x="602" y="493"/>
                  </a:cubicBezTo>
                  <a:lnTo>
                    <a:pt x="552" y="493"/>
                  </a:lnTo>
                  <a:cubicBezTo>
                    <a:pt x="552" y="468"/>
                    <a:pt x="526" y="443"/>
                    <a:pt x="501" y="443"/>
                  </a:cubicBezTo>
                  <a:cubicBezTo>
                    <a:pt x="476" y="393"/>
                    <a:pt x="426" y="368"/>
                    <a:pt x="401" y="343"/>
                  </a:cubicBezTo>
                  <a:cubicBezTo>
                    <a:pt x="401" y="318"/>
                    <a:pt x="376" y="293"/>
                    <a:pt x="351" y="293"/>
                  </a:cubicBezTo>
                  <a:cubicBezTo>
                    <a:pt x="351" y="293"/>
                    <a:pt x="351" y="268"/>
                    <a:pt x="351" y="268"/>
                  </a:cubicBezTo>
                  <a:cubicBezTo>
                    <a:pt x="351" y="268"/>
                    <a:pt x="326" y="243"/>
                    <a:pt x="326" y="243"/>
                  </a:cubicBezTo>
                  <a:cubicBezTo>
                    <a:pt x="326" y="243"/>
                    <a:pt x="301" y="218"/>
                    <a:pt x="301" y="193"/>
                  </a:cubicBezTo>
                  <a:cubicBezTo>
                    <a:pt x="301" y="201"/>
                    <a:pt x="298" y="204"/>
                    <a:pt x="294" y="204"/>
                  </a:cubicBezTo>
                  <a:cubicBezTo>
                    <a:pt x="287" y="204"/>
                    <a:pt x="276" y="193"/>
                    <a:pt x="276" y="193"/>
                  </a:cubicBezTo>
                  <a:cubicBezTo>
                    <a:pt x="276" y="168"/>
                    <a:pt x="251" y="143"/>
                    <a:pt x="251" y="143"/>
                  </a:cubicBezTo>
                  <a:cubicBezTo>
                    <a:pt x="226" y="118"/>
                    <a:pt x="226" y="92"/>
                    <a:pt x="201" y="67"/>
                  </a:cubicBezTo>
                  <a:cubicBezTo>
                    <a:pt x="176" y="42"/>
                    <a:pt x="151" y="17"/>
                    <a:pt x="125" y="17"/>
                  </a:cubicBezTo>
                  <a:cubicBezTo>
                    <a:pt x="105" y="7"/>
                    <a:pt x="84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  <p:sp>
          <p:nvSpPr>
            <p:cNvPr id="36" name="Google Shape;397;p30">
              <a:extLst>
                <a:ext uri="{FF2B5EF4-FFF2-40B4-BE49-F238E27FC236}">
                  <a16:creationId xmlns:a16="http://schemas.microsoft.com/office/drawing/2014/main" id="{989D0519-7CA4-44E8-38C4-A3CF660C46BC}"/>
                </a:ext>
              </a:extLst>
            </p:cNvPr>
            <p:cNvSpPr/>
            <p:nvPr/>
          </p:nvSpPr>
          <p:spPr>
            <a:xfrm>
              <a:off x="4383629" y="2112466"/>
              <a:ext cx="42473" cy="24569"/>
            </a:xfrm>
            <a:custGeom>
              <a:avLst/>
              <a:gdLst/>
              <a:ahLst/>
              <a:cxnLst/>
              <a:rect l="l" t="t" r="r" b="b"/>
              <a:pathLst>
                <a:path w="1179" h="682" extrusionOk="0">
                  <a:moveTo>
                    <a:pt x="87" y="1"/>
                  </a:moveTo>
                  <a:cubicBezTo>
                    <a:pt x="61" y="1"/>
                    <a:pt x="37" y="8"/>
                    <a:pt x="26" y="30"/>
                  </a:cubicBezTo>
                  <a:cubicBezTo>
                    <a:pt x="1" y="55"/>
                    <a:pt x="1" y="80"/>
                    <a:pt x="1" y="130"/>
                  </a:cubicBezTo>
                  <a:cubicBezTo>
                    <a:pt x="26" y="155"/>
                    <a:pt x="26" y="180"/>
                    <a:pt x="51" y="205"/>
                  </a:cubicBezTo>
                  <a:cubicBezTo>
                    <a:pt x="76" y="255"/>
                    <a:pt x="101" y="305"/>
                    <a:pt x="151" y="330"/>
                  </a:cubicBezTo>
                  <a:cubicBezTo>
                    <a:pt x="227" y="405"/>
                    <a:pt x="327" y="481"/>
                    <a:pt x="427" y="531"/>
                  </a:cubicBezTo>
                  <a:cubicBezTo>
                    <a:pt x="502" y="581"/>
                    <a:pt x="628" y="606"/>
                    <a:pt x="728" y="656"/>
                  </a:cubicBezTo>
                  <a:cubicBezTo>
                    <a:pt x="778" y="656"/>
                    <a:pt x="853" y="681"/>
                    <a:pt x="903" y="681"/>
                  </a:cubicBezTo>
                  <a:cubicBezTo>
                    <a:pt x="928" y="681"/>
                    <a:pt x="978" y="681"/>
                    <a:pt x="1003" y="656"/>
                  </a:cubicBezTo>
                  <a:lnTo>
                    <a:pt x="1054" y="656"/>
                  </a:lnTo>
                  <a:cubicBezTo>
                    <a:pt x="1063" y="647"/>
                    <a:pt x="1072" y="638"/>
                    <a:pt x="1079" y="631"/>
                  </a:cubicBezTo>
                  <a:cubicBezTo>
                    <a:pt x="1179" y="581"/>
                    <a:pt x="1154" y="456"/>
                    <a:pt x="1079" y="405"/>
                  </a:cubicBezTo>
                  <a:cubicBezTo>
                    <a:pt x="1054" y="380"/>
                    <a:pt x="1029" y="380"/>
                    <a:pt x="1003" y="380"/>
                  </a:cubicBezTo>
                  <a:cubicBezTo>
                    <a:pt x="978" y="355"/>
                    <a:pt x="978" y="355"/>
                    <a:pt x="953" y="355"/>
                  </a:cubicBezTo>
                  <a:cubicBezTo>
                    <a:pt x="903" y="330"/>
                    <a:pt x="853" y="330"/>
                    <a:pt x="803" y="330"/>
                  </a:cubicBezTo>
                  <a:cubicBezTo>
                    <a:pt x="753" y="305"/>
                    <a:pt x="703" y="305"/>
                    <a:pt x="678" y="280"/>
                  </a:cubicBezTo>
                  <a:cubicBezTo>
                    <a:pt x="653" y="280"/>
                    <a:pt x="628" y="255"/>
                    <a:pt x="602" y="255"/>
                  </a:cubicBezTo>
                  <a:lnTo>
                    <a:pt x="577" y="255"/>
                  </a:lnTo>
                  <a:cubicBezTo>
                    <a:pt x="577" y="255"/>
                    <a:pt x="552" y="230"/>
                    <a:pt x="552" y="230"/>
                  </a:cubicBezTo>
                  <a:cubicBezTo>
                    <a:pt x="477" y="205"/>
                    <a:pt x="377" y="155"/>
                    <a:pt x="302" y="105"/>
                  </a:cubicBezTo>
                  <a:cubicBezTo>
                    <a:pt x="252" y="80"/>
                    <a:pt x="227" y="55"/>
                    <a:pt x="176" y="30"/>
                  </a:cubicBezTo>
                  <a:cubicBezTo>
                    <a:pt x="162" y="15"/>
                    <a:pt x="122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oogle Shape;398;p30">
            <a:extLst>
              <a:ext uri="{FF2B5EF4-FFF2-40B4-BE49-F238E27FC236}">
                <a16:creationId xmlns:a16="http://schemas.microsoft.com/office/drawing/2014/main" id="{0E7D3F50-F1AD-B4CF-FA87-A34B0D36550C}"/>
              </a:ext>
            </a:extLst>
          </p:cNvPr>
          <p:cNvGrpSpPr/>
          <p:nvPr/>
        </p:nvGrpSpPr>
        <p:grpSpPr>
          <a:xfrm>
            <a:off x="3178035" y="5262095"/>
            <a:ext cx="867823" cy="853442"/>
            <a:chOff x="5184053" y="3720799"/>
            <a:chExt cx="458706" cy="451105"/>
          </a:xfrm>
        </p:grpSpPr>
        <p:sp>
          <p:nvSpPr>
            <p:cNvPr id="51" name="Google Shape;399;p30">
              <a:extLst>
                <a:ext uri="{FF2B5EF4-FFF2-40B4-BE49-F238E27FC236}">
                  <a16:creationId xmlns:a16="http://schemas.microsoft.com/office/drawing/2014/main" id="{EF11ACFE-22F4-B0FC-AF62-68132B81A34A}"/>
                </a:ext>
              </a:extLst>
            </p:cNvPr>
            <p:cNvSpPr/>
            <p:nvPr/>
          </p:nvSpPr>
          <p:spPr>
            <a:xfrm>
              <a:off x="5184053" y="3756031"/>
              <a:ext cx="458706" cy="415873"/>
            </a:xfrm>
            <a:custGeom>
              <a:avLst/>
              <a:gdLst/>
              <a:ahLst/>
              <a:cxnLst/>
              <a:rect l="l" t="t" r="r" b="b"/>
              <a:pathLst>
                <a:path w="12733" h="11544" extrusionOk="0">
                  <a:moveTo>
                    <a:pt x="6467" y="1"/>
                  </a:moveTo>
                  <a:cubicBezTo>
                    <a:pt x="4688" y="26"/>
                    <a:pt x="3134" y="1128"/>
                    <a:pt x="1906" y="2256"/>
                  </a:cubicBezTo>
                  <a:cubicBezTo>
                    <a:pt x="652" y="3384"/>
                    <a:pt x="201" y="4562"/>
                    <a:pt x="126" y="6091"/>
                  </a:cubicBezTo>
                  <a:cubicBezTo>
                    <a:pt x="1" y="8296"/>
                    <a:pt x="1605" y="10477"/>
                    <a:pt x="4061" y="11229"/>
                  </a:cubicBezTo>
                  <a:cubicBezTo>
                    <a:pt x="4737" y="11443"/>
                    <a:pt x="5400" y="11544"/>
                    <a:pt x="6040" y="11544"/>
                  </a:cubicBezTo>
                  <a:cubicBezTo>
                    <a:pt x="7942" y="11544"/>
                    <a:pt x="9647" y="10661"/>
                    <a:pt x="10903" y="9274"/>
                  </a:cubicBezTo>
                  <a:cubicBezTo>
                    <a:pt x="12733" y="7244"/>
                    <a:pt x="12457" y="3960"/>
                    <a:pt x="10803" y="1955"/>
                  </a:cubicBezTo>
                  <a:cubicBezTo>
                    <a:pt x="10176" y="1179"/>
                    <a:pt x="8948" y="552"/>
                    <a:pt x="7946" y="226"/>
                  </a:cubicBezTo>
                  <a:cubicBezTo>
                    <a:pt x="7444" y="76"/>
                    <a:pt x="6943" y="1"/>
                    <a:pt x="6467" y="1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2" name="Google Shape;400;p30">
              <a:extLst>
                <a:ext uri="{FF2B5EF4-FFF2-40B4-BE49-F238E27FC236}">
                  <a16:creationId xmlns:a16="http://schemas.microsoft.com/office/drawing/2014/main" id="{5C7638E7-AC36-C5D8-4067-F6B1363CB451}"/>
                </a:ext>
              </a:extLst>
            </p:cNvPr>
            <p:cNvSpPr/>
            <p:nvPr/>
          </p:nvSpPr>
          <p:spPr>
            <a:xfrm>
              <a:off x="5259922" y="3720799"/>
              <a:ext cx="288056" cy="378587"/>
            </a:xfrm>
            <a:custGeom>
              <a:avLst/>
              <a:gdLst/>
              <a:ahLst/>
              <a:cxnLst/>
              <a:rect l="l" t="t" r="r" b="b"/>
              <a:pathLst>
                <a:path w="7996" h="10509" extrusionOk="0">
                  <a:moveTo>
                    <a:pt x="4080" y="1"/>
                  </a:moveTo>
                  <a:cubicBezTo>
                    <a:pt x="4065" y="1"/>
                    <a:pt x="4050" y="1"/>
                    <a:pt x="4035" y="1"/>
                  </a:cubicBezTo>
                  <a:cubicBezTo>
                    <a:pt x="1930" y="51"/>
                    <a:pt x="2105" y="2207"/>
                    <a:pt x="2105" y="4187"/>
                  </a:cubicBezTo>
                  <a:cubicBezTo>
                    <a:pt x="2105" y="6167"/>
                    <a:pt x="0" y="6969"/>
                    <a:pt x="276" y="8673"/>
                  </a:cubicBezTo>
                  <a:cubicBezTo>
                    <a:pt x="475" y="9787"/>
                    <a:pt x="1381" y="9974"/>
                    <a:pt x="1968" y="9974"/>
                  </a:cubicBezTo>
                  <a:cubicBezTo>
                    <a:pt x="2265" y="9974"/>
                    <a:pt x="2481" y="9926"/>
                    <a:pt x="2481" y="9926"/>
                  </a:cubicBezTo>
                  <a:cubicBezTo>
                    <a:pt x="2481" y="9926"/>
                    <a:pt x="3161" y="10508"/>
                    <a:pt x="4097" y="10508"/>
                  </a:cubicBezTo>
                  <a:cubicBezTo>
                    <a:pt x="4507" y="10508"/>
                    <a:pt x="4966" y="10397"/>
                    <a:pt x="5439" y="10076"/>
                  </a:cubicBezTo>
                  <a:cubicBezTo>
                    <a:pt x="5439" y="10076"/>
                    <a:pt x="5556" y="10111"/>
                    <a:pt x="5742" y="10111"/>
                  </a:cubicBezTo>
                  <a:cubicBezTo>
                    <a:pt x="6105" y="10111"/>
                    <a:pt x="6729" y="9979"/>
                    <a:pt x="7243" y="9199"/>
                  </a:cubicBezTo>
                  <a:cubicBezTo>
                    <a:pt x="7995" y="8021"/>
                    <a:pt x="6115" y="6818"/>
                    <a:pt x="5890" y="4362"/>
                  </a:cubicBezTo>
                  <a:cubicBezTo>
                    <a:pt x="5691" y="1922"/>
                    <a:pt x="6357" y="1"/>
                    <a:pt x="4080" y="1"/>
                  </a:cubicBezTo>
                  <a:close/>
                </a:path>
              </a:pathLst>
            </a:custGeom>
            <a:solidFill>
              <a:srgbClr val="FF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3" name="Google Shape;401;p30">
              <a:extLst>
                <a:ext uri="{FF2B5EF4-FFF2-40B4-BE49-F238E27FC236}">
                  <a16:creationId xmlns:a16="http://schemas.microsoft.com/office/drawing/2014/main" id="{A33320EE-37C6-A306-4161-854B56D70DF4}"/>
                </a:ext>
              </a:extLst>
            </p:cNvPr>
            <p:cNvSpPr/>
            <p:nvPr/>
          </p:nvSpPr>
          <p:spPr>
            <a:xfrm>
              <a:off x="5296920" y="4051146"/>
              <a:ext cx="204982" cy="53929"/>
            </a:xfrm>
            <a:custGeom>
              <a:avLst/>
              <a:gdLst/>
              <a:ahLst/>
              <a:cxnLst/>
              <a:rect l="l" t="t" r="r" b="b"/>
              <a:pathLst>
                <a:path w="5690" h="1497" extrusionOk="0">
                  <a:moveTo>
                    <a:pt x="539" y="0"/>
                  </a:moveTo>
                  <a:cubicBezTo>
                    <a:pt x="443" y="0"/>
                    <a:pt x="351" y="30"/>
                    <a:pt x="276" y="104"/>
                  </a:cubicBezTo>
                  <a:cubicBezTo>
                    <a:pt x="1" y="355"/>
                    <a:pt x="327" y="681"/>
                    <a:pt x="552" y="806"/>
                  </a:cubicBezTo>
                  <a:cubicBezTo>
                    <a:pt x="696" y="886"/>
                    <a:pt x="891" y="946"/>
                    <a:pt x="1079" y="946"/>
                  </a:cubicBezTo>
                  <a:cubicBezTo>
                    <a:pt x="1185" y="946"/>
                    <a:pt x="1289" y="927"/>
                    <a:pt x="1379" y="881"/>
                  </a:cubicBezTo>
                  <a:cubicBezTo>
                    <a:pt x="1555" y="1007"/>
                    <a:pt x="1730" y="1132"/>
                    <a:pt x="1931" y="1232"/>
                  </a:cubicBezTo>
                  <a:cubicBezTo>
                    <a:pt x="2263" y="1398"/>
                    <a:pt x="2623" y="1497"/>
                    <a:pt x="3000" y="1497"/>
                  </a:cubicBezTo>
                  <a:cubicBezTo>
                    <a:pt x="3134" y="1497"/>
                    <a:pt x="3271" y="1484"/>
                    <a:pt x="3409" y="1458"/>
                  </a:cubicBezTo>
                  <a:cubicBezTo>
                    <a:pt x="3760" y="1408"/>
                    <a:pt x="4036" y="1232"/>
                    <a:pt x="4311" y="1032"/>
                  </a:cubicBezTo>
                  <a:cubicBezTo>
                    <a:pt x="4337" y="1057"/>
                    <a:pt x="4387" y="1082"/>
                    <a:pt x="4462" y="1082"/>
                  </a:cubicBezTo>
                  <a:lnTo>
                    <a:pt x="4512" y="1082"/>
                  </a:lnTo>
                  <a:cubicBezTo>
                    <a:pt x="4687" y="1057"/>
                    <a:pt x="4838" y="1007"/>
                    <a:pt x="5013" y="982"/>
                  </a:cubicBezTo>
                  <a:cubicBezTo>
                    <a:pt x="5189" y="956"/>
                    <a:pt x="5364" y="931"/>
                    <a:pt x="5489" y="831"/>
                  </a:cubicBezTo>
                  <a:cubicBezTo>
                    <a:pt x="5690" y="656"/>
                    <a:pt x="5690" y="305"/>
                    <a:pt x="5414" y="180"/>
                  </a:cubicBezTo>
                  <a:cubicBezTo>
                    <a:pt x="5363" y="159"/>
                    <a:pt x="5307" y="150"/>
                    <a:pt x="5250" y="150"/>
                  </a:cubicBezTo>
                  <a:cubicBezTo>
                    <a:pt x="5025" y="150"/>
                    <a:pt x="4767" y="286"/>
                    <a:pt x="4587" y="405"/>
                  </a:cubicBezTo>
                  <a:cubicBezTo>
                    <a:pt x="4337" y="581"/>
                    <a:pt x="4111" y="806"/>
                    <a:pt x="3860" y="956"/>
                  </a:cubicBezTo>
                  <a:cubicBezTo>
                    <a:pt x="3590" y="1123"/>
                    <a:pt x="3295" y="1194"/>
                    <a:pt x="2998" y="1194"/>
                  </a:cubicBezTo>
                  <a:cubicBezTo>
                    <a:pt x="2579" y="1194"/>
                    <a:pt x="2157" y="1051"/>
                    <a:pt x="1805" y="831"/>
                  </a:cubicBezTo>
                  <a:cubicBezTo>
                    <a:pt x="1504" y="656"/>
                    <a:pt x="1279" y="380"/>
                    <a:pt x="1003" y="180"/>
                  </a:cubicBezTo>
                  <a:cubicBezTo>
                    <a:pt x="877" y="85"/>
                    <a:pt x="702" y="0"/>
                    <a:pt x="539" y="0"/>
                  </a:cubicBezTo>
                  <a:close/>
                </a:path>
              </a:pathLst>
            </a:custGeom>
            <a:solidFill>
              <a:srgbClr val="FF9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4" name="Google Shape;402;p30">
              <a:extLst>
                <a:ext uri="{FF2B5EF4-FFF2-40B4-BE49-F238E27FC236}">
                  <a16:creationId xmlns:a16="http://schemas.microsoft.com/office/drawing/2014/main" id="{48A70C57-2380-A3DC-2A5E-265247AE4EEF}"/>
                </a:ext>
              </a:extLst>
            </p:cNvPr>
            <p:cNvSpPr/>
            <p:nvPr/>
          </p:nvSpPr>
          <p:spPr>
            <a:xfrm>
              <a:off x="5328514" y="3826460"/>
              <a:ext cx="40672" cy="140894"/>
            </a:xfrm>
            <a:custGeom>
              <a:avLst/>
              <a:gdLst/>
              <a:ahLst/>
              <a:cxnLst/>
              <a:rect l="l" t="t" r="r" b="b"/>
              <a:pathLst>
                <a:path w="1129" h="3911" extrusionOk="0">
                  <a:moveTo>
                    <a:pt x="828" y="0"/>
                  </a:moveTo>
                  <a:cubicBezTo>
                    <a:pt x="728" y="101"/>
                    <a:pt x="778" y="276"/>
                    <a:pt x="778" y="376"/>
                  </a:cubicBezTo>
                  <a:cubicBezTo>
                    <a:pt x="778" y="552"/>
                    <a:pt x="803" y="727"/>
                    <a:pt x="803" y="903"/>
                  </a:cubicBezTo>
                  <a:cubicBezTo>
                    <a:pt x="778" y="1254"/>
                    <a:pt x="753" y="1604"/>
                    <a:pt x="653" y="1980"/>
                  </a:cubicBezTo>
                  <a:cubicBezTo>
                    <a:pt x="577" y="2306"/>
                    <a:pt x="477" y="2657"/>
                    <a:pt x="327" y="2958"/>
                  </a:cubicBezTo>
                  <a:cubicBezTo>
                    <a:pt x="252" y="3133"/>
                    <a:pt x="176" y="3284"/>
                    <a:pt x="101" y="3434"/>
                  </a:cubicBezTo>
                  <a:cubicBezTo>
                    <a:pt x="26" y="3584"/>
                    <a:pt x="1" y="3710"/>
                    <a:pt x="26" y="3860"/>
                  </a:cubicBezTo>
                  <a:cubicBezTo>
                    <a:pt x="26" y="3885"/>
                    <a:pt x="51" y="3910"/>
                    <a:pt x="76" y="3910"/>
                  </a:cubicBezTo>
                  <a:cubicBezTo>
                    <a:pt x="252" y="3860"/>
                    <a:pt x="352" y="3785"/>
                    <a:pt x="452" y="3635"/>
                  </a:cubicBezTo>
                  <a:cubicBezTo>
                    <a:pt x="552" y="3484"/>
                    <a:pt x="627" y="3284"/>
                    <a:pt x="703" y="3133"/>
                  </a:cubicBezTo>
                  <a:cubicBezTo>
                    <a:pt x="853" y="2757"/>
                    <a:pt x="978" y="2406"/>
                    <a:pt x="1028" y="2005"/>
                  </a:cubicBezTo>
                  <a:cubicBezTo>
                    <a:pt x="1104" y="1655"/>
                    <a:pt x="1129" y="1279"/>
                    <a:pt x="1104" y="903"/>
                  </a:cubicBezTo>
                  <a:cubicBezTo>
                    <a:pt x="1079" y="702"/>
                    <a:pt x="1054" y="527"/>
                    <a:pt x="1028" y="351"/>
                  </a:cubicBezTo>
                  <a:cubicBezTo>
                    <a:pt x="1003" y="226"/>
                    <a:pt x="978" y="51"/>
                    <a:pt x="853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5" name="Google Shape;403;p30">
              <a:extLst>
                <a:ext uri="{FF2B5EF4-FFF2-40B4-BE49-F238E27FC236}">
                  <a16:creationId xmlns:a16="http://schemas.microsoft.com/office/drawing/2014/main" id="{7A1B8FB7-379F-A7C7-1DE5-C2E158C43E87}"/>
                </a:ext>
              </a:extLst>
            </p:cNvPr>
            <p:cNvSpPr/>
            <p:nvPr/>
          </p:nvSpPr>
          <p:spPr>
            <a:xfrm>
              <a:off x="5312267" y="3980682"/>
              <a:ext cx="19922" cy="30009"/>
            </a:xfrm>
            <a:custGeom>
              <a:avLst/>
              <a:gdLst/>
              <a:ahLst/>
              <a:cxnLst/>
              <a:rect l="l" t="t" r="r" b="b"/>
              <a:pathLst>
                <a:path w="553" h="833" extrusionOk="0">
                  <a:moveTo>
                    <a:pt x="363" y="0"/>
                  </a:moveTo>
                  <a:cubicBezTo>
                    <a:pt x="282" y="0"/>
                    <a:pt x="220" y="65"/>
                    <a:pt x="176" y="131"/>
                  </a:cubicBezTo>
                  <a:cubicBezTo>
                    <a:pt x="101" y="181"/>
                    <a:pt x="76" y="281"/>
                    <a:pt x="26" y="356"/>
                  </a:cubicBezTo>
                  <a:cubicBezTo>
                    <a:pt x="26" y="406"/>
                    <a:pt x="1" y="431"/>
                    <a:pt x="1" y="481"/>
                  </a:cubicBezTo>
                  <a:cubicBezTo>
                    <a:pt x="1" y="532"/>
                    <a:pt x="1" y="582"/>
                    <a:pt x="1" y="632"/>
                  </a:cubicBezTo>
                  <a:cubicBezTo>
                    <a:pt x="1" y="657"/>
                    <a:pt x="1" y="657"/>
                    <a:pt x="1" y="657"/>
                  </a:cubicBezTo>
                  <a:cubicBezTo>
                    <a:pt x="1" y="682"/>
                    <a:pt x="26" y="682"/>
                    <a:pt x="26" y="707"/>
                  </a:cubicBezTo>
                  <a:cubicBezTo>
                    <a:pt x="26" y="707"/>
                    <a:pt x="26" y="732"/>
                    <a:pt x="26" y="732"/>
                  </a:cubicBezTo>
                  <a:cubicBezTo>
                    <a:pt x="51" y="732"/>
                    <a:pt x="51" y="732"/>
                    <a:pt x="51" y="757"/>
                  </a:cubicBezTo>
                  <a:cubicBezTo>
                    <a:pt x="51" y="757"/>
                    <a:pt x="62" y="768"/>
                    <a:pt x="69" y="768"/>
                  </a:cubicBezTo>
                  <a:cubicBezTo>
                    <a:pt x="73" y="768"/>
                    <a:pt x="76" y="765"/>
                    <a:pt x="76" y="757"/>
                  </a:cubicBezTo>
                  <a:cubicBezTo>
                    <a:pt x="76" y="782"/>
                    <a:pt x="76" y="782"/>
                    <a:pt x="76" y="782"/>
                  </a:cubicBezTo>
                  <a:cubicBezTo>
                    <a:pt x="101" y="807"/>
                    <a:pt x="101" y="807"/>
                    <a:pt x="126" y="832"/>
                  </a:cubicBezTo>
                  <a:lnTo>
                    <a:pt x="151" y="832"/>
                  </a:lnTo>
                  <a:cubicBezTo>
                    <a:pt x="176" y="807"/>
                    <a:pt x="176" y="807"/>
                    <a:pt x="176" y="807"/>
                  </a:cubicBezTo>
                  <a:cubicBezTo>
                    <a:pt x="176" y="807"/>
                    <a:pt x="201" y="782"/>
                    <a:pt x="201" y="782"/>
                  </a:cubicBezTo>
                  <a:cubicBezTo>
                    <a:pt x="201" y="782"/>
                    <a:pt x="226" y="757"/>
                    <a:pt x="251" y="732"/>
                  </a:cubicBezTo>
                  <a:cubicBezTo>
                    <a:pt x="302" y="682"/>
                    <a:pt x="327" y="607"/>
                    <a:pt x="352" y="557"/>
                  </a:cubicBezTo>
                  <a:cubicBezTo>
                    <a:pt x="352" y="481"/>
                    <a:pt x="377" y="431"/>
                    <a:pt x="402" y="381"/>
                  </a:cubicBezTo>
                  <a:cubicBezTo>
                    <a:pt x="427" y="281"/>
                    <a:pt x="552" y="55"/>
                    <a:pt x="402" y="5"/>
                  </a:cubicBezTo>
                  <a:cubicBezTo>
                    <a:pt x="388" y="2"/>
                    <a:pt x="375" y="0"/>
                    <a:pt x="363" y="0"/>
                  </a:cubicBezTo>
                  <a:close/>
                </a:path>
              </a:pathLst>
            </a:custGeom>
            <a:solidFill>
              <a:srgbClr val="FFFFFF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224251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538F18-0A9A-E828-E0B3-F1DF133337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163" t="21141"/>
          <a:stretch/>
        </p:blipFill>
        <p:spPr>
          <a:xfrm>
            <a:off x="4130211" y="1064996"/>
            <a:ext cx="3730384" cy="3937844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4BC87E-6AD8-0187-3322-C775A9618077}"/>
              </a:ext>
            </a:extLst>
          </p:cNvPr>
          <p:cNvSpPr txBox="1"/>
          <p:nvPr/>
        </p:nvSpPr>
        <p:spPr>
          <a:xfrm>
            <a:off x="327041" y="563320"/>
            <a:ext cx="11507756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0" b="1" dirty="0"/>
              <a:t>Quan sát hình và cho biết cơ thể chúng ta có những giác quan nào.</a:t>
            </a:r>
            <a:endParaRPr lang="en-US" sz="2660" b="1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B80D0D8-86A8-6D53-144E-BD0EEB00A414}"/>
              </a:ext>
            </a:extLst>
          </p:cNvPr>
          <p:cNvSpPr/>
          <p:nvPr/>
        </p:nvSpPr>
        <p:spPr>
          <a:xfrm>
            <a:off x="4130211" y="5052782"/>
            <a:ext cx="3383695" cy="9034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</a:rPr>
              <a:t>Bạn nam đang ôm và sờ lông </a:t>
            </a:r>
            <a:r>
              <a:rPr lang="vi-VN" sz="2400">
                <a:solidFill>
                  <a:schemeClr val="tx1"/>
                </a:solidFill>
              </a:rPr>
              <a:t>chú mèo.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56" name="Google Shape;417;p30">
            <a:extLst>
              <a:ext uri="{FF2B5EF4-FFF2-40B4-BE49-F238E27FC236}">
                <a16:creationId xmlns:a16="http://schemas.microsoft.com/office/drawing/2014/main" id="{A54E659D-3653-1151-C9BF-E0CE1B2EDAB5}"/>
              </a:ext>
            </a:extLst>
          </p:cNvPr>
          <p:cNvGrpSpPr/>
          <p:nvPr/>
        </p:nvGrpSpPr>
        <p:grpSpPr>
          <a:xfrm>
            <a:off x="7439930" y="5039116"/>
            <a:ext cx="928391" cy="893247"/>
            <a:chOff x="2968674" y="4007216"/>
            <a:chExt cx="458706" cy="441342"/>
          </a:xfrm>
        </p:grpSpPr>
        <p:sp>
          <p:nvSpPr>
            <p:cNvPr id="57" name="Google Shape;418;p30">
              <a:extLst>
                <a:ext uri="{FF2B5EF4-FFF2-40B4-BE49-F238E27FC236}">
                  <a16:creationId xmlns:a16="http://schemas.microsoft.com/office/drawing/2014/main" id="{E215A79F-999B-9F35-B453-26C33A75922B}"/>
                </a:ext>
              </a:extLst>
            </p:cNvPr>
            <p:cNvSpPr/>
            <p:nvPr/>
          </p:nvSpPr>
          <p:spPr>
            <a:xfrm>
              <a:off x="2968674" y="4032685"/>
              <a:ext cx="458706" cy="415873"/>
            </a:xfrm>
            <a:custGeom>
              <a:avLst/>
              <a:gdLst/>
              <a:ahLst/>
              <a:cxnLst/>
              <a:rect l="l" t="t" r="r" b="b"/>
              <a:pathLst>
                <a:path w="12733" h="11544" extrusionOk="0">
                  <a:moveTo>
                    <a:pt x="6492" y="0"/>
                  </a:moveTo>
                  <a:cubicBezTo>
                    <a:pt x="4713" y="26"/>
                    <a:pt x="3159" y="1103"/>
                    <a:pt x="1906" y="2256"/>
                  </a:cubicBezTo>
                  <a:cubicBezTo>
                    <a:pt x="678" y="3384"/>
                    <a:pt x="226" y="4562"/>
                    <a:pt x="126" y="6066"/>
                  </a:cubicBezTo>
                  <a:cubicBezTo>
                    <a:pt x="1" y="8296"/>
                    <a:pt x="1630" y="10452"/>
                    <a:pt x="4061" y="11229"/>
                  </a:cubicBezTo>
                  <a:cubicBezTo>
                    <a:pt x="4735" y="11443"/>
                    <a:pt x="5397" y="11543"/>
                    <a:pt x="6037" y="11543"/>
                  </a:cubicBezTo>
                  <a:cubicBezTo>
                    <a:pt x="7942" y="11543"/>
                    <a:pt x="9653" y="10656"/>
                    <a:pt x="10928" y="9249"/>
                  </a:cubicBezTo>
                  <a:cubicBezTo>
                    <a:pt x="12733" y="7244"/>
                    <a:pt x="12457" y="3960"/>
                    <a:pt x="10803" y="1930"/>
                  </a:cubicBezTo>
                  <a:cubicBezTo>
                    <a:pt x="10201" y="1178"/>
                    <a:pt x="8948" y="527"/>
                    <a:pt x="7971" y="226"/>
                  </a:cubicBezTo>
                  <a:cubicBezTo>
                    <a:pt x="7445" y="76"/>
                    <a:pt x="6968" y="0"/>
                    <a:pt x="6492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/>
            </a:p>
          </p:txBody>
        </p:sp>
        <p:sp>
          <p:nvSpPr>
            <p:cNvPr id="58" name="Google Shape;419;p30">
              <a:extLst>
                <a:ext uri="{FF2B5EF4-FFF2-40B4-BE49-F238E27FC236}">
                  <a16:creationId xmlns:a16="http://schemas.microsoft.com/office/drawing/2014/main" id="{FB2C3C8E-8BBD-BCD5-E818-4652CEE491E3}"/>
                </a:ext>
              </a:extLst>
            </p:cNvPr>
            <p:cNvSpPr/>
            <p:nvPr/>
          </p:nvSpPr>
          <p:spPr>
            <a:xfrm>
              <a:off x="3021920" y="4007216"/>
              <a:ext cx="353549" cy="382730"/>
            </a:xfrm>
            <a:custGeom>
              <a:avLst/>
              <a:gdLst/>
              <a:ahLst/>
              <a:cxnLst/>
              <a:rect l="l" t="t" r="r" b="b"/>
              <a:pathLst>
                <a:path w="9814" h="10624" extrusionOk="0">
                  <a:moveTo>
                    <a:pt x="6230" y="1"/>
                  </a:moveTo>
                  <a:cubicBezTo>
                    <a:pt x="5970" y="1"/>
                    <a:pt x="5703" y="184"/>
                    <a:pt x="5540" y="632"/>
                  </a:cubicBezTo>
                  <a:cubicBezTo>
                    <a:pt x="5114" y="1835"/>
                    <a:pt x="4864" y="4141"/>
                    <a:pt x="4864" y="4141"/>
                  </a:cubicBezTo>
                  <a:cubicBezTo>
                    <a:pt x="4864" y="4141"/>
                    <a:pt x="4513" y="2111"/>
                    <a:pt x="4438" y="1284"/>
                  </a:cubicBezTo>
                  <a:cubicBezTo>
                    <a:pt x="4399" y="848"/>
                    <a:pt x="4131" y="575"/>
                    <a:pt x="3841" y="575"/>
                  </a:cubicBezTo>
                  <a:cubicBezTo>
                    <a:pt x="3564" y="575"/>
                    <a:pt x="3269" y="822"/>
                    <a:pt x="3134" y="1409"/>
                  </a:cubicBezTo>
                  <a:cubicBezTo>
                    <a:pt x="2834" y="2587"/>
                    <a:pt x="2959" y="4617"/>
                    <a:pt x="2959" y="4617"/>
                  </a:cubicBezTo>
                  <a:cubicBezTo>
                    <a:pt x="2959" y="4617"/>
                    <a:pt x="2282" y="3565"/>
                    <a:pt x="1405" y="3289"/>
                  </a:cubicBezTo>
                  <a:cubicBezTo>
                    <a:pt x="1278" y="3254"/>
                    <a:pt x="1156" y="3236"/>
                    <a:pt x="1043" y="3236"/>
                  </a:cubicBezTo>
                  <a:cubicBezTo>
                    <a:pt x="356" y="3236"/>
                    <a:pt x="0" y="3881"/>
                    <a:pt x="753" y="5043"/>
                  </a:cubicBezTo>
                  <a:cubicBezTo>
                    <a:pt x="1656" y="6372"/>
                    <a:pt x="2107" y="6723"/>
                    <a:pt x="3009" y="9003"/>
                  </a:cubicBezTo>
                  <a:cubicBezTo>
                    <a:pt x="3420" y="10077"/>
                    <a:pt x="4597" y="10624"/>
                    <a:pt x="5656" y="10624"/>
                  </a:cubicBezTo>
                  <a:cubicBezTo>
                    <a:pt x="6278" y="10624"/>
                    <a:pt x="6858" y="10436"/>
                    <a:pt x="7220" y="10056"/>
                  </a:cubicBezTo>
                  <a:cubicBezTo>
                    <a:pt x="8197" y="9053"/>
                    <a:pt x="8523" y="7575"/>
                    <a:pt x="8824" y="6798"/>
                  </a:cubicBezTo>
                  <a:cubicBezTo>
                    <a:pt x="9124" y="6046"/>
                    <a:pt x="9300" y="4692"/>
                    <a:pt x="9576" y="4066"/>
                  </a:cubicBezTo>
                  <a:cubicBezTo>
                    <a:pt x="9814" y="3570"/>
                    <a:pt x="9549" y="3011"/>
                    <a:pt x="9192" y="3011"/>
                  </a:cubicBezTo>
                  <a:cubicBezTo>
                    <a:pt x="9098" y="3011"/>
                    <a:pt x="8998" y="3050"/>
                    <a:pt x="8899" y="3139"/>
                  </a:cubicBezTo>
                  <a:cubicBezTo>
                    <a:pt x="8448" y="3565"/>
                    <a:pt x="8072" y="5194"/>
                    <a:pt x="8072" y="5194"/>
                  </a:cubicBezTo>
                  <a:cubicBezTo>
                    <a:pt x="8072" y="5194"/>
                    <a:pt x="8347" y="2888"/>
                    <a:pt x="8548" y="2161"/>
                  </a:cubicBezTo>
                  <a:cubicBezTo>
                    <a:pt x="8702" y="1666"/>
                    <a:pt x="8367" y="1253"/>
                    <a:pt x="8004" y="1253"/>
                  </a:cubicBezTo>
                  <a:cubicBezTo>
                    <a:pt x="7833" y="1253"/>
                    <a:pt x="7656" y="1344"/>
                    <a:pt x="7520" y="1560"/>
                  </a:cubicBezTo>
                  <a:cubicBezTo>
                    <a:pt x="7094" y="2236"/>
                    <a:pt x="6668" y="4617"/>
                    <a:pt x="6618" y="4743"/>
                  </a:cubicBezTo>
                  <a:cubicBezTo>
                    <a:pt x="6618" y="4745"/>
                    <a:pt x="6617" y="4747"/>
                    <a:pt x="6617" y="4747"/>
                  </a:cubicBezTo>
                  <a:cubicBezTo>
                    <a:pt x="6603" y="4747"/>
                    <a:pt x="6822" y="2089"/>
                    <a:pt x="6969" y="1108"/>
                  </a:cubicBezTo>
                  <a:cubicBezTo>
                    <a:pt x="7062" y="487"/>
                    <a:pt x="6655" y="1"/>
                    <a:pt x="6230" y="1"/>
                  </a:cubicBezTo>
                  <a:close/>
                </a:path>
              </a:pathLst>
            </a:custGeom>
            <a:solidFill>
              <a:srgbClr val="FF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9" name="Google Shape;420;p30">
              <a:extLst>
                <a:ext uri="{FF2B5EF4-FFF2-40B4-BE49-F238E27FC236}">
                  <a16:creationId xmlns:a16="http://schemas.microsoft.com/office/drawing/2014/main" id="{DC20F707-D755-3D04-C5A0-3DE6033BF89D}"/>
                </a:ext>
              </a:extLst>
            </p:cNvPr>
            <p:cNvSpPr/>
            <p:nvPr/>
          </p:nvSpPr>
          <p:spPr>
            <a:xfrm>
              <a:off x="3155574" y="4219186"/>
              <a:ext cx="47013" cy="111678"/>
            </a:xfrm>
            <a:custGeom>
              <a:avLst/>
              <a:gdLst/>
              <a:ahLst/>
              <a:cxnLst/>
              <a:rect l="l" t="t" r="r" b="b"/>
              <a:pathLst>
                <a:path w="1305" h="3100" extrusionOk="0">
                  <a:moveTo>
                    <a:pt x="160" y="0"/>
                  </a:moveTo>
                  <a:cubicBezTo>
                    <a:pt x="136" y="0"/>
                    <a:pt x="116" y="12"/>
                    <a:pt x="101" y="37"/>
                  </a:cubicBezTo>
                  <a:cubicBezTo>
                    <a:pt x="1" y="187"/>
                    <a:pt x="201" y="438"/>
                    <a:pt x="277" y="563"/>
                  </a:cubicBezTo>
                  <a:cubicBezTo>
                    <a:pt x="402" y="788"/>
                    <a:pt x="502" y="1014"/>
                    <a:pt x="602" y="1240"/>
                  </a:cubicBezTo>
                  <a:cubicBezTo>
                    <a:pt x="703" y="1490"/>
                    <a:pt x="753" y="1716"/>
                    <a:pt x="803" y="1966"/>
                  </a:cubicBezTo>
                  <a:cubicBezTo>
                    <a:pt x="853" y="2217"/>
                    <a:pt x="828" y="2468"/>
                    <a:pt x="853" y="2718"/>
                  </a:cubicBezTo>
                  <a:cubicBezTo>
                    <a:pt x="876" y="2811"/>
                    <a:pt x="878" y="3099"/>
                    <a:pt x="1019" y="3099"/>
                  </a:cubicBezTo>
                  <a:cubicBezTo>
                    <a:pt x="1030" y="3099"/>
                    <a:pt x="1041" y="3098"/>
                    <a:pt x="1054" y="3094"/>
                  </a:cubicBezTo>
                  <a:cubicBezTo>
                    <a:pt x="1229" y="3044"/>
                    <a:pt x="1279" y="2668"/>
                    <a:pt x="1304" y="2518"/>
                  </a:cubicBezTo>
                  <a:cubicBezTo>
                    <a:pt x="1304" y="2017"/>
                    <a:pt x="1154" y="1515"/>
                    <a:pt x="953" y="1039"/>
                  </a:cubicBezTo>
                  <a:cubicBezTo>
                    <a:pt x="908" y="926"/>
                    <a:pt x="375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60" name="Google Shape;421;p30">
              <a:extLst>
                <a:ext uri="{FF2B5EF4-FFF2-40B4-BE49-F238E27FC236}">
                  <a16:creationId xmlns:a16="http://schemas.microsoft.com/office/drawing/2014/main" id="{DC3C8125-93CD-9997-0B5D-E76EA5BE160E}"/>
                </a:ext>
              </a:extLst>
            </p:cNvPr>
            <p:cNvSpPr/>
            <p:nvPr/>
          </p:nvSpPr>
          <p:spPr>
            <a:xfrm>
              <a:off x="3184466" y="4220447"/>
              <a:ext cx="127348" cy="51264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99" y="0"/>
                  </a:moveTo>
                  <a:cubicBezTo>
                    <a:pt x="61" y="0"/>
                    <a:pt x="35" y="15"/>
                    <a:pt x="26" y="52"/>
                  </a:cubicBezTo>
                  <a:cubicBezTo>
                    <a:pt x="1" y="177"/>
                    <a:pt x="126" y="302"/>
                    <a:pt x="201" y="403"/>
                  </a:cubicBezTo>
                  <a:cubicBezTo>
                    <a:pt x="352" y="528"/>
                    <a:pt x="502" y="653"/>
                    <a:pt x="678" y="778"/>
                  </a:cubicBezTo>
                  <a:cubicBezTo>
                    <a:pt x="978" y="1004"/>
                    <a:pt x="1329" y="1205"/>
                    <a:pt x="1705" y="1330"/>
                  </a:cubicBezTo>
                  <a:cubicBezTo>
                    <a:pt x="1907" y="1383"/>
                    <a:pt x="2165" y="1423"/>
                    <a:pt x="2424" y="1423"/>
                  </a:cubicBezTo>
                  <a:cubicBezTo>
                    <a:pt x="2904" y="1423"/>
                    <a:pt x="3388" y="1284"/>
                    <a:pt x="3535" y="829"/>
                  </a:cubicBezTo>
                  <a:cubicBezTo>
                    <a:pt x="3535" y="778"/>
                    <a:pt x="3510" y="753"/>
                    <a:pt x="3485" y="753"/>
                  </a:cubicBezTo>
                  <a:cubicBezTo>
                    <a:pt x="3334" y="753"/>
                    <a:pt x="3184" y="778"/>
                    <a:pt x="3059" y="804"/>
                  </a:cubicBezTo>
                  <a:cubicBezTo>
                    <a:pt x="2908" y="854"/>
                    <a:pt x="2758" y="904"/>
                    <a:pt x="2607" y="929"/>
                  </a:cubicBezTo>
                  <a:cubicBezTo>
                    <a:pt x="2520" y="942"/>
                    <a:pt x="2433" y="949"/>
                    <a:pt x="2346" y="949"/>
                  </a:cubicBezTo>
                  <a:cubicBezTo>
                    <a:pt x="2109" y="949"/>
                    <a:pt x="1875" y="902"/>
                    <a:pt x="1655" y="829"/>
                  </a:cubicBezTo>
                  <a:cubicBezTo>
                    <a:pt x="1304" y="703"/>
                    <a:pt x="1003" y="528"/>
                    <a:pt x="703" y="327"/>
                  </a:cubicBezTo>
                  <a:cubicBezTo>
                    <a:pt x="662" y="307"/>
                    <a:pt x="267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177547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362</Words>
  <Application>Microsoft Office PowerPoint</Application>
  <PresentationFormat>Custom</PresentationFormat>
  <Paragraphs>53</Paragraphs>
  <Slides>24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Fira Sans Extra Condensed</vt:lpstr>
      <vt:lpstr>Patrick Hand</vt:lpstr>
      <vt:lpstr>Roboto</vt:lpstr>
      <vt:lpstr>Arial</vt:lpstr>
      <vt:lpstr>Raleway Black</vt:lpstr>
      <vt:lpstr>Annifont</vt:lpstr>
      <vt:lpstr>Patrick Hand SC</vt:lpstr>
      <vt:lpstr>English Language Grammar Rules by Slidesgo</vt:lpstr>
      <vt:lpstr>TỰ NHIÊN VÀ XÃ HỘI 1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Lê Hiền Chi</dc:creator>
  <cp:lastModifiedBy>Linh Phan Thi  (FE FSC DN)</cp:lastModifiedBy>
  <cp:revision>6</cp:revision>
  <dcterms:modified xsi:type="dcterms:W3CDTF">2023-02-09T05:39:01Z</dcterms:modified>
</cp:coreProperties>
</file>