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wm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23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Phương Đông (421000566)</cp:lastModifiedBy>
  <cp:revision>20</cp:revision>
  <dcterms:created xsi:type="dcterms:W3CDTF">2023-12-06T11:08:07Z</dcterms:created>
  <dcterms:modified xsi:type="dcterms:W3CDTF">2025-03-14T01:00:36Z</dcterms:modified>
</cp:coreProperties>
</file>