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1.xml" ContentType="application/vnd.ms-office.activeX+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9" r:id="rId3"/>
    <p:sldMasterId id="2147483693" r:id="rId4"/>
    <p:sldMasterId id="2147483698" r:id="rId5"/>
    <p:sldMasterId id="2147483722" r:id="rId6"/>
    <p:sldMasterId id="2147483747" r:id="rId7"/>
    <p:sldMasterId id="2147483759" r:id="rId8"/>
    <p:sldMasterId id="2147483781" r:id="rId9"/>
  </p:sldMasterIdLst>
  <p:notesMasterIdLst>
    <p:notesMasterId r:id="rId48"/>
  </p:notesMasterIdLst>
  <p:sldIdLst>
    <p:sldId id="275" r:id="rId10"/>
    <p:sldId id="285" r:id="rId11"/>
    <p:sldId id="370" r:id="rId12"/>
    <p:sldId id="363" r:id="rId13"/>
    <p:sldId id="522" r:id="rId14"/>
    <p:sldId id="259" r:id="rId15"/>
    <p:sldId id="2007577103" r:id="rId16"/>
    <p:sldId id="2007577115" r:id="rId17"/>
    <p:sldId id="2007577116" r:id="rId18"/>
    <p:sldId id="2007577117" r:id="rId19"/>
    <p:sldId id="2007577118" r:id="rId20"/>
    <p:sldId id="2007577119" r:id="rId21"/>
    <p:sldId id="2007577112" r:id="rId22"/>
    <p:sldId id="2007577101" r:id="rId23"/>
    <p:sldId id="396" r:id="rId24"/>
    <p:sldId id="398" r:id="rId25"/>
    <p:sldId id="302" r:id="rId26"/>
    <p:sldId id="345" r:id="rId27"/>
    <p:sldId id="308" r:id="rId28"/>
    <p:sldId id="346" r:id="rId29"/>
    <p:sldId id="347" r:id="rId30"/>
    <p:sldId id="2007577113" r:id="rId31"/>
    <p:sldId id="2007577114" r:id="rId32"/>
    <p:sldId id="2007577120" r:id="rId33"/>
    <p:sldId id="348" r:id="rId34"/>
    <p:sldId id="2007577111" r:id="rId35"/>
    <p:sldId id="2007577110" r:id="rId36"/>
    <p:sldId id="2007577121" r:id="rId37"/>
    <p:sldId id="2007577122" r:id="rId38"/>
    <p:sldId id="2007577123" r:id="rId39"/>
    <p:sldId id="310" r:id="rId40"/>
    <p:sldId id="2007577108" r:id="rId41"/>
    <p:sldId id="335" r:id="rId42"/>
    <p:sldId id="2007577124" r:id="rId43"/>
    <p:sldId id="2007577125" r:id="rId44"/>
    <p:sldId id="2007577126" r:id="rId45"/>
    <p:sldId id="282" r:id="rId46"/>
    <p:sldId id="441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91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635BB-CB05-46C0-93E6-7B2B0A4E5FA0}"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5F07A-78A5-430D-AB5B-323D6CFB92D7}" type="slidenum">
              <a:rPr lang="en-US" smtClean="0"/>
              <a:t>‹#›</a:t>
            </a:fld>
            <a:endParaRPr lang="en-US"/>
          </a:p>
        </p:txBody>
      </p:sp>
    </p:spTree>
    <p:extLst>
      <p:ext uri="{BB962C8B-B14F-4D97-AF65-F5344CB8AC3E}">
        <p14:creationId xmlns:p14="http://schemas.microsoft.com/office/powerpoint/2010/main" val="339173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82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2922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2981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6797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mời</a:t>
            </a:r>
            <a:r>
              <a:rPr lang="en-US" baseline="0" dirty="0"/>
              <a:t> HS </a:t>
            </a:r>
            <a:r>
              <a:rPr lang="en-US" baseline="0" dirty="0" err="1"/>
              <a:t>nhận</a:t>
            </a:r>
            <a:r>
              <a:rPr lang="en-US" baseline="0" dirty="0"/>
              <a:t> </a:t>
            </a:r>
            <a:r>
              <a:rPr lang="en-US" baseline="0" dirty="0" err="1"/>
              <a:t>xét</a:t>
            </a:r>
            <a:r>
              <a:rPr lang="en-US" baseline="0" dirty="0"/>
              <a:t> </a:t>
            </a:r>
            <a:r>
              <a:rPr lang="en-US" baseline="0" dirty="0" err="1"/>
              <a:t>căn</a:t>
            </a:r>
            <a:r>
              <a:rPr lang="en-US" baseline="0" dirty="0"/>
              <a:t> </a:t>
            </a:r>
            <a:r>
              <a:rPr lang="en-US" baseline="0" dirty="0" err="1"/>
              <a:t>phòng</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vứt</a:t>
            </a:r>
            <a:r>
              <a:rPr lang="en-US" baseline="0" dirty="0"/>
              <a:t> </a:t>
            </a:r>
            <a:r>
              <a:rPr lang="en-US" baseline="0" dirty="0" err="1"/>
              <a:t>bề</a:t>
            </a:r>
            <a:r>
              <a:rPr lang="en-US" baseline="0" dirty="0"/>
              <a:t> </a:t>
            </a:r>
            <a:r>
              <a:rPr lang="en-US" baseline="0" dirty="0" err="1"/>
              <a:t>bộn</a:t>
            </a:r>
            <a:r>
              <a:rPr lang="en-US" baseline="0" dirty="0"/>
              <a:t> </a:t>
            </a:r>
            <a:r>
              <a:rPr lang="en-US" baseline="0" dirty="0" err="1"/>
              <a:t>giữa</a:t>
            </a:r>
            <a:r>
              <a:rPr lang="en-US" baseline="0" dirty="0"/>
              <a:t> </a:t>
            </a:r>
            <a:r>
              <a:rPr lang="en-US" baseline="0" dirty="0" err="1"/>
              <a:t>nha</a:t>
            </a:r>
            <a:r>
              <a:rPr lang="en-US" baseline="0" dirty="0"/>
              <a:t>.</a:t>
            </a:r>
          </a:p>
          <a:p>
            <a:r>
              <a:rPr lang="en-US" baseline="0" dirty="0" err="1"/>
              <a:t>Dẫn</a:t>
            </a:r>
            <a:r>
              <a:rPr lang="en-US" baseline="0" dirty="0"/>
              <a:t> </a:t>
            </a:r>
            <a:r>
              <a:rPr lang="en-US" baseline="0" dirty="0" err="1"/>
              <a:t>dắt</a:t>
            </a:r>
            <a:r>
              <a:rPr lang="en-US" baseline="0" dirty="0"/>
              <a:t>: </a:t>
            </a:r>
            <a:r>
              <a:rPr lang="en-US" baseline="0" dirty="0" err="1"/>
              <a:t>chúng</a:t>
            </a:r>
            <a:r>
              <a:rPr lang="en-US" baseline="0" dirty="0"/>
              <a:t> ta </a:t>
            </a:r>
            <a:r>
              <a:rPr lang="en-US" baseline="0" dirty="0" err="1"/>
              <a:t>cùng</a:t>
            </a:r>
            <a:r>
              <a:rPr lang="en-US" baseline="0" dirty="0"/>
              <a:t> </a:t>
            </a:r>
            <a:r>
              <a:rPr lang="en-US" baseline="0" dirty="0" err="1"/>
              <a:t>dọn</a:t>
            </a:r>
            <a:r>
              <a:rPr lang="en-US" baseline="0" dirty="0"/>
              <a:t> </a:t>
            </a:r>
            <a:r>
              <a:rPr lang="en-US" baseline="0" dirty="0" err="1"/>
              <a:t>dẹp</a:t>
            </a:r>
            <a:r>
              <a:rPr lang="en-US" baseline="0" dirty="0"/>
              <a:t> </a:t>
            </a:r>
            <a:r>
              <a:rPr lang="en-US" baseline="0" dirty="0" err="1"/>
              <a:t>phòng</a:t>
            </a:r>
            <a:r>
              <a:rPr lang="en-US" baseline="0" dirty="0"/>
              <a:t> </a:t>
            </a:r>
            <a:r>
              <a:rPr lang="en-US" baseline="0" dirty="0" err="1"/>
              <a:t>khách</a:t>
            </a:r>
            <a:r>
              <a:rPr lang="en-US" baseline="0" dirty="0"/>
              <a:t> </a:t>
            </a:r>
            <a:r>
              <a:rPr lang="en-US" baseline="0" dirty="0" err="1"/>
              <a:t>bằng</a:t>
            </a:r>
            <a:r>
              <a:rPr lang="en-US" baseline="0" dirty="0"/>
              <a:t> </a:t>
            </a:r>
            <a:r>
              <a:rPr lang="en-US" baseline="0" dirty="0" err="1"/>
              <a:t>cách</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tốt</a:t>
            </a:r>
            <a:r>
              <a:rPr lang="en-US" baseline="0" dirty="0"/>
              <a:t> </a:t>
            </a:r>
            <a:r>
              <a:rPr lang="en-US" baseline="0" dirty="0" err="1"/>
              <a:t>các</a:t>
            </a:r>
            <a:r>
              <a:rPr lang="en-US" baseline="0" dirty="0"/>
              <a:t> </a:t>
            </a:r>
            <a:r>
              <a:rPr lang="en-US" baseline="0" dirty="0" err="1"/>
              <a:t>thử</a:t>
            </a:r>
            <a:r>
              <a:rPr lang="en-US" baseline="0" dirty="0"/>
              <a:t> </a:t>
            </a:r>
            <a:r>
              <a:rPr lang="en-US" baseline="0" dirty="0" err="1"/>
              <a:t>thách</a:t>
            </a:r>
            <a:r>
              <a:rPr lang="en-US" baseline="0" dirty="0"/>
              <a:t> </a:t>
            </a:r>
            <a:r>
              <a:rPr lang="en-US" baseline="0" dirty="0" err="1"/>
              <a:t>để</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vào</a:t>
            </a:r>
            <a:r>
              <a:rPr lang="en-US" baseline="0" dirty="0"/>
              <a:t> </a:t>
            </a:r>
            <a:r>
              <a:rPr lang="en-US" baseline="0" dirty="0" err="1"/>
              <a:t>giỏ</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1615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393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053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021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87217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6012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765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758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74040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0439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12046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7931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98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2874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6685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482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8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5005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2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69931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736006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02404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9652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8569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89300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87777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85391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75905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pic>
        <p:nvPicPr>
          <p:cNvPr id="7" name="图片 6"/>
          <p:cNvPicPr>
            <a:picLocks noChangeAspect="1"/>
          </p:cNvPicPr>
          <p:nvPr userDrawn="1"/>
        </p:nvPicPr>
        <p:blipFill>
          <a:blip r:embed="rId3"/>
          <a:stretch>
            <a:fillRect/>
          </a:stretch>
        </p:blipFill>
        <p:spPr>
          <a:xfrm>
            <a:off x="-15" y="-297"/>
            <a:ext cx="12065030" cy="6858594"/>
          </a:xfrm>
          <a:prstGeom prst="rect">
            <a:avLst/>
          </a:prstGeom>
        </p:spPr>
      </p:pic>
      <p:pic>
        <p:nvPicPr>
          <p:cNvPr id="8" name="图片 7"/>
          <p:cNvPicPr>
            <a:picLocks noChangeAspect="1"/>
          </p:cNvPicPr>
          <p:nvPr userDrawn="1"/>
        </p:nvPicPr>
        <p:blipFill>
          <a:blip r:embed="rId4"/>
          <a:stretch>
            <a:fillRect/>
          </a:stretch>
        </p:blipFill>
        <p:spPr>
          <a:xfrm>
            <a:off x="193246" y="103202"/>
            <a:ext cx="11979678" cy="6767147"/>
          </a:xfrm>
          <a:prstGeom prst="rect">
            <a:avLst/>
          </a:prstGeom>
        </p:spPr>
      </p:pic>
      <p:pic>
        <p:nvPicPr>
          <p:cNvPr id="9" name="图片 8"/>
          <p:cNvPicPr>
            <a:picLocks noChangeAspect="1"/>
          </p:cNvPicPr>
          <p:nvPr userDrawn="1"/>
        </p:nvPicPr>
        <p:blipFill>
          <a:blip r:embed="rId5"/>
          <a:stretch>
            <a:fillRect/>
          </a:stretch>
        </p:blipFill>
        <p:spPr>
          <a:xfrm>
            <a:off x="-116362" y="6498618"/>
            <a:ext cx="12424725" cy="560881"/>
          </a:xfrm>
          <a:prstGeom prst="rect">
            <a:avLst/>
          </a:prstGeom>
        </p:spPr>
      </p:pic>
      <p:pic>
        <p:nvPicPr>
          <p:cNvPr id="10" name="图片 9"/>
          <p:cNvPicPr>
            <a:picLocks noChangeAspect="1"/>
          </p:cNvPicPr>
          <p:nvPr userDrawn="1"/>
        </p:nvPicPr>
        <p:blipFill>
          <a:blip r:embed="rId6"/>
          <a:stretch>
            <a:fillRect/>
          </a:stretch>
        </p:blipFill>
        <p:spPr>
          <a:xfrm>
            <a:off x="10522403" y="5776387"/>
            <a:ext cx="1146147" cy="597460"/>
          </a:xfrm>
          <a:prstGeom prst="rect">
            <a:avLst/>
          </a:prstGeom>
        </p:spPr>
      </p:pic>
    </p:spTree>
    <p:extLst>
      <p:ext uri="{BB962C8B-B14F-4D97-AF65-F5344CB8AC3E}">
        <p14:creationId xmlns:p14="http://schemas.microsoft.com/office/powerpoint/2010/main" val="463593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97143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8506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017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96113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97097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18666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2598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60183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70081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8142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93205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2297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334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533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9720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5463271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987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71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2025/3/12</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9927284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12/3/2025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5349283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12/3/2025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27694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12/3/2025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5952853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12/3/2025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48511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12/3/2025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48359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19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12/3/2025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09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12/3/2025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79982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12/3/2025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83416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12/3/2025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50562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12/3/2025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37680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12/3/2025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108303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361767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89024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a:stretch>
              <a:fillRect/>
            </a:stretch>
          </p:blipFill>
          <p:spPr>
            <a:xfrm>
              <a:off x="4834243" y="-222248"/>
              <a:ext cx="3202003" cy="1622424"/>
            </a:xfrm>
            <a:prstGeom prst="rect">
              <a:avLst/>
            </a:prstGeom>
          </p:spPr>
        </p:pic>
        <p:sp>
          <p:nvSpPr>
            <p:cNvPr id="2" name="矩形 1"/>
            <p:cNvSpPr/>
            <p:nvPr userDrawn="1"/>
          </p:nvSpPr>
          <p:spPr>
            <a:xfrm>
              <a:off x="5265693" y="405756"/>
              <a:ext cx="2113079" cy="461665"/>
            </a:xfrm>
            <a:prstGeom prst="rect">
              <a:avLst/>
            </a:prstGeom>
          </p:spPr>
          <p:txBody>
            <a:bodyPr wrap="none">
              <a:spAutoFit/>
            </a:bodyPr>
            <a:lstStyle/>
            <a:p>
              <a:r>
                <a:rPr lang="en-US" altLang="zh-CN" sz="2400" b="1" dirty="0">
                  <a:solidFill>
                    <a:prstClr val="white"/>
                  </a:solidFill>
                </a:rPr>
                <a:t>Add your title</a:t>
              </a:r>
              <a:endParaRPr lang="zh-CN" altLang="en-US" sz="2400" b="1" dirty="0">
                <a:solidFill>
                  <a:prstClr val="white"/>
                </a:solidFill>
              </a:endParaRPr>
            </a:p>
          </p:txBody>
        </p:sp>
      </p:grpSp>
    </p:spTree>
    <p:extLst>
      <p:ext uri="{BB962C8B-B14F-4D97-AF65-F5344CB8AC3E}">
        <p14:creationId xmlns:p14="http://schemas.microsoft.com/office/powerpoint/2010/main" val="20268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146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2025/3/12</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02236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551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3286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56467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2359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31501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41911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4176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146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12/3/2025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4526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12/3/2025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60264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3699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12/3/2025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39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12/3/2025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400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12/3/2025</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41669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12/3/2025</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55930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12/3/2025</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2574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12/3/2025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9499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12/3/2025</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42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12/3/2025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47425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12/3/2025</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3726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0" y="503065"/>
            <a:ext cx="2426520" cy="93585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54468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57560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91413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9754497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26744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33498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297" name="Google Shape;297;p8"/>
          <p:cNvSpPr/>
          <p:nvPr/>
        </p:nvSpPr>
        <p:spPr>
          <a:xfrm>
            <a:off x="-2461909" y="32161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8"/>
          <p:cNvSpPr/>
          <p:nvPr/>
        </p:nvSpPr>
        <p:spPr>
          <a:xfrm>
            <a:off x="9298291" y="-317837"/>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8"/>
          <p:cNvSpPr/>
          <p:nvPr/>
        </p:nvSpPr>
        <p:spPr>
          <a:xfrm>
            <a:off x="-94033" y="4188029"/>
            <a:ext cx="4435896" cy="678868"/>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8"/>
          <p:cNvSpPr/>
          <p:nvPr/>
        </p:nvSpPr>
        <p:spPr>
          <a:xfrm>
            <a:off x="5928032" y="4241734"/>
            <a:ext cx="6263987" cy="1069401"/>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8"/>
          <p:cNvSpPr/>
          <p:nvPr/>
        </p:nvSpPr>
        <p:spPr>
          <a:xfrm>
            <a:off x="-94033" y="4628444"/>
            <a:ext cx="10998007" cy="1541984"/>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8"/>
          <p:cNvSpPr/>
          <p:nvPr/>
        </p:nvSpPr>
        <p:spPr>
          <a:xfrm>
            <a:off x="-94033" y="5018775"/>
            <a:ext cx="10998007" cy="678856"/>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8"/>
          <p:cNvSpPr/>
          <p:nvPr/>
        </p:nvSpPr>
        <p:spPr>
          <a:xfrm>
            <a:off x="5552813" y="4652676"/>
            <a:ext cx="6710484" cy="625859"/>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8"/>
          <p:cNvSpPr/>
          <p:nvPr/>
        </p:nvSpPr>
        <p:spPr>
          <a:xfrm>
            <a:off x="-94033" y="5226231"/>
            <a:ext cx="12357300" cy="1631592"/>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8"/>
          <p:cNvSpPr/>
          <p:nvPr/>
        </p:nvSpPr>
        <p:spPr>
          <a:xfrm>
            <a:off x="-94033" y="5313745"/>
            <a:ext cx="12357300" cy="522304"/>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8"/>
          <p:cNvSpPr/>
          <p:nvPr/>
        </p:nvSpPr>
        <p:spPr>
          <a:xfrm>
            <a:off x="-94033" y="5395857"/>
            <a:ext cx="12357300" cy="146196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8"/>
          <p:cNvSpPr/>
          <p:nvPr/>
        </p:nvSpPr>
        <p:spPr>
          <a:xfrm>
            <a:off x="-94033" y="5540727"/>
            <a:ext cx="12357300" cy="1317093"/>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8"/>
          <p:cNvSpPr txBox="1">
            <a:spLocks noGrp="1"/>
          </p:cNvSpPr>
          <p:nvPr>
            <p:ph type="title"/>
          </p:nvPr>
        </p:nvSpPr>
        <p:spPr>
          <a:xfrm>
            <a:off x="1087000" y="1869033"/>
            <a:ext cx="10018000" cy="1481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96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309" name="Google Shape;309;p8"/>
          <p:cNvSpPr txBox="1">
            <a:spLocks noGrp="1"/>
          </p:cNvSpPr>
          <p:nvPr>
            <p:ph type="subTitle" idx="1"/>
          </p:nvPr>
        </p:nvSpPr>
        <p:spPr>
          <a:xfrm>
            <a:off x="3069700" y="3350733"/>
            <a:ext cx="5910800" cy="117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575987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5137561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5778087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4055088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43"/>
        <p:cNvGrpSpPr/>
        <p:nvPr/>
      </p:nvGrpSpPr>
      <p:grpSpPr>
        <a:xfrm>
          <a:off x="0" y="0"/>
          <a:ext cx="0" cy="0"/>
          <a:chOff x="0" y="0"/>
          <a:chExt cx="0" cy="0"/>
        </a:xfrm>
      </p:grpSpPr>
      <p:sp>
        <p:nvSpPr>
          <p:cNvPr id="444" name="Google Shape;444;p13"/>
          <p:cNvSpPr/>
          <p:nvPr/>
        </p:nvSpPr>
        <p:spPr>
          <a:xfrm>
            <a:off x="9159836" y="4280127"/>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13"/>
          <p:cNvSpPr/>
          <p:nvPr/>
        </p:nvSpPr>
        <p:spPr>
          <a:xfrm>
            <a:off x="34" y="61555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13"/>
          <p:cNvSpPr/>
          <p:nvPr/>
        </p:nvSpPr>
        <p:spPr>
          <a:xfrm>
            <a:off x="13734" y="60890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3"/>
          <p:cNvSpPr/>
          <p:nvPr/>
        </p:nvSpPr>
        <p:spPr>
          <a:xfrm>
            <a:off x="4398834" y="62212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13"/>
          <p:cNvSpPr/>
          <p:nvPr/>
        </p:nvSpPr>
        <p:spPr>
          <a:xfrm>
            <a:off x="8795401" y="63353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13"/>
          <p:cNvSpPr/>
          <p:nvPr/>
        </p:nvSpPr>
        <p:spPr>
          <a:xfrm>
            <a:off x="34" y="6272037"/>
            <a:ext cx="12191948" cy="58598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3"/>
          <p:cNvSpPr txBox="1">
            <a:spLocks noGrp="1"/>
          </p:cNvSpPr>
          <p:nvPr>
            <p:ph type="title"/>
          </p:nvPr>
        </p:nvSpPr>
        <p:spPr>
          <a:xfrm>
            <a:off x="2598800" y="549200"/>
            <a:ext cx="6994400" cy="656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1" name="Google Shape;451;p13"/>
          <p:cNvSpPr txBox="1">
            <a:spLocks noGrp="1"/>
          </p:cNvSpPr>
          <p:nvPr>
            <p:ph type="subTitle" idx="1"/>
          </p:nvPr>
        </p:nvSpPr>
        <p:spPr>
          <a:xfrm>
            <a:off x="2227100" y="2888416"/>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2" name="Google Shape;452;p13"/>
          <p:cNvSpPr txBox="1">
            <a:spLocks noGrp="1"/>
          </p:cNvSpPr>
          <p:nvPr>
            <p:ph type="title" idx="2"/>
          </p:nvPr>
        </p:nvSpPr>
        <p:spPr>
          <a:xfrm>
            <a:off x="2227275" y="2281187"/>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3" name="Google Shape;453;p13"/>
          <p:cNvSpPr txBox="1">
            <a:spLocks noGrp="1"/>
          </p:cNvSpPr>
          <p:nvPr>
            <p:ph type="title" idx="3" hasCustomPrompt="1"/>
          </p:nvPr>
        </p:nvSpPr>
        <p:spPr>
          <a:xfrm>
            <a:off x="2227159" y="1513567"/>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4" name="Google Shape;454;p13"/>
          <p:cNvSpPr txBox="1">
            <a:spLocks noGrp="1"/>
          </p:cNvSpPr>
          <p:nvPr>
            <p:ph type="subTitle" idx="4"/>
          </p:nvPr>
        </p:nvSpPr>
        <p:spPr>
          <a:xfrm>
            <a:off x="6395501" y="2937395"/>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5" name="Google Shape;455;p13"/>
          <p:cNvSpPr txBox="1">
            <a:spLocks noGrp="1"/>
          </p:cNvSpPr>
          <p:nvPr>
            <p:ph type="title" idx="5"/>
          </p:nvPr>
        </p:nvSpPr>
        <p:spPr>
          <a:xfrm>
            <a:off x="6395685" y="2281200"/>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6" name="Google Shape;456;p13"/>
          <p:cNvSpPr txBox="1">
            <a:spLocks noGrp="1"/>
          </p:cNvSpPr>
          <p:nvPr>
            <p:ph type="title" idx="6" hasCustomPrompt="1"/>
          </p:nvPr>
        </p:nvSpPr>
        <p:spPr>
          <a:xfrm>
            <a:off x="6395487" y="151350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57" name="Google Shape;457;p13"/>
          <p:cNvSpPr txBox="1">
            <a:spLocks noGrp="1"/>
          </p:cNvSpPr>
          <p:nvPr>
            <p:ph type="subTitle" idx="7"/>
          </p:nvPr>
        </p:nvSpPr>
        <p:spPr>
          <a:xfrm>
            <a:off x="2227100" y="5218200"/>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58" name="Google Shape;458;p13"/>
          <p:cNvSpPr txBox="1">
            <a:spLocks noGrp="1"/>
          </p:cNvSpPr>
          <p:nvPr>
            <p:ph type="title" idx="8"/>
          </p:nvPr>
        </p:nvSpPr>
        <p:spPr>
          <a:xfrm>
            <a:off x="2227275" y="4617155"/>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59" name="Google Shape;459;p13"/>
          <p:cNvSpPr txBox="1">
            <a:spLocks noGrp="1"/>
          </p:cNvSpPr>
          <p:nvPr>
            <p:ph type="title" idx="9" hasCustomPrompt="1"/>
          </p:nvPr>
        </p:nvSpPr>
        <p:spPr>
          <a:xfrm>
            <a:off x="2227120" y="3849473"/>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460" name="Google Shape;460;p13"/>
          <p:cNvSpPr txBox="1">
            <a:spLocks noGrp="1"/>
          </p:cNvSpPr>
          <p:nvPr>
            <p:ph type="subTitle" idx="13"/>
          </p:nvPr>
        </p:nvSpPr>
        <p:spPr>
          <a:xfrm>
            <a:off x="6395467" y="5218201"/>
            <a:ext cx="3569200" cy="7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461" name="Google Shape;461;p13"/>
          <p:cNvSpPr txBox="1">
            <a:spLocks noGrp="1"/>
          </p:cNvSpPr>
          <p:nvPr>
            <p:ph type="title" idx="14"/>
          </p:nvPr>
        </p:nvSpPr>
        <p:spPr>
          <a:xfrm>
            <a:off x="6395647" y="4617159"/>
            <a:ext cx="3569200" cy="58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2pPr>
            <a:lvl3pPr lvl="2"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3pPr>
            <a:lvl4pPr lvl="3"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4pPr>
            <a:lvl5pPr lvl="4"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5pPr>
            <a:lvl6pPr lvl="5"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6pPr>
            <a:lvl7pPr lvl="6"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7pPr>
            <a:lvl8pPr lvl="7"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8pPr>
            <a:lvl9pPr lvl="8" rtl="0">
              <a:spcBef>
                <a:spcPts val="0"/>
              </a:spcBef>
              <a:spcAft>
                <a:spcPts val="0"/>
              </a:spcAft>
              <a:buClr>
                <a:schemeClr val="dk2"/>
              </a:buClr>
              <a:buSzPts val="2800"/>
              <a:buFont typeface="Patrick Hand"/>
              <a:buNone/>
              <a:defRPr>
                <a:solidFill>
                  <a:schemeClr val="dk2"/>
                </a:solidFill>
                <a:latin typeface="Patrick Hand"/>
                <a:ea typeface="Patrick Hand"/>
                <a:cs typeface="Patrick Hand"/>
                <a:sym typeface="Patrick Hand"/>
              </a:defRPr>
            </a:lvl9pPr>
          </a:lstStyle>
          <a:p>
            <a:endParaRPr/>
          </a:p>
        </p:txBody>
      </p:sp>
      <p:sp>
        <p:nvSpPr>
          <p:cNvPr id="462" name="Google Shape;462;p13"/>
          <p:cNvSpPr txBox="1">
            <a:spLocks noGrp="1"/>
          </p:cNvSpPr>
          <p:nvPr>
            <p:ph type="title" idx="15" hasCustomPrompt="1"/>
          </p:nvPr>
        </p:nvSpPr>
        <p:spPr>
          <a:xfrm>
            <a:off x="6395487" y="3849480"/>
            <a:ext cx="3569200" cy="58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4000">
                <a:solidFill>
                  <a:schemeClr val="accen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Tree>
    <p:extLst>
      <p:ext uri="{BB962C8B-B14F-4D97-AF65-F5344CB8AC3E}">
        <p14:creationId xmlns:p14="http://schemas.microsoft.com/office/powerpoint/2010/main" val="13880070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0963621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439692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12127061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7780529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494"/>
        <p:cNvGrpSpPr/>
        <p:nvPr/>
      </p:nvGrpSpPr>
      <p:grpSpPr>
        <a:xfrm>
          <a:off x="0" y="0"/>
          <a:ext cx="0" cy="0"/>
          <a:chOff x="0" y="0"/>
          <a:chExt cx="0" cy="0"/>
        </a:xfrm>
      </p:grpSpPr>
      <p:grpSp>
        <p:nvGrpSpPr>
          <p:cNvPr id="495" name="Google Shape;495;p17"/>
          <p:cNvGrpSpPr/>
          <p:nvPr/>
        </p:nvGrpSpPr>
        <p:grpSpPr>
          <a:xfrm>
            <a:off x="367" y="5717157"/>
            <a:ext cx="12223208" cy="1464784"/>
            <a:chOff x="271" y="2964551"/>
            <a:chExt cx="9167406" cy="2193229"/>
          </a:xfrm>
        </p:grpSpPr>
        <p:sp>
          <p:nvSpPr>
            <p:cNvPr id="496" name="Google Shape;496;p17"/>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7"/>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7"/>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7"/>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0" name="Google Shape;500;p17"/>
          <p:cNvSpPr/>
          <p:nvPr/>
        </p:nvSpPr>
        <p:spPr>
          <a:xfrm>
            <a:off x="8684265" y="-846866"/>
            <a:ext cx="4603027"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17"/>
          <p:cNvSpPr/>
          <p:nvPr/>
        </p:nvSpPr>
        <p:spPr>
          <a:xfrm>
            <a:off x="-503734" y="258867"/>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2" name="Google Shape;502;p17"/>
          <p:cNvGrpSpPr/>
          <p:nvPr/>
        </p:nvGrpSpPr>
        <p:grpSpPr>
          <a:xfrm>
            <a:off x="240723" y="4640041"/>
            <a:ext cx="1756639" cy="1570331"/>
            <a:chOff x="3198025" y="2914625"/>
            <a:chExt cx="318925" cy="285100"/>
          </a:xfrm>
        </p:grpSpPr>
        <p:sp>
          <p:nvSpPr>
            <p:cNvPr id="503" name="Google Shape;503;p17"/>
            <p:cNvSpPr/>
            <p:nvPr/>
          </p:nvSpPr>
          <p:spPr>
            <a:xfrm>
              <a:off x="3294050" y="3126200"/>
              <a:ext cx="18050" cy="34000"/>
            </a:xfrm>
            <a:custGeom>
              <a:avLst/>
              <a:gdLst/>
              <a:ahLst/>
              <a:cxnLst/>
              <a:rect l="l" t="t" r="r" b="b"/>
              <a:pathLst>
                <a:path w="722" h="1360" extrusionOk="0">
                  <a:moveTo>
                    <a:pt x="407" y="0"/>
                  </a:moveTo>
                  <a:cubicBezTo>
                    <a:pt x="205" y="0"/>
                    <a:pt x="0" y="141"/>
                    <a:pt x="103" y="281"/>
                  </a:cubicBezTo>
                  <a:cubicBezTo>
                    <a:pt x="346" y="605"/>
                    <a:pt x="265" y="1360"/>
                    <a:pt x="265" y="1360"/>
                  </a:cubicBezTo>
                  <a:lnTo>
                    <a:pt x="573" y="1360"/>
                  </a:lnTo>
                  <a:cubicBezTo>
                    <a:pt x="508" y="563"/>
                    <a:pt x="722" y="281"/>
                    <a:pt x="722" y="281"/>
                  </a:cubicBezTo>
                  <a:cubicBezTo>
                    <a:pt x="700" y="76"/>
                    <a:pt x="554"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7"/>
            <p:cNvSpPr/>
            <p:nvPr/>
          </p:nvSpPr>
          <p:spPr>
            <a:xfrm>
              <a:off x="3272300" y="2915825"/>
              <a:ext cx="63625" cy="229725"/>
            </a:xfrm>
            <a:custGeom>
              <a:avLst/>
              <a:gdLst/>
              <a:ahLst/>
              <a:cxnLst/>
              <a:rect l="l" t="t" r="r" b="b"/>
              <a:pathLst>
                <a:path w="2545" h="9189" extrusionOk="0">
                  <a:moveTo>
                    <a:pt x="1285" y="1"/>
                  </a:moveTo>
                  <a:cubicBezTo>
                    <a:pt x="1151" y="1"/>
                    <a:pt x="1017" y="277"/>
                    <a:pt x="892" y="933"/>
                  </a:cubicBezTo>
                  <a:cubicBezTo>
                    <a:pt x="892" y="933"/>
                    <a:pt x="1" y="8359"/>
                    <a:pt x="620" y="8910"/>
                  </a:cubicBezTo>
                  <a:cubicBezTo>
                    <a:pt x="804" y="9070"/>
                    <a:pt x="1072" y="9188"/>
                    <a:pt x="1347" y="9188"/>
                  </a:cubicBezTo>
                  <a:cubicBezTo>
                    <a:pt x="1860" y="9188"/>
                    <a:pt x="2396" y="8780"/>
                    <a:pt x="2457" y="7481"/>
                  </a:cubicBezTo>
                  <a:cubicBezTo>
                    <a:pt x="2545" y="5839"/>
                    <a:pt x="1905" y="1"/>
                    <a:pt x="1285"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7"/>
            <p:cNvSpPr/>
            <p:nvPr/>
          </p:nvSpPr>
          <p:spPr>
            <a:xfrm>
              <a:off x="3269225" y="2914625"/>
              <a:ext cx="39150" cy="227675"/>
            </a:xfrm>
            <a:custGeom>
              <a:avLst/>
              <a:gdLst/>
              <a:ahLst/>
              <a:cxnLst/>
              <a:rect l="l" t="t" r="r" b="b"/>
              <a:pathLst>
                <a:path w="1566" h="9107" extrusionOk="0">
                  <a:moveTo>
                    <a:pt x="1387" y="1"/>
                  </a:moveTo>
                  <a:cubicBezTo>
                    <a:pt x="1238" y="1"/>
                    <a:pt x="1082" y="309"/>
                    <a:pt x="986" y="968"/>
                  </a:cubicBezTo>
                  <a:cubicBezTo>
                    <a:pt x="986" y="968"/>
                    <a:pt x="1" y="7934"/>
                    <a:pt x="743" y="8958"/>
                  </a:cubicBezTo>
                  <a:cubicBezTo>
                    <a:pt x="798" y="9026"/>
                    <a:pt x="892" y="9068"/>
                    <a:pt x="973" y="9107"/>
                  </a:cubicBezTo>
                  <a:cubicBezTo>
                    <a:pt x="594" y="7636"/>
                    <a:pt x="1216" y="955"/>
                    <a:pt x="1216" y="955"/>
                  </a:cubicBezTo>
                  <a:cubicBezTo>
                    <a:pt x="1283" y="257"/>
                    <a:pt x="1407" y="149"/>
                    <a:pt x="1508" y="149"/>
                  </a:cubicBezTo>
                  <a:cubicBezTo>
                    <a:pt x="1528" y="149"/>
                    <a:pt x="1548" y="153"/>
                    <a:pt x="1566" y="158"/>
                  </a:cubicBezTo>
                  <a:cubicBezTo>
                    <a:pt x="1510" y="54"/>
                    <a:pt x="1449" y="1"/>
                    <a:pt x="1387" y="1"/>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7"/>
            <p:cNvSpPr/>
            <p:nvPr/>
          </p:nvSpPr>
          <p:spPr>
            <a:xfrm>
              <a:off x="3222800" y="3126200"/>
              <a:ext cx="18100" cy="34000"/>
            </a:xfrm>
            <a:custGeom>
              <a:avLst/>
              <a:gdLst/>
              <a:ahLst/>
              <a:cxnLst/>
              <a:rect l="l" t="t" r="r" b="b"/>
              <a:pathLst>
                <a:path w="724" h="1360" extrusionOk="0">
                  <a:moveTo>
                    <a:pt x="407" y="0"/>
                  </a:moveTo>
                  <a:cubicBezTo>
                    <a:pt x="205" y="0"/>
                    <a:pt x="1" y="141"/>
                    <a:pt x="102" y="281"/>
                  </a:cubicBezTo>
                  <a:cubicBezTo>
                    <a:pt x="345" y="605"/>
                    <a:pt x="280" y="1360"/>
                    <a:pt x="280" y="1360"/>
                  </a:cubicBezTo>
                  <a:lnTo>
                    <a:pt x="575" y="1360"/>
                  </a:lnTo>
                  <a:cubicBezTo>
                    <a:pt x="507" y="563"/>
                    <a:pt x="724" y="281"/>
                    <a:pt x="724" y="281"/>
                  </a:cubicBezTo>
                  <a:cubicBezTo>
                    <a:pt x="701" y="76"/>
                    <a:pt x="555" y="0"/>
                    <a:pt x="40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17"/>
            <p:cNvSpPr/>
            <p:nvPr/>
          </p:nvSpPr>
          <p:spPr>
            <a:xfrm>
              <a:off x="3201025" y="2915825"/>
              <a:ext cx="63775" cy="229725"/>
            </a:xfrm>
            <a:custGeom>
              <a:avLst/>
              <a:gdLst/>
              <a:ahLst/>
              <a:cxnLst/>
              <a:rect l="l" t="t" r="r" b="b"/>
              <a:pathLst>
                <a:path w="2551" h="9189" extrusionOk="0">
                  <a:moveTo>
                    <a:pt x="1300" y="1"/>
                  </a:moveTo>
                  <a:cubicBezTo>
                    <a:pt x="1166" y="1"/>
                    <a:pt x="1033" y="277"/>
                    <a:pt x="908" y="933"/>
                  </a:cubicBezTo>
                  <a:cubicBezTo>
                    <a:pt x="908" y="933"/>
                    <a:pt x="1" y="8359"/>
                    <a:pt x="636" y="8910"/>
                  </a:cubicBezTo>
                  <a:cubicBezTo>
                    <a:pt x="816" y="9070"/>
                    <a:pt x="1081" y="9188"/>
                    <a:pt x="1355" y="9188"/>
                  </a:cubicBezTo>
                  <a:cubicBezTo>
                    <a:pt x="1864" y="9188"/>
                    <a:pt x="2403" y="8780"/>
                    <a:pt x="2473" y="7481"/>
                  </a:cubicBezTo>
                  <a:cubicBezTo>
                    <a:pt x="2550" y="5839"/>
                    <a:pt x="1917" y="1"/>
                    <a:pt x="1300"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17"/>
            <p:cNvSpPr/>
            <p:nvPr/>
          </p:nvSpPr>
          <p:spPr>
            <a:xfrm>
              <a:off x="3198025" y="2915125"/>
              <a:ext cx="39150" cy="227175"/>
            </a:xfrm>
            <a:custGeom>
              <a:avLst/>
              <a:gdLst/>
              <a:ahLst/>
              <a:cxnLst/>
              <a:rect l="l" t="t" r="r" b="b"/>
              <a:pathLst>
                <a:path w="1566" h="9087" extrusionOk="0">
                  <a:moveTo>
                    <a:pt x="1401" y="0"/>
                  </a:moveTo>
                  <a:cubicBezTo>
                    <a:pt x="1242" y="0"/>
                    <a:pt x="1064" y="326"/>
                    <a:pt x="986" y="974"/>
                  </a:cubicBezTo>
                  <a:cubicBezTo>
                    <a:pt x="986" y="974"/>
                    <a:pt x="1" y="7914"/>
                    <a:pt x="756" y="8938"/>
                  </a:cubicBezTo>
                  <a:cubicBezTo>
                    <a:pt x="811" y="9006"/>
                    <a:pt x="892" y="9048"/>
                    <a:pt x="986" y="9087"/>
                  </a:cubicBezTo>
                  <a:cubicBezTo>
                    <a:pt x="594" y="7616"/>
                    <a:pt x="1216" y="935"/>
                    <a:pt x="1216" y="935"/>
                  </a:cubicBezTo>
                  <a:cubicBezTo>
                    <a:pt x="1297" y="96"/>
                    <a:pt x="1485" y="164"/>
                    <a:pt x="1566" y="138"/>
                  </a:cubicBezTo>
                  <a:cubicBezTo>
                    <a:pt x="1518" y="46"/>
                    <a:pt x="1461" y="0"/>
                    <a:pt x="1401" y="0"/>
                  </a:cubicBezTo>
                  <a:close/>
                </a:path>
              </a:pathLst>
            </a:custGeom>
            <a:solidFill>
              <a:srgbClr val="9694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7"/>
            <p:cNvSpPr/>
            <p:nvPr/>
          </p:nvSpPr>
          <p:spPr>
            <a:xfrm>
              <a:off x="3303325" y="3160175"/>
              <a:ext cx="213625" cy="37125"/>
            </a:xfrm>
            <a:custGeom>
              <a:avLst/>
              <a:gdLst/>
              <a:ahLst/>
              <a:cxnLst/>
              <a:rect l="l" t="t" r="r" b="b"/>
              <a:pathLst>
                <a:path w="8545" h="1485" extrusionOk="0">
                  <a:moveTo>
                    <a:pt x="1" y="1"/>
                  </a:moveTo>
                  <a:cubicBezTo>
                    <a:pt x="1054" y="973"/>
                    <a:pt x="5888" y="1485"/>
                    <a:pt x="7764" y="1485"/>
                  </a:cubicBezTo>
                  <a:cubicBezTo>
                    <a:pt x="8263" y="1485"/>
                    <a:pt x="8545" y="1446"/>
                    <a:pt x="8519" y="1378"/>
                  </a:cubicBezTo>
                  <a:cubicBezTo>
                    <a:pt x="8357" y="1041"/>
                    <a:pt x="299" y="1"/>
                    <a:pt x="299"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7"/>
            <p:cNvSpPr/>
            <p:nvPr/>
          </p:nvSpPr>
          <p:spPr>
            <a:xfrm>
              <a:off x="3227350" y="3160175"/>
              <a:ext cx="169475" cy="39550"/>
            </a:xfrm>
            <a:custGeom>
              <a:avLst/>
              <a:gdLst/>
              <a:ahLst/>
              <a:cxnLst/>
              <a:rect l="l" t="t" r="r" b="b"/>
              <a:pathLst>
                <a:path w="6779" h="1582" extrusionOk="0">
                  <a:moveTo>
                    <a:pt x="1" y="1"/>
                  </a:moveTo>
                  <a:cubicBezTo>
                    <a:pt x="1083" y="999"/>
                    <a:pt x="4971" y="1582"/>
                    <a:pt x="6306" y="1582"/>
                  </a:cubicBezTo>
                  <a:cubicBezTo>
                    <a:pt x="6604" y="1582"/>
                    <a:pt x="6779" y="1553"/>
                    <a:pt x="6753" y="1485"/>
                  </a:cubicBezTo>
                  <a:cubicBezTo>
                    <a:pt x="6591" y="1148"/>
                    <a:pt x="312" y="1"/>
                    <a:pt x="312" y="1"/>
                  </a:cubicBezTo>
                  <a:close/>
                </a:path>
              </a:pathLst>
            </a:custGeom>
            <a:solidFill>
              <a:srgbClr val="3D7D40">
                <a:alpha val="56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7"/>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12" name="Google Shape;512;p17"/>
          <p:cNvSpPr txBox="1">
            <a:spLocks noGrp="1"/>
          </p:cNvSpPr>
          <p:nvPr>
            <p:ph type="subTitle" idx="1"/>
          </p:nvPr>
        </p:nvSpPr>
        <p:spPr>
          <a:xfrm>
            <a:off x="965567"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3" name="Google Shape;513;p17"/>
          <p:cNvSpPr txBox="1">
            <a:spLocks noGrp="1"/>
          </p:cNvSpPr>
          <p:nvPr>
            <p:ph type="title" idx="2"/>
          </p:nvPr>
        </p:nvSpPr>
        <p:spPr>
          <a:xfrm>
            <a:off x="965567"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4" name="Google Shape;514;p17"/>
          <p:cNvSpPr txBox="1">
            <a:spLocks noGrp="1"/>
          </p:cNvSpPr>
          <p:nvPr>
            <p:ph type="subTitle" idx="3"/>
          </p:nvPr>
        </p:nvSpPr>
        <p:spPr>
          <a:xfrm>
            <a:off x="4473600"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5" name="Google Shape;515;p17"/>
          <p:cNvSpPr txBox="1">
            <a:spLocks noGrp="1"/>
          </p:cNvSpPr>
          <p:nvPr>
            <p:ph type="title" idx="4"/>
          </p:nvPr>
        </p:nvSpPr>
        <p:spPr>
          <a:xfrm>
            <a:off x="4473605"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6" name="Google Shape;516;p17"/>
          <p:cNvSpPr txBox="1">
            <a:spLocks noGrp="1"/>
          </p:cNvSpPr>
          <p:nvPr>
            <p:ph type="subTitle" idx="5"/>
          </p:nvPr>
        </p:nvSpPr>
        <p:spPr>
          <a:xfrm>
            <a:off x="7981633" y="2595909"/>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7" name="Google Shape;517;p17"/>
          <p:cNvSpPr txBox="1">
            <a:spLocks noGrp="1"/>
          </p:cNvSpPr>
          <p:nvPr>
            <p:ph type="title" idx="6"/>
          </p:nvPr>
        </p:nvSpPr>
        <p:spPr>
          <a:xfrm>
            <a:off x="7981644" y="1973233"/>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18" name="Google Shape;518;p17"/>
          <p:cNvSpPr txBox="1">
            <a:spLocks noGrp="1"/>
          </p:cNvSpPr>
          <p:nvPr>
            <p:ph type="subTitle" idx="7"/>
          </p:nvPr>
        </p:nvSpPr>
        <p:spPr>
          <a:xfrm>
            <a:off x="965567"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19" name="Google Shape;519;p17"/>
          <p:cNvSpPr txBox="1">
            <a:spLocks noGrp="1"/>
          </p:cNvSpPr>
          <p:nvPr>
            <p:ph type="title" idx="8"/>
          </p:nvPr>
        </p:nvSpPr>
        <p:spPr>
          <a:xfrm>
            <a:off x="965567"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0" name="Google Shape;520;p17"/>
          <p:cNvSpPr txBox="1">
            <a:spLocks noGrp="1"/>
          </p:cNvSpPr>
          <p:nvPr>
            <p:ph type="subTitle" idx="9"/>
          </p:nvPr>
        </p:nvSpPr>
        <p:spPr>
          <a:xfrm>
            <a:off x="4473600"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1" name="Google Shape;521;p17"/>
          <p:cNvSpPr txBox="1">
            <a:spLocks noGrp="1"/>
          </p:cNvSpPr>
          <p:nvPr>
            <p:ph type="title" idx="13"/>
          </p:nvPr>
        </p:nvSpPr>
        <p:spPr>
          <a:xfrm>
            <a:off x="4473605"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522" name="Google Shape;522;p17"/>
          <p:cNvSpPr txBox="1">
            <a:spLocks noGrp="1"/>
          </p:cNvSpPr>
          <p:nvPr>
            <p:ph type="subTitle" idx="14"/>
          </p:nvPr>
        </p:nvSpPr>
        <p:spPr>
          <a:xfrm>
            <a:off x="7981633" y="4677693"/>
            <a:ext cx="32448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523" name="Google Shape;523;p17"/>
          <p:cNvSpPr txBox="1">
            <a:spLocks noGrp="1"/>
          </p:cNvSpPr>
          <p:nvPr>
            <p:ph type="title" idx="15"/>
          </p:nvPr>
        </p:nvSpPr>
        <p:spPr>
          <a:xfrm>
            <a:off x="7981644" y="4054985"/>
            <a:ext cx="3244800" cy="49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284202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451406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118548" y="5749333"/>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p:nvSpPr>
        <p:spPr>
          <a:xfrm>
            <a:off x="4320728" y="6094744"/>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p:nvSpPr>
        <p:spPr>
          <a:xfrm>
            <a:off x="43484" y="5959131"/>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p:nvSpPr>
        <p:spPr>
          <a:xfrm>
            <a:off x="1529953" y="5941565"/>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p:nvSpPr>
        <p:spPr>
          <a:xfrm>
            <a:off x="1465273" y="6086372"/>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p:nvSpPr>
        <p:spPr>
          <a:xfrm>
            <a:off x="2457410" y="5965676"/>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p:nvSpPr>
        <p:spPr>
          <a:xfrm>
            <a:off x="3335765" y="6086372"/>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p:nvSpPr>
        <p:spPr>
          <a:xfrm>
            <a:off x="4283872" y="6035081"/>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p:nvSpPr>
        <p:spPr>
          <a:xfrm>
            <a:off x="4200515" y="6027318"/>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p:nvSpPr>
        <p:spPr>
          <a:xfrm>
            <a:off x="4247016" y="6020774"/>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p:nvSpPr>
        <p:spPr>
          <a:xfrm>
            <a:off x="4153269" y="6037059"/>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p:nvSpPr>
        <p:spPr>
          <a:xfrm>
            <a:off x="4327160" y="6024730"/>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p:nvSpPr>
        <p:spPr>
          <a:xfrm>
            <a:off x="4310340" y="6050757"/>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p:nvSpPr>
        <p:spPr>
          <a:xfrm>
            <a:off x="4163659" y="6013925"/>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p:nvSpPr>
        <p:spPr>
          <a:xfrm>
            <a:off x="4277441" y="6006465"/>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p:nvSpPr>
        <p:spPr>
          <a:xfrm>
            <a:off x="4373664" y="6037060"/>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p:nvSpPr>
        <p:spPr>
          <a:xfrm>
            <a:off x="4093164" y="6027318"/>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p:nvSpPr>
        <p:spPr>
          <a:xfrm>
            <a:off x="4206945" y="6057758"/>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p:nvSpPr>
        <p:spPr>
          <a:xfrm>
            <a:off x="4243801" y="6045430"/>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p:nvSpPr>
        <p:spPr>
          <a:xfrm>
            <a:off x="2366877" y="6007685"/>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p:nvSpPr>
        <p:spPr>
          <a:xfrm>
            <a:off x="2450236" y="5998096"/>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p:nvSpPr>
        <p:spPr>
          <a:xfrm>
            <a:off x="2403733" y="5994138"/>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p:nvSpPr>
        <p:spPr>
          <a:xfrm>
            <a:off x="2497480" y="6008445"/>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p:nvSpPr>
        <p:spPr>
          <a:xfrm>
            <a:off x="2323591" y="5996116"/>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p:nvSpPr>
        <p:spPr>
          <a:xfrm>
            <a:off x="2340411" y="6022753"/>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p:nvSpPr>
        <p:spPr>
          <a:xfrm>
            <a:off x="2487092" y="5985767"/>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p:nvSpPr>
        <p:spPr>
          <a:xfrm>
            <a:off x="2374051" y="5979070"/>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p:nvSpPr>
        <p:spPr>
          <a:xfrm>
            <a:off x="2277088" y="6008445"/>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p:nvSpPr>
        <p:spPr>
          <a:xfrm>
            <a:off x="2554372" y="5998096"/>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p:nvSpPr>
        <p:spPr>
          <a:xfrm>
            <a:off x="2440589" y="6029296"/>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p:nvSpPr>
        <p:spPr>
          <a:xfrm>
            <a:off x="2406949" y="6016969"/>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094425" y="5974121"/>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667245" y="6142151"/>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751207" y="6150798"/>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47779" y="5946650"/>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6"/>
          <p:cNvSpPr/>
          <p:nvPr/>
        </p:nvSpPr>
        <p:spPr>
          <a:xfrm>
            <a:off x="-118545" y="6278567"/>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524909" y="6745537"/>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7932357" y="6195656"/>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1" name="Google Shape;661;p2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2" name="Google Shape;662;p26"/>
          <p:cNvSpPr txBox="1">
            <a:spLocks noGrp="1"/>
          </p:cNvSpPr>
          <p:nvPr>
            <p:ph type="subTitle" idx="1"/>
          </p:nvPr>
        </p:nvSpPr>
        <p:spPr>
          <a:xfrm>
            <a:off x="4000967" y="2636100"/>
            <a:ext cx="6358400" cy="49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3" name="Google Shape;663;p26"/>
          <p:cNvSpPr txBox="1">
            <a:spLocks noGrp="1"/>
          </p:cNvSpPr>
          <p:nvPr>
            <p:ph type="title" idx="2"/>
          </p:nvPr>
        </p:nvSpPr>
        <p:spPr>
          <a:xfrm>
            <a:off x="4000967" y="202080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4" name="Google Shape;664;p26"/>
          <p:cNvSpPr txBox="1">
            <a:spLocks noGrp="1"/>
          </p:cNvSpPr>
          <p:nvPr>
            <p:ph type="subTitle" idx="3"/>
          </p:nvPr>
        </p:nvSpPr>
        <p:spPr>
          <a:xfrm>
            <a:off x="4000967" y="5109136"/>
            <a:ext cx="6358400" cy="496800"/>
          </a:xfrm>
          <a:prstGeom prst="rect">
            <a:avLst/>
          </a:prstGeom>
        </p:spPr>
        <p:txBody>
          <a:bodyPr spcFirstLastPara="1" wrap="square" lIns="91425" tIns="91425" rIns="91425" bIns="91425" anchor="t" anchorCtr="0">
            <a:noAutofit/>
          </a:bodyPr>
          <a:lstStyle>
            <a:lvl1pPr marR="0"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5" name="Google Shape;665;p26"/>
          <p:cNvSpPr txBox="1">
            <a:spLocks noGrp="1"/>
          </p:cNvSpPr>
          <p:nvPr>
            <p:ph type="title" idx="4"/>
          </p:nvPr>
        </p:nvSpPr>
        <p:spPr>
          <a:xfrm>
            <a:off x="4000967" y="449384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666" name="Google Shape;666;p26"/>
          <p:cNvSpPr txBox="1">
            <a:spLocks noGrp="1"/>
          </p:cNvSpPr>
          <p:nvPr>
            <p:ph type="subTitle" idx="5"/>
          </p:nvPr>
        </p:nvSpPr>
        <p:spPr>
          <a:xfrm>
            <a:off x="4000967" y="3872617"/>
            <a:ext cx="6358400" cy="496800"/>
          </a:xfrm>
          <a:prstGeom prst="rect">
            <a:avLst/>
          </a:prstGeom>
        </p:spPr>
        <p:txBody>
          <a:bodyPr spcFirstLastPara="1" wrap="square" lIns="91425" tIns="91425" rIns="91425" bIns="91425" anchor="t" anchorCtr="0">
            <a:noAutofit/>
          </a:bodyPr>
          <a:lstStyle>
            <a:lvl1pPr marR="31158"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667" name="Google Shape;667;p26"/>
          <p:cNvSpPr txBox="1">
            <a:spLocks noGrp="1"/>
          </p:cNvSpPr>
          <p:nvPr>
            <p:ph type="title" idx="6"/>
          </p:nvPr>
        </p:nvSpPr>
        <p:spPr>
          <a:xfrm>
            <a:off x="4000967" y="3257327"/>
            <a:ext cx="6358400" cy="49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843155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4374345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9680960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40346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44821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55963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2025/3/12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5258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0656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4383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19770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24915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682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06784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803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1846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50932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6315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8.jp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4.xml"/><Relationship Id="rId4"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7.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slideLayout" Target="../slideLayouts/slideLayout86.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pn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3" name="Picture 2" descr="A white circle with leaves and blue text&#10;&#10;Description automatically generated">
            <a:extLst>
              <a:ext uri="{FF2B5EF4-FFF2-40B4-BE49-F238E27FC236}">
                <a16:creationId xmlns:a16="http://schemas.microsoft.com/office/drawing/2014/main" id="{F85C00EC-43B5-CA08-0221-BFD7A8B6C06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19" name="Picture 18" descr="A white circle with leaves and blue text&#10;&#10;Description automatically generated">
            <a:extLst>
              <a:ext uri="{FF2B5EF4-FFF2-40B4-BE49-F238E27FC236}">
                <a16:creationId xmlns:a16="http://schemas.microsoft.com/office/drawing/2014/main" id="{A85A79D5-DC3C-568F-A515-30E63AD83CDE}"/>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103208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2025/3/12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6020965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2025/3/12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51AF8875-DD68-1787-26DB-1EFA4D2C9F4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05117" y="143182"/>
            <a:ext cx="1370985" cy="1370985"/>
          </a:xfrm>
          <a:prstGeom prst="rect">
            <a:avLst/>
          </a:prstGeom>
        </p:spPr>
      </p:pic>
    </p:spTree>
    <p:extLst>
      <p:ext uri="{BB962C8B-B14F-4D97-AF65-F5344CB8AC3E}">
        <p14:creationId xmlns:p14="http://schemas.microsoft.com/office/powerpoint/2010/main" val="29402233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9006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12/3/2025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4C2192AC-C93A-C255-0F74-EF0ECB4495A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031759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solidFill>
                  <a:prstClr val="black">
                    <a:tint val="75000"/>
                  </a:prstClr>
                </a:solidFill>
              </a:rPr>
              <a:pPr/>
              <a:t>2025/3/12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07170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1361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4200899"/>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2025/3/12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54118179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47.png"/><Relationship Id="rId5" Type="http://schemas.microsoft.com/office/2007/relationships/hdphoto" Target="../media/hdphoto1.wdp"/><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emf"/><Relationship Id="rId1" Type="http://schemas.openxmlformats.org/officeDocument/2006/relationships/slideLayout" Target="../slideLayouts/slideLayout47.xml"/><Relationship Id="rId6" Type="http://schemas.openxmlformats.org/officeDocument/2006/relationships/image" Target="../media/image52.jpeg"/><Relationship Id="rId5" Type="http://schemas.openxmlformats.org/officeDocument/2006/relationships/image" Target="../media/image5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5.jpeg"/><Relationship Id="rId2" Type="http://schemas.openxmlformats.org/officeDocument/2006/relationships/image" Target="../media/image49.emf"/><Relationship Id="rId1" Type="http://schemas.openxmlformats.org/officeDocument/2006/relationships/slideLayout" Target="../slideLayouts/slideLayout47.xml"/><Relationship Id="rId6" Type="http://schemas.openxmlformats.org/officeDocument/2006/relationships/image" Target="../media/image54.png"/><Relationship Id="rId5" Type="http://schemas.openxmlformats.org/officeDocument/2006/relationships/image" Target="../media/image5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58.xml"/><Relationship Id="rId5" Type="http://schemas.microsoft.com/office/2007/relationships/hdphoto" Target="../media/hdphoto3.wdp"/><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slide" Target="slide22.xml"/><Relationship Id="rId18" Type="http://schemas.openxmlformats.org/officeDocument/2006/relationships/slide" Target="slide23.xml"/><Relationship Id="rId3" Type="http://schemas.openxmlformats.org/officeDocument/2006/relationships/slideLayout" Target="../slideLayouts/slideLayout64.xml"/><Relationship Id="rId21" Type="http://schemas.openxmlformats.org/officeDocument/2006/relationships/image" Target="../media/image72.png"/><Relationship Id="rId7" Type="http://schemas.openxmlformats.org/officeDocument/2006/relationships/image" Target="../media/image65.png"/><Relationship Id="rId12" Type="http://schemas.openxmlformats.org/officeDocument/2006/relationships/image" Target="../media/image68.pn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70.png"/><Relationship Id="rId20" Type="http://schemas.openxmlformats.org/officeDocument/2006/relationships/slide" Target="slide24.xml"/><Relationship Id="rId1" Type="http://schemas.microsoft.com/office/2007/relationships/media" Target="../media/media2.mp3"/><Relationship Id="rId6" Type="http://schemas.microsoft.com/office/2007/relationships/hdphoto" Target="../media/hdphoto4.wdp"/><Relationship Id="rId11" Type="http://schemas.openxmlformats.org/officeDocument/2006/relationships/slide" Target="slide20.xml"/><Relationship Id="rId5" Type="http://schemas.openxmlformats.org/officeDocument/2006/relationships/image" Target="../media/image64.png"/><Relationship Id="rId15" Type="http://schemas.openxmlformats.org/officeDocument/2006/relationships/slide" Target="slide25.xml"/><Relationship Id="rId10" Type="http://schemas.openxmlformats.org/officeDocument/2006/relationships/image" Target="../media/image67.png"/><Relationship Id="rId19" Type="http://schemas.openxmlformats.org/officeDocument/2006/relationships/image" Target="../media/image71.png"/><Relationship Id="rId4" Type="http://schemas.openxmlformats.org/officeDocument/2006/relationships/notesSlide" Target="../notesSlides/notesSlide13.xml"/><Relationship Id="rId9" Type="http://schemas.openxmlformats.org/officeDocument/2006/relationships/slide" Target="slide21.xml"/><Relationship Id="rId14" Type="http://schemas.openxmlformats.org/officeDocument/2006/relationships/image" Target="../media/image69.png"/><Relationship Id="rId22"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3.emf"/><Relationship Id="rId1" Type="http://schemas.openxmlformats.org/officeDocument/2006/relationships/slideLayout" Target="../slideLayouts/slideLayout64.xml"/><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74.emf"/><Relationship Id="rId1" Type="http://schemas.openxmlformats.org/officeDocument/2006/relationships/slideLayout" Target="../slideLayouts/slideLayout64.xml"/><Relationship Id="rId5" Type="http://schemas.microsoft.com/office/2007/relationships/hdphoto" Target="../media/hdphoto7.wdp"/><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4.xml"/><Relationship Id="rId1" Type="http://schemas.openxmlformats.org/officeDocument/2006/relationships/slideLayout" Target="../slideLayouts/slideLayout64.xml"/><Relationship Id="rId4" Type="http://schemas.openxmlformats.org/officeDocument/2006/relationships/image" Target="../media/image69.png"/></Relationships>
</file>

<file path=ppt/slides/_rels/slide23.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5.xml"/><Relationship Id="rId1" Type="http://schemas.openxmlformats.org/officeDocument/2006/relationships/slideLayout" Target="../slideLayouts/slideLayout64.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notesSlide" Target="../notesSlides/notesSlide16.xml"/><Relationship Id="rId1" Type="http://schemas.openxmlformats.org/officeDocument/2006/relationships/slideLayout" Target="../slideLayouts/slideLayout64.xml"/><Relationship Id="rId5" Type="http://schemas.microsoft.com/office/2007/relationships/hdphoto" Target="../media/hdphoto6.wdp"/><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4.png"/><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7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76.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ags" Target="../tags/tag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80.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80.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80.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1.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slideLayout" Target="../slideLayouts/slideLayout74.xml"/><Relationship Id="rId1" Type="http://schemas.openxmlformats.org/officeDocument/2006/relationships/control" Target="../activeX/activeX1.xml"/><Relationship Id="rId5" Type="http://schemas.openxmlformats.org/officeDocument/2006/relationships/image" Target="../media/image86.wmf"/><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9.xml"/><Relationship Id="rId1" Type="http://schemas.openxmlformats.org/officeDocument/2006/relationships/tags" Target="../tags/tag4.xml"/><Relationship Id="rId5" Type="http://schemas.openxmlformats.org/officeDocument/2006/relationships/image" Target="../media/image78.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44.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AE057-176D-4FB1-85B9-4CE766409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E71EDB1-ACF0-865A-7276-B12F04EE2FDC}"/>
              </a:ext>
            </a:extLst>
          </p:cNvPr>
          <p:cNvPicPr>
            <a:picLocks noChangeAspect="1"/>
          </p:cNvPicPr>
          <p:nvPr/>
        </p:nvPicPr>
        <p:blipFill>
          <a:blip r:embed="rId3"/>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6772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lvl="0" algn="just">
              <a:defRPr/>
            </a:pPr>
            <a:r>
              <a:rPr lang="vi-VN" sz="28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28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28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2800" b="1" dirty="0">
                <a:solidFill>
                  <a:srgbClr val="000000"/>
                </a:solidFill>
                <a:latin typeface="Cambria" panose="02040503050406030204" pitchFamily="18" charset="0"/>
                <a:ea typeface="Cambria" panose="02040503050406030204" pitchFamily="18" charset="0"/>
              </a:rPr>
              <a:t>“Con gà cục tác lá chanh".</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Những hình ảnh thân thương hiện lên trong lời mẹ hát.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46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Sự vất vả, hi sinh thầm lặng của mẹ đã giúp con khôn lớn.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1141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5610225" y="1333499"/>
            <a:ext cx="6238875" cy="3228975"/>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Lời hát của mẹ giúp con hiểu thêm cuộc đời, giúp con có thêm động lực để thực hiện những ước mơ.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1470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grpSp>
        <p:nvGrpSpPr>
          <p:cNvPr id="3" name="Group 2">
            <a:extLst>
              <a:ext uri="{FF2B5EF4-FFF2-40B4-BE49-F238E27FC236}">
                <a16:creationId xmlns:a16="http://schemas.microsoft.com/office/drawing/2014/main" id="{56283646-6FD7-96A8-CE87-52D0F36F6943}"/>
              </a:ext>
            </a:extLst>
          </p:cNvPr>
          <p:cNvGrpSpPr/>
          <p:nvPr/>
        </p:nvGrpSpPr>
        <p:grpSpPr>
          <a:xfrm>
            <a:off x="942975" y="1601519"/>
            <a:ext cx="5091272" cy="1916130"/>
            <a:chOff x="2920858" y="2470935"/>
            <a:chExt cx="5091272" cy="1916130"/>
          </a:xfrm>
        </p:grpSpPr>
        <p:sp>
          <p:nvSpPr>
            <p:cNvPr id="4" name="Rectangle: Rounded Corners 3">
              <a:extLst>
                <a:ext uri="{FF2B5EF4-FFF2-40B4-BE49-F238E27FC236}">
                  <a16:creationId xmlns:a16="http://schemas.microsoft.com/office/drawing/2014/main" id="{7B6BD352-9595-0F99-7EA2-61278C74F8D0}"/>
                </a:ext>
              </a:extLst>
            </p:cNvPr>
            <p:cNvSpPr/>
            <p:nvPr/>
          </p:nvSpPr>
          <p:spPr>
            <a:xfrm>
              <a:off x="2920858" y="2842698"/>
              <a:ext cx="400392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pic>
          <p:nvPicPr>
            <p:cNvPr id="5" name="Picture 2" descr="Con Ong Hình ảnh PNG | Vector Và Các Tập Tin PSD | Tải Về ...">
              <a:extLst>
                <a:ext uri="{FF2B5EF4-FFF2-40B4-BE49-F238E27FC236}">
                  <a16:creationId xmlns:a16="http://schemas.microsoft.com/office/drawing/2014/main" id="{27F8DF93-BE3C-5456-509A-7C7F1811F95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63657-F378-7005-FEF6-E36FD24725DF}"/>
                </a:ext>
              </a:extLst>
            </p:cNvPr>
            <p:cNvSpPr txBox="1"/>
            <p:nvPr/>
          </p:nvSpPr>
          <p:spPr>
            <a:xfrm>
              <a:off x="2949433" y="3003976"/>
              <a:ext cx="3724275" cy="830997"/>
            </a:xfrm>
            <a:prstGeom prst="rect">
              <a:avLst/>
            </a:prstGeom>
            <a:noFill/>
          </p:spPr>
          <p:txBody>
            <a:bodyPr wrap="square" rtlCol="0">
              <a:spAutoFit/>
            </a:bodyPr>
            <a:lstStyle/>
            <a:p>
              <a:r>
                <a:rPr lang="en-US" sz="4800" b="1" err="1">
                  <a:solidFill>
                    <a:srgbClr val="00B050"/>
                  </a:solidFill>
                  <a:latin typeface="Cambria" panose="02040503050406030204" pitchFamily="18" charset="0"/>
                  <a:ea typeface="Cambria" panose="02040503050406030204" pitchFamily="18" charset="0"/>
                </a:rPr>
                <a:t>chòng</a:t>
              </a:r>
              <a:r>
                <a:rPr lang="en-US" sz="4800" b="1">
                  <a:solidFill>
                    <a:srgbClr val="00B050"/>
                  </a:solidFill>
                  <a:latin typeface="Cambria" panose="02040503050406030204" pitchFamily="18" charset="0"/>
                  <a:ea typeface="Cambria" panose="02040503050406030204" pitchFamily="18" charset="0"/>
                </a:rPr>
                <a:t> chành</a:t>
              </a:r>
              <a:endParaRPr lang="en-US" sz="4800" b="1" dirty="0">
                <a:solidFill>
                  <a:srgbClr val="00B05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422F61FD-C7EA-70FD-4FA4-2E1864CAD710}"/>
              </a:ext>
            </a:extLst>
          </p:cNvPr>
          <p:cNvGrpSpPr/>
          <p:nvPr/>
        </p:nvGrpSpPr>
        <p:grpSpPr>
          <a:xfrm>
            <a:off x="6215114" y="1515794"/>
            <a:ext cx="4488952" cy="1916130"/>
            <a:chOff x="2435830" y="2391310"/>
            <a:chExt cx="4488952" cy="1916130"/>
          </a:xfrm>
        </p:grpSpPr>
        <p:sp>
          <p:nvSpPr>
            <p:cNvPr id="47" name="Rectangle: Rounded Corners 46">
              <a:extLst>
                <a:ext uri="{FF2B5EF4-FFF2-40B4-BE49-F238E27FC236}">
                  <a16:creationId xmlns:a16="http://schemas.microsoft.com/office/drawing/2014/main" id="{9493192E-C877-F918-D911-B2731D8CF0D9}"/>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8" name="Picture 2" descr="Con Ong Hình ảnh PNG | Vector Và Các Tập Tin PSD | Tải Về ...">
              <a:extLst>
                <a:ext uri="{FF2B5EF4-FFF2-40B4-BE49-F238E27FC236}">
                  <a16:creationId xmlns:a16="http://schemas.microsoft.com/office/drawing/2014/main" id="{C084F8B3-4E96-0EF8-534A-E390C1E7E63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CCD706C-2152-C953-2D3E-2441900F27BB}"/>
                </a:ext>
              </a:extLst>
            </p:cNvPr>
            <p:cNvSpPr txBox="1"/>
            <p:nvPr/>
          </p:nvSpPr>
          <p:spPr>
            <a:xfrm>
              <a:off x="4167883" y="3040133"/>
              <a:ext cx="2688405" cy="830997"/>
            </a:xfrm>
            <a:prstGeom prst="rect">
              <a:avLst/>
            </a:prstGeom>
            <a:noFill/>
          </p:spPr>
          <p:txBody>
            <a:bodyPr wrap="square" rtlCol="0">
              <a:spAutoFit/>
            </a:bodyPr>
            <a:lstStyle/>
            <a:p>
              <a:r>
                <a:rPr lang="en-US" sz="4800" b="1" dirty="0" err="1">
                  <a:solidFill>
                    <a:srgbClr val="0070C0"/>
                  </a:solidFill>
                  <a:latin typeface="Cambria" panose="02040503050406030204" pitchFamily="18" charset="0"/>
                  <a:ea typeface="Cambria" panose="02040503050406030204" pitchFamily="18" charset="0"/>
                </a:rPr>
                <a:t>nôn</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nao</a:t>
              </a:r>
              <a:endParaRPr lang="en-US" sz="4800" b="1" dirty="0">
                <a:solidFill>
                  <a:srgbClr val="0070C0"/>
                </a:solidFill>
                <a:latin typeface="Cambria" panose="02040503050406030204" pitchFamily="18" charset="0"/>
                <a:ea typeface="Cambria" panose="02040503050406030204" pitchFamily="18" charset="0"/>
              </a:endParaRPr>
            </a:p>
          </p:txBody>
        </p:sp>
      </p:grpSp>
      <p:pic>
        <p:nvPicPr>
          <p:cNvPr id="50" name="Picture 49">
            <a:extLst>
              <a:ext uri="{FF2B5EF4-FFF2-40B4-BE49-F238E27FC236}">
                <a16:creationId xmlns:a16="http://schemas.microsoft.com/office/drawing/2014/main" id="{0AF3CB67-6F24-8E9E-89A3-498D19B778DD}"/>
              </a:ext>
            </a:extLst>
          </p:cNvPr>
          <p:cNvPicPr>
            <a:picLocks noChangeAspect="1"/>
          </p:cNvPicPr>
          <p:nvPr/>
        </p:nvPicPr>
        <p:blipFill>
          <a:blip r:embed="rId6"/>
          <a:stretch>
            <a:fillRect/>
          </a:stretch>
        </p:blipFill>
        <p:spPr>
          <a:xfrm>
            <a:off x="2480758" y="72692"/>
            <a:ext cx="7230483" cy="1816765"/>
          </a:xfrm>
          <a:prstGeom prst="rect">
            <a:avLst/>
          </a:prstGeom>
        </p:spPr>
      </p:pic>
    </p:spTree>
    <p:extLst>
      <p:ext uri="{BB962C8B-B14F-4D97-AF65-F5344CB8AC3E}">
        <p14:creationId xmlns:p14="http://schemas.microsoft.com/office/powerpoint/2010/main" val="28079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78ECA3E-0DA9-89E3-7955-045A44B50EBE}"/>
              </a:ext>
            </a:extLst>
          </p:cNvPr>
          <p:cNvSpPr/>
          <p:nvPr/>
        </p:nvSpPr>
        <p:spPr>
          <a:xfrm>
            <a:off x="3172170" y="2153492"/>
            <a:ext cx="9171374" cy="2800767"/>
          </a:xfrm>
          <a:prstGeom prst="rect">
            <a:avLst/>
          </a:prstGeom>
        </p:spPr>
        <p:txBody>
          <a:bodyPr wrap="square">
            <a:spAutoFit/>
          </a:bodyPr>
          <a:lstStyle/>
          <a:p>
            <a:pPr lvl="0" algn="just">
              <a:defRPr/>
            </a:pPr>
            <a:r>
              <a:rPr lang="vi-VN" sz="4400" dirty="0">
                <a:solidFill>
                  <a:srgbClr val="000000"/>
                </a:solidFill>
                <a:latin typeface="Calibri" panose="020F0502020204030204" pitchFamily="34" charset="0"/>
                <a:cs typeface="Calibri" panose="020F0502020204030204" pitchFamily="34" charset="0"/>
              </a:rPr>
              <a:t>Con gặp</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trong lời mẹ hát</a:t>
            </a:r>
          </a:p>
          <a:p>
            <a:pPr lvl="0" algn="just">
              <a:defRPr/>
            </a:pPr>
            <a:r>
              <a:rPr lang="vi-VN" sz="4400" dirty="0">
                <a:solidFill>
                  <a:srgbClr val="000000"/>
                </a:solidFill>
                <a:latin typeface="Calibri" panose="020F0502020204030204" pitchFamily="34" charset="0"/>
                <a:cs typeface="Calibri" panose="020F0502020204030204" pitchFamily="34" charset="0"/>
              </a:rPr>
              <a:t>Cánh cò trắng,</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dải đồng xanh</a:t>
            </a:r>
          </a:p>
          <a:p>
            <a:pPr lvl="0" algn="just">
              <a:defRPr/>
            </a:pPr>
            <a:r>
              <a:rPr lang="vi-VN" sz="4400" dirty="0">
                <a:solidFill>
                  <a:srgbClr val="000000"/>
                </a:solidFill>
                <a:latin typeface="Calibri" panose="020F0502020204030204" pitchFamily="34" charset="0"/>
                <a:cs typeface="Calibri" panose="020F0502020204030204" pitchFamily="34" charset="0"/>
              </a:rPr>
              <a:t>Con yêu</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màu vàng hoa mướp</a:t>
            </a:r>
          </a:p>
          <a:p>
            <a:pPr lvl="0" algn="just">
              <a:defRPr/>
            </a:pPr>
            <a:r>
              <a:rPr lang="vi-VN" sz="4400" dirty="0">
                <a:solidFill>
                  <a:srgbClr val="000000"/>
                </a:solidFill>
                <a:latin typeface="Calibri" panose="020F0502020204030204" pitchFamily="34" charset="0"/>
                <a:cs typeface="Calibri" panose="020F0502020204030204" pitchFamily="34" charset="0"/>
              </a:rPr>
              <a:t>Con gà</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cục tác lá chanh</a:t>
            </a:r>
          </a:p>
        </p:txBody>
      </p:sp>
      <p:sp>
        <p:nvSpPr>
          <p:cNvPr id="8" name="Google Shape;1244;p45">
            <a:extLst>
              <a:ext uri="{FF2B5EF4-FFF2-40B4-BE49-F238E27FC236}">
                <a16:creationId xmlns:a16="http://schemas.microsoft.com/office/drawing/2014/main" id="{7B74F1C9-209F-95CF-D34B-CBEE73F4F1EC}"/>
              </a:ext>
            </a:extLst>
          </p:cNvPr>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05A1BBB1-9651-66A6-5B08-DA3F66F1AFE9}"/>
              </a:ext>
            </a:extLst>
          </p:cNvPr>
          <p:cNvSpPr txBox="1"/>
          <p:nvPr/>
        </p:nvSpPr>
        <p:spPr>
          <a:xfrm>
            <a:off x="2446376" y="554380"/>
            <a:ext cx="7145961" cy="769441"/>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Ngắt giọng các câu thơ:</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311D94-0EBF-4D9D-676E-F4956F09F744}"/>
              </a:ext>
            </a:extLst>
          </p:cNvPr>
          <p:cNvPicPr>
            <a:picLocks noChangeAspect="1"/>
          </p:cNvPicPr>
          <p:nvPr/>
        </p:nvPicPr>
        <p:blipFill>
          <a:blip r:embed="rId4"/>
          <a:stretch>
            <a:fillRect/>
          </a:stretch>
        </p:blipFill>
        <p:spPr>
          <a:xfrm>
            <a:off x="285660" y="2562978"/>
            <a:ext cx="1662643" cy="2209368"/>
          </a:xfrm>
          <a:prstGeom prst="rect">
            <a:avLst/>
          </a:prstGeom>
        </p:spPr>
      </p:pic>
    </p:spTree>
    <p:extLst>
      <p:ext uri="{BB962C8B-B14F-4D97-AF65-F5344CB8AC3E}">
        <p14:creationId xmlns:p14="http://schemas.microsoft.com/office/powerpoint/2010/main" val="39780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20" name="Group 19">
            <a:extLst>
              <a:ext uri="{FF2B5EF4-FFF2-40B4-BE49-F238E27FC236}">
                <a16:creationId xmlns:a16="http://schemas.microsoft.com/office/drawing/2014/main" id="{A37E9EBA-881F-4D42-8C07-502B3B06B974}"/>
              </a:ext>
            </a:extLst>
          </p:cNvPr>
          <p:cNvGrpSpPr/>
          <p:nvPr/>
        </p:nvGrpSpPr>
        <p:grpSpPr>
          <a:xfrm>
            <a:off x="3423799" y="452781"/>
            <a:ext cx="3540234" cy="625703"/>
            <a:chOff x="1053394" y="206467"/>
            <a:chExt cx="2880723" cy="432581"/>
          </a:xfrm>
        </p:grpSpPr>
        <p:sp>
          <p:nvSpPr>
            <p:cNvPr id="21" name="Rectangle: Rounded Corners 43">
              <a:extLst>
                <a:ext uri="{FF2B5EF4-FFF2-40B4-BE49-F238E27FC236}">
                  <a16:creationId xmlns:a16="http://schemas.microsoft.com/office/drawing/2014/main" id="{D0B6E482-35FF-4AA3-B563-333AD004367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1625674C-D230-491E-8E3C-E4D3ED93113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92ACC563-3F27-4218-9926-9CA92F6DF8A8}"/>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24" name="Rectangle 23">
            <a:extLst>
              <a:ext uri="{FF2B5EF4-FFF2-40B4-BE49-F238E27FC236}">
                <a16:creationId xmlns:a16="http://schemas.microsoft.com/office/drawing/2014/main" id="{5AEC3E6C-BEB3-4409-A5D3-D90D4D0B7A32}"/>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4650C89-0EB7-4CF6-9D5B-A46FD94A0FDB}"/>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26" name="Group 25">
            <a:extLst>
              <a:ext uri="{FF2B5EF4-FFF2-40B4-BE49-F238E27FC236}">
                <a16:creationId xmlns:a16="http://schemas.microsoft.com/office/drawing/2014/main" id="{29725CF8-BCEC-4D9C-B285-3932A92081CD}"/>
              </a:ext>
            </a:extLst>
          </p:cNvPr>
          <p:cNvGrpSpPr/>
          <p:nvPr/>
        </p:nvGrpSpPr>
        <p:grpSpPr>
          <a:xfrm rot="260226">
            <a:off x="3563417" y="4760395"/>
            <a:ext cx="5283322" cy="2099654"/>
            <a:chOff x="561349" y="4544613"/>
            <a:chExt cx="4171068" cy="1648917"/>
          </a:xfrm>
        </p:grpSpPr>
        <p:pic>
          <p:nvPicPr>
            <p:cNvPr id="27" name="Picture 26">
              <a:extLst>
                <a:ext uri="{FF2B5EF4-FFF2-40B4-BE49-F238E27FC236}">
                  <a16:creationId xmlns:a16="http://schemas.microsoft.com/office/drawing/2014/main" id="{0DE48FD1-6D35-4775-BA3F-8ED7BA12F93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CE0DF06D-D7E7-4B89-9C74-6C993AF0274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044CC314-3034-4B55-B96C-4101AFEFBCE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50A0689E-CCCA-499F-8D6D-5D3E6E71CC5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7112E2B1-5E81-4A4D-85D1-FD58DE6D0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2" name="Picture 31">
            <a:extLst>
              <a:ext uri="{FF2B5EF4-FFF2-40B4-BE49-F238E27FC236}">
                <a16:creationId xmlns:a16="http://schemas.microsoft.com/office/drawing/2014/main" id="{1C5E21CE-952A-47AD-ACF2-2CE26F4E4F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1356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16" name="Group 15">
            <a:extLst>
              <a:ext uri="{FF2B5EF4-FFF2-40B4-BE49-F238E27FC236}">
                <a16:creationId xmlns:a16="http://schemas.microsoft.com/office/drawing/2014/main" id="{92E38B4B-0D61-452E-A9DC-CC9C718E09FB}"/>
              </a:ext>
            </a:extLst>
          </p:cNvPr>
          <p:cNvGrpSpPr/>
          <p:nvPr/>
        </p:nvGrpSpPr>
        <p:grpSpPr>
          <a:xfrm>
            <a:off x="3423799" y="452781"/>
            <a:ext cx="3540234" cy="625703"/>
            <a:chOff x="1053394" y="206467"/>
            <a:chExt cx="2880723" cy="432581"/>
          </a:xfrm>
        </p:grpSpPr>
        <p:sp>
          <p:nvSpPr>
            <p:cNvPr id="17" name="Rectangle: Rounded Corners 43">
              <a:extLst>
                <a:ext uri="{FF2B5EF4-FFF2-40B4-BE49-F238E27FC236}">
                  <a16:creationId xmlns:a16="http://schemas.microsoft.com/office/drawing/2014/main" id="{92950DC5-2544-4CCE-9E5B-E8390AF8A181}"/>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31C8A1C9-334E-4D27-8E91-FDFA792C7F91}"/>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26D719C9-D9EF-4726-BAC8-40E5794069FA}"/>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33" name="Picture 32">
            <a:extLst>
              <a:ext uri="{FF2B5EF4-FFF2-40B4-BE49-F238E27FC236}">
                <a16:creationId xmlns:a16="http://schemas.microsoft.com/office/drawing/2014/main" id="{67C9F9A9-C69D-476C-A010-1728D4F76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4" name="Picture 33">
            <a:extLst>
              <a:ext uri="{FF2B5EF4-FFF2-40B4-BE49-F238E27FC236}">
                <a16:creationId xmlns:a16="http://schemas.microsoft.com/office/drawing/2014/main" id="{62C3C13E-4FD2-4BD2-AA71-6FC5393F8C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35" name="Rounded Rectangle 31">
            <a:extLst>
              <a:ext uri="{FF2B5EF4-FFF2-40B4-BE49-F238E27FC236}">
                <a16:creationId xmlns:a16="http://schemas.microsoft.com/office/drawing/2014/main" id="{2E738668-3850-4E18-B402-07304059282E}"/>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a:extLst>
              <a:ext uri="{FF2B5EF4-FFF2-40B4-BE49-F238E27FC236}">
                <a16:creationId xmlns:a16="http://schemas.microsoft.com/office/drawing/2014/main" id="{3B1F3DB2-203F-494C-B25C-EAE0B1D668B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7" name="Rectangle 36">
            <a:extLst>
              <a:ext uri="{FF2B5EF4-FFF2-40B4-BE49-F238E27FC236}">
                <a16:creationId xmlns:a16="http://schemas.microsoft.com/office/drawing/2014/main" id="{C7F02BD4-4114-4BA7-9A2F-05F484C81DA0}"/>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E4370E4B-5EB8-4E25-9DCA-42E24B0AB3FE}"/>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9" name="Group 38">
            <a:extLst>
              <a:ext uri="{FF2B5EF4-FFF2-40B4-BE49-F238E27FC236}">
                <a16:creationId xmlns:a16="http://schemas.microsoft.com/office/drawing/2014/main" id="{E4770FA4-6008-4EEB-B6E5-BAE92065ABB8}"/>
              </a:ext>
            </a:extLst>
          </p:cNvPr>
          <p:cNvGrpSpPr/>
          <p:nvPr/>
        </p:nvGrpSpPr>
        <p:grpSpPr>
          <a:xfrm>
            <a:off x="1261405" y="3855714"/>
            <a:ext cx="3645680" cy="643894"/>
            <a:chOff x="1717199" y="4363552"/>
            <a:chExt cx="3645680" cy="643894"/>
          </a:xfrm>
        </p:grpSpPr>
        <p:sp>
          <p:nvSpPr>
            <p:cNvPr id="40" name="Rounded Rectangle 36">
              <a:extLst>
                <a:ext uri="{FF2B5EF4-FFF2-40B4-BE49-F238E27FC236}">
                  <a16:creationId xmlns:a16="http://schemas.microsoft.com/office/drawing/2014/main" id="{31DE2E32-C3FD-4CF4-8F69-80A2C2D8E753}"/>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1" name="Rectangle 40">
              <a:extLst>
                <a:ext uri="{FF2B5EF4-FFF2-40B4-BE49-F238E27FC236}">
                  <a16:creationId xmlns:a16="http://schemas.microsoft.com/office/drawing/2014/main" id="{97EEFBB6-D409-4510-894C-E792A9E6212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id="{AA4243BD-7668-4409-AA3C-A6916B9702E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3" name="Group 42">
            <a:extLst>
              <a:ext uri="{FF2B5EF4-FFF2-40B4-BE49-F238E27FC236}">
                <a16:creationId xmlns:a16="http://schemas.microsoft.com/office/drawing/2014/main" id="{4D6BE387-42F3-49DA-AE84-72B351E271EA}"/>
              </a:ext>
            </a:extLst>
          </p:cNvPr>
          <p:cNvGrpSpPr/>
          <p:nvPr/>
        </p:nvGrpSpPr>
        <p:grpSpPr>
          <a:xfrm>
            <a:off x="1261405" y="4594182"/>
            <a:ext cx="5119273" cy="643894"/>
            <a:chOff x="1717199" y="5199333"/>
            <a:chExt cx="5119273" cy="643894"/>
          </a:xfrm>
        </p:grpSpPr>
        <p:sp>
          <p:nvSpPr>
            <p:cNvPr id="44" name="Rounded Rectangle 40">
              <a:extLst>
                <a:ext uri="{FF2B5EF4-FFF2-40B4-BE49-F238E27FC236}">
                  <a16:creationId xmlns:a16="http://schemas.microsoft.com/office/drawing/2014/main" id="{3AC03F2F-7E1D-4176-AA72-F5286F322CA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5" name="Rectangle 44">
              <a:extLst>
                <a:ext uri="{FF2B5EF4-FFF2-40B4-BE49-F238E27FC236}">
                  <a16:creationId xmlns:a16="http://schemas.microsoft.com/office/drawing/2014/main" id="{C28ACB76-AD78-4A06-ADAC-3DDC11B1B3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6" name="Oval 45">
              <a:extLst>
                <a:ext uri="{FF2B5EF4-FFF2-40B4-BE49-F238E27FC236}">
                  <a16:creationId xmlns:a16="http://schemas.microsoft.com/office/drawing/2014/main" id="{FC6D2634-7328-47A4-8DF7-AE402A72A1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7" name="Picture 2" descr="Star Cartoon Images, Stock Photos &amp;amp; Vectors | Shutterstock">
            <a:extLst>
              <a:ext uri="{FF2B5EF4-FFF2-40B4-BE49-F238E27FC236}">
                <a16:creationId xmlns:a16="http://schemas.microsoft.com/office/drawing/2014/main" id="{BF768DF3-5AF2-48A4-819D-C8E66505111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id="{AE2872E9-0319-43C9-8278-6A6C27E96B4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Star Cartoon Images, Stock Photos &amp;amp; Vectors | Shutterstock">
            <a:extLst>
              <a:ext uri="{FF2B5EF4-FFF2-40B4-BE49-F238E27FC236}">
                <a16:creationId xmlns:a16="http://schemas.microsoft.com/office/drawing/2014/main" id="{D786C831-732A-473F-B473-FE3DF42CDDC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3FC85B85-8335-4066-BBFB-4F680ABCDD58}"/>
              </a:ext>
            </a:extLst>
          </p:cNvPr>
          <p:cNvGrpSpPr/>
          <p:nvPr/>
        </p:nvGrpSpPr>
        <p:grpSpPr>
          <a:xfrm>
            <a:off x="1261405" y="5281954"/>
            <a:ext cx="8097635" cy="643894"/>
            <a:chOff x="1717199" y="5199333"/>
            <a:chExt cx="8097635" cy="643894"/>
          </a:xfrm>
        </p:grpSpPr>
        <p:sp>
          <p:nvSpPr>
            <p:cNvPr id="51" name="Rounded Rectangle 47">
              <a:extLst>
                <a:ext uri="{FF2B5EF4-FFF2-40B4-BE49-F238E27FC236}">
                  <a16:creationId xmlns:a16="http://schemas.microsoft.com/office/drawing/2014/main" id="{C8877DF5-BA47-43F0-B8D3-DDA878C449F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2" name="Rectangle 51">
              <a:extLst>
                <a:ext uri="{FF2B5EF4-FFF2-40B4-BE49-F238E27FC236}">
                  <a16:creationId xmlns:a16="http://schemas.microsoft.com/office/drawing/2014/main" id="{3FB811DC-E536-4410-B3F0-B1474F2912D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3" name="Oval 52">
              <a:extLst>
                <a:ext uri="{FF2B5EF4-FFF2-40B4-BE49-F238E27FC236}">
                  <a16:creationId xmlns:a16="http://schemas.microsoft.com/office/drawing/2014/main" id="{74D1AC19-F099-42C8-8946-DEA9D5429A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4" name="Picture 2" descr="Star Cartoon Images, Stock Photos &amp;amp; Vectors | Shutterstock">
            <a:extLst>
              <a:ext uri="{FF2B5EF4-FFF2-40B4-BE49-F238E27FC236}">
                <a16:creationId xmlns:a16="http://schemas.microsoft.com/office/drawing/2014/main" id="{EBF780E3-C0C8-4BF0-A99D-ADAA074426F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5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1" name="Picture 10" descr="Logo&#10;&#10;Description automatically generated">
            <a:extLst>
              <a:ext uri="{FF2B5EF4-FFF2-40B4-BE49-F238E27FC236}">
                <a16:creationId xmlns:a16="http://schemas.microsoft.com/office/drawing/2014/main" id="{8BD71244-7C58-4A56-A7B7-D05BEC01AC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2460528"/>
            <a:ext cx="7722599" cy="2624076"/>
          </a:xfrm>
          <a:prstGeom prst="rect">
            <a:avLst/>
          </a:prstGeom>
        </p:spPr>
      </p:pic>
    </p:spTree>
    <p:extLst>
      <p:ext uri="{BB962C8B-B14F-4D97-AF65-F5344CB8AC3E}">
        <p14:creationId xmlns:p14="http://schemas.microsoft.com/office/powerpoint/2010/main" val="89580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750" fill="hold"/>
                                        <p:tgtEl>
                                          <p:spTgt spid="11"/>
                                        </p:tgtEl>
                                        <p:attrNameLst>
                                          <p:attrName>ppt_w</p:attrName>
                                        </p:attrNameLst>
                                      </p:cBhvr>
                                      <p:tavLst>
                                        <p:tav tm="0">
                                          <p:val>
                                            <p:fltVal val="0"/>
                                          </p:val>
                                        </p:tav>
                                        <p:tav tm="100000">
                                          <p:val>
                                            <p:strVal val="#ppt_w"/>
                                          </p:val>
                                        </p:tav>
                                      </p:tavLst>
                                    </p:anim>
                                    <p:anim calcmode="lin" valueType="num">
                                      <p:cBhvr>
                                        <p:cTn id="37" dur="750" fill="hold"/>
                                        <p:tgtEl>
                                          <p:spTgt spid="11"/>
                                        </p:tgtEl>
                                        <p:attrNameLst>
                                          <p:attrName>ppt_h</p:attrName>
                                        </p:attrNameLst>
                                      </p:cBhvr>
                                      <p:tavLst>
                                        <p:tav tm="0">
                                          <p:val>
                                            <p:fltVal val="0"/>
                                          </p:val>
                                        </p:tav>
                                        <p:tav tm="100000">
                                          <p:val>
                                            <p:strVal val="#ppt_h"/>
                                          </p:val>
                                        </p:tav>
                                      </p:tavLst>
                                    </p:anim>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6200" y="1219200"/>
            <a:ext cx="7772400" cy="2685292"/>
          </a:xfrm>
          <a:prstGeom prst="rect">
            <a:avLst/>
          </a:prstGeom>
        </p:spPr>
      </p:pic>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609600" y="2971800"/>
            <a:ext cx="4572000" cy="4572000"/>
          </a:xfrm>
          <a:prstGeom prst="rect">
            <a:avLst/>
          </a:prstGeom>
        </p:spPr>
      </p:pic>
      <p:grpSp>
        <p:nvGrpSpPr>
          <p:cNvPr id="10" name="Group 9"/>
          <p:cNvGrpSpPr/>
          <p:nvPr/>
        </p:nvGrpSpPr>
        <p:grpSpPr>
          <a:xfrm>
            <a:off x="-1821476" y="3490944"/>
            <a:ext cx="19585923" cy="2991979"/>
            <a:chOff x="962275" y="3559848"/>
            <a:chExt cx="13922721" cy="2991979"/>
          </a:xfrm>
        </p:grpSpPr>
        <p:sp>
          <p:nvSpPr>
            <p:cNvPr id="11" name="TextBox 10"/>
            <p:cNvSpPr txBox="1"/>
            <p:nvPr/>
          </p:nvSpPr>
          <p:spPr>
            <a:xfrm rot="21301319">
              <a:off x="4591466" y="3559848"/>
              <a:ext cx="1029353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GIÚP MẸ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a:noFill/>
                </a:ln>
                <a:solidFill>
                  <a:prstClr val="white"/>
                </a:solidFill>
                <a:effectLst>
                  <a:glow rad="139700">
                    <a:srgbClr val="4F81BD">
                      <a:satMod val="175000"/>
                      <a:alpha val="40000"/>
                    </a:srgbClr>
                  </a:glow>
                </a:effectLst>
                <a:uLnTx/>
                <a:uFillTx/>
                <a:latin typeface="UTM Colossalis" panose="02040603050506020204" pitchFamily="18" charset="0"/>
                <a:ea typeface="+mn-ea"/>
                <a:cs typeface="+mn-cs"/>
              </a:endParaRPr>
            </a:p>
          </p:txBody>
        </p:sp>
        <p:sp>
          <p:nvSpPr>
            <p:cNvPr id="12" name="TextBox 11"/>
            <p:cNvSpPr txBox="1"/>
            <p:nvPr/>
          </p:nvSpPr>
          <p:spPr>
            <a:xfrm rot="21301319">
              <a:off x="962275" y="3997282"/>
              <a:ext cx="102935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GIÚP MẸ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rPr>
                <a:t>                             DỌN NHÀ</a:t>
              </a:r>
              <a:endParaRPr kumimoji="0" lang="en-US" sz="8000" b="0" i="0" u="none" strike="noStrike" kern="1200" cap="none" spc="0" normalizeH="0" baseline="0" noProof="0" dirty="0">
                <a:ln w="38100">
                  <a:solidFill>
                    <a:prstClr val="black">
                      <a:lumMod val="85000"/>
                      <a:lumOff val="15000"/>
                    </a:prstClr>
                  </a:solidFill>
                  <a:prstDash val="sysDash"/>
                </a:ln>
                <a:solidFill>
                  <a:srgbClr val="FEE65B"/>
                </a:solidFill>
                <a:effectLst>
                  <a:glow rad="139700">
                    <a:srgbClr val="4F81BD">
                      <a:satMod val="175000"/>
                      <a:alpha val="40000"/>
                    </a:srgbClr>
                  </a:glow>
                </a:effectLst>
                <a:uLnTx/>
                <a:uFillTx/>
                <a:latin typeface="UTM Colossalis" panose="02040603050506020204" pitchFamily="18" charset="0"/>
                <a:ea typeface="+mn-ea"/>
                <a:cs typeface="+mn-cs"/>
              </a:endParaRPr>
            </a:p>
          </p:txBody>
        </p:sp>
      </p:grpSp>
    </p:spTree>
    <p:extLst>
      <p:ext uri="{BB962C8B-B14F-4D97-AF65-F5344CB8AC3E}">
        <p14:creationId xmlns:p14="http://schemas.microsoft.com/office/powerpoint/2010/main" val="18247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3794687" y="2393224"/>
            <a:ext cx="4002411" cy="4002411"/>
          </a:xfrm>
          <a:prstGeom prst="rect">
            <a:avLst/>
          </a:prstGeom>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18811" t="12551" r="17612" b="17685"/>
          <a:stretch/>
        </p:blipFill>
        <p:spPr>
          <a:xfrm>
            <a:off x="609600" y="4865911"/>
            <a:ext cx="1739726" cy="2059899"/>
          </a:xfrm>
          <a:prstGeom prst="rect">
            <a:avLst/>
          </a:prstGeom>
        </p:spPr>
      </p:pic>
      <p:pic>
        <p:nvPicPr>
          <p:cNvPr id="12"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40481" y="1934171"/>
            <a:ext cx="609600" cy="609600"/>
          </a:xfrm>
          <a:prstGeom prst="rect">
            <a:avLst/>
          </a:prstGeom>
        </p:spPr>
      </p:pic>
      <p:pic>
        <p:nvPicPr>
          <p:cNvPr id="15" name="Picture 14">
            <a:hlinkClick r:id="rId9" action="ppaction://hlinksldjump"/>
          </p:cNvPr>
          <p:cNvPicPr>
            <a:picLocks noChangeAspect="1"/>
          </p:cNvPicPr>
          <p:nvPr/>
        </p:nvPicPr>
        <p:blipFill rotWithShape="1">
          <a:blip r:embed="rId10" cstate="print">
            <a:extLst>
              <a:ext uri="{28A0092B-C50C-407E-A947-70E740481C1C}">
                <a14:useLocalDpi xmlns:a14="http://schemas.microsoft.com/office/drawing/2010/main" val="0"/>
              </a:ext>
            </a:extLst>
          </a:blip>
          <a:srcRect r="46819" b="29589"/>
          <a:stretch/>
        </p:blipFill>
        <p:spPr>
          <a:xfrm>
            <a:off x="4003284" y="5472753"/>
            <a:ext cx="743166" cy="766643"/>
          </a:xfrm>
          <a:prstGeom prst="rect">
            <a:avLst/>
          </a:prstGeom>
        </p:spPr>
      </p:pic>
      <p:pic>
        <p:nvPicPr>
          <p:cNvPr id="17" name="Picture 16">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7078" t="12811" r="6054" b="25417"/>
          <a:stretch/>
        </p:blipFill>
        <p:spPr>
          <a:xfrm>
            <a:off x="2590801" y="5666400"/>
            <a:ext cx="888727" cy="572996"/>
          </a:xfrm>
          <a:prstGeom prst="rect">
            <a:avLst/>
          </a:prstGeom>
        </p:spPr>
      </p:pic>
      <p:pic>
        <p:nvPicPr>
          <p:cNvPr id="18" name="Picture 17">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75029" b="77102"/>
          <a:stretch/>
        </p:blipFill>
        <p:spPr>
          <a:xfrm>
            <a:off x="5168116" y="5678150"/>
            <a:ext cx="762610" cy="754530"/>
          </a:xfrm>
          <a:prstGeom prst="rect">
            <a:avLst/>
          </a:prstGeom>
        </p:spPr>
      </p:pic>
      <p:pic>
        <p:nvPicPr>
          <p:cNvPr id="19" name="Picture 18">
            <a:hlinkClick r:id="rId15"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8444"/>
                    </a14:imgEffect>
                  </a14:imgLayer>
                </a14:imgProps>
              </a:ext>
              <a:ext uri="{28A0092B-C50C-407E-A947-70E740481C1C}">
                <a14:useLocalDpi xmlns:a14="http://schemas.microsoft.com/office/drawing/2010/main" val="0"/>
              </a:ext>
            </a:extLst>
          </a:blip>
          <a:stretch>
            <a:fillRect/>
          </a:stretch>
        </p:blipFill>
        <p:spPr>
          <a:xfrm>
            <a:off x="10896600" y="6017897"/>
            <a:ext cx="990600" cy="755477"/>
          </a:xfrm>
          <a:prstGeom prst="rect">
            <a:avLst/>
          </a:prstGeom>
        </p:spPr>
      </p:pic>
      <p:pic>
        <p:nvPicPr>
          <p:cNvPr id="2" name="Picture 1" descr="1.png">
            <a:hlinkClick r:id="rId18" action="ppaction://hlinksldjump"/>
            <a:extLst>
              <a:ext uri="{FF2B5EF4-FFF2-40B4-BE49-F238E27FC236}">
                <a16:creationId xmlns:a16="http://schemas.microsoft.com/office/drawing/2014/main" id="{69EA1A66-6B86-B644-090E-510D34072B5E}"/>
              </a:ext>
            </a:extLst>
          </p:cNvPr>
          <p:cNvPicPr>
            <a:picLocks noChangeAspect="1"/>
          </p:cNvPicPr>
          <p:nvPr/>
        </p:nvPicPr>
        <p:blipFill>
          <a:blip r:embed="rId19" cstate="print"/>
          <a:stretch>
            <a:fillRect/>
          </a:stretch>
        </p:blipFill>
        <p:spPr>
          <a:xfrm>
            <a:off x="6648450" y="5534025"/>
            <a:ext cx="846674" cy="924735"/>
          </a:xfrm>
          <a:prstGeom prst="rect">
            <a:avLst/>
          </a:prstGeom>
        </p:spPr>
      </p:pic>
      <p:pic>
        <p:nvPicPr>
          <p:cNvPr id="3" name="Picture 8" descr="C:\Users\ADMIN\Desktop\Untitled.jpg">
            <a:hlinkClick r:id="rId20" action="ppaction://hlinksldjump"/>
            <a:extLst>
              <a:ext uri="{FF2B5EF4-FFF2-40B4-BE49-F238E27FC236}">
                <a16:creationId xmlns:a16="http://schemas.microsoft.com/office/drawing/2014/main" id="{64BE5E59-AF9C-FF95-DD0E-77911EAF9EE0}"/>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8171638" y="5667375"/>
            <a:ext cx="656769" cy="64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5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4" presetClass="path" presetSubtype="0" accel="50000" decel="50000" fill="hold" nodeType="clickEffect">
                                  <p:stCondLst>
                                    <p:cond delay="0"/>
                                  </p:stCondLst>
                                  <p:childTnLst>
                                    <p:animMotion origin="layout" path="M 6.26305E-7 -0.00717 L -0.02127 -0.0689 C -0.02923 -0.07653 -0.05454 -0.12763 -0.06707 -0.12763 C -0.08142 -0.12763 -0.11013 -0.10127 -0.11809 -0.09364 L -0.14288 -0.00717 " pathEditMode="relative" rAng="0" ptsTypes="FffFF">
                                      <p:cBhvr>
                                        <p:cTn id="11" dur="2000" fill="hold"/>
                                        <p:tgtEl>
                                          <p:spTgt spid="17"/>
                                        </p:tgtEl>
                                        <p:attrNameLst>
                                          <p:attrName>ppt_x</p:attrName>
                                          <p:attrName>ppt_y</p:attrName>
                                        </p:attrNameLst>
                                      </p:cBhvr>
                                      <p:rCtr x="-7150" y="-6035"/>
                                    </p:animMotion>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44" presetClass="path" presetSubtype="0" accel="50000" decel="50000" fill="hold" nodeType="clickEffect">
                                  <p:stCondLst>
                                    <p:cond delay="0"/>
                                  </p:stCondLst>
                                  <p:childTnLst>
                                    <p:animMotion origin="layout" path="M 1.1539E-6 0.02292 L -0.05613 -0.07523 C -0.07062 -0.08796 -0.08981 -0.1243 -0.11291 -0.1243 C -0.13889 -0.1243 -0.17752 -0.08564 -0.19201 -0.07291 L -0.2608 0.02292 " pathEditMode="relative" rAng="0" ptsTypes="AAAAA">
                                      <p:cBhvr>
                                        <p:cTn id="16" dur="2000" fill="hold"/>
                                        <p:tgtEl>
                                          <p:spTgt spid="15"/>
                                        </p:tgtEl>
                                        <p:attrNameLst>
                                          <p:attrName>ppt_x</p:attrName>
                                          <p:attrName>ppt_y</p:attrName>
                                        </p:attrNameLst>
                                      </p:cBhvr>
                                      <p:rCtr x="-13040" y="-7361"/>
                                    </p:animMotion>
                                  </p:childTnLst>
                                </p:cTn>
                              </p:par>
                            </p:childTnLst>
                          </p:cTn>
                        </p:par>
                      </p:childTnLst>
                    </p:cTn>
                  </p:par>
                </p:childTnLst>
              </p:cTn>
              <p:nextCondLst>
                <p:cond evt="onClick" delay="0">
                  <p:tgtEl>
                    <p:spTgt spid="15"/>
                  </p:tgtEl>
                </p:cond>
              </p:nextCondLst>
            </p:seq>
            <p:seq concurrent="1" nextAc="seek">
              <p:cTn id="17" restart="whenNotActive" fill="hold" evtFilter="cancelBubble" nodeType="interactiveSeq">
                <p:stCondLst>
                  <p:cond evt="onClick" delay="0">
                    <p:tgtEl>
                      <p:spTgt spid="1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2.59201E-6 2.89017E-7 L -0.07517 -0.11445 C -0.09436 -0.12763 -0.11733 -0.19168 -0.14761 -0.19168 C -0.1818 -0.19168 -0.22931 -0.1889 -0.2485 -0.17572 L -0.29744 -0.12717 L -0.34338 2.89017E-7 " pathEditMode="relative" rAng="0" ptsTypes="FffFAF">
                                      <p:cBhvr>
                                        <p:cTn id="21" dur="2000" fill="hold"/>
                                        <p:tgtEl>
                                          <p:spTgt spid="18"/>
                                        </p:tgtEl>
                                        <p:attrNameLst>
                                          <p:attrName>ppt_x</p:attrName>
                                          <p:attrName>ppt_y</p:attrName>
                                        </p:attrNameLst>
                                      </p:cBhvr>
                                      <p:rCtr x="-17176" y="-9595"/>
                                    </p:animMotion>
                                  </p:childTnLst>
                                </p:cTn>
                              </p:par>
                            </p:childTnLst>
                          </p:cTn>
                        </p:par>
                      </p:childTnLst>
                    </p:cTn>
                  </p:par>
                </p:childTnLst>
              </p:cTn>
              <p:nextCondLst>
                <p:cond evt="onClick" delay="0">
                  <p:tgtEl>
                    <p:spTgt spid="18"/>
                  </p:tgtEl>
                </p:cond>
              </p:nextCondLst>
            </p:seq>
            <p:audio>
              <p:cMediaNode vol="26415">
                <p:cTn id="22" fill="hold" display="0">
                  <p:stCondLst>
                    <p:cond delay="indefinite"/>
                  </p:stCondLst>
                  <p:endCondLst>
                    <p:cond evt="onStopAudio" delay="0">
                      <p:tgtEl>
                        <p:sldTgt/>
                      </p:tgtEl>
                    </p:cond>
                  </p:endCondLst>
                </p:cTn>
                <p:tgtEl>
                  <p:spTgt spid="12"/>
                </p:tgtEl>
              </p:cMediaNode>
            </p:audi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5E-6 4.44444E-6 C 0.03777 -0.03403 0.07579 -0.06783 0.00222 -0.08102 C -0.07136 -0.09422 -0.25625 -0.08681 -0.44063 -0.0794 " pathEditMode="relative" rAng="0" ptsTypes="AAA">
                                      <p:cBhvr>
                                        <p:cTn id="27" dur="2000" fill="hold"/>
                                        <p:tgtEl>
                                          <p:spTgt spid="2"/>
                                        </p:tgtEl>
                                        <p:attrNameLst>
                                          <p:attrName>ppt_x</p:attrName>
                                          <p:attrName>ppt_y</p:attrName>
                                        </p:attrNameLst>
                                      </p:cBhvr>
                                      <p:rCtr x="-19831" y="-4421"/>
                                    </p:animMotion>
                                  </p:childTnLst>
                                </p:cTn>
                              </p:par>
                            </p:childTnLst>
                          </p:cTn>
                        </p:par>
                      </p:childTnLst>
                    </p:cTn>
                  </p:par>
                </p:childTnLst>
              </p:cTn>
              <p:nextCondLst>
                <p:cond evt="onClick" delay="0">
                  <p:tgtEl>
                    <p:spTgt spid="2"/>
                  </p:tgtEl>
                </p:cond>
              </p:nextCondLst>
            </p:seq>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64" presetClass="path" presetSubtype="0" accel="50000" decel="50000" fill="hold" nodeType="clickEffect">
                                  <p:stCondLst>
                                    <p:cond delay="0"/>
                                  </p:stCondLst>
                                  <p:childTnLst>
                                    <p:animMotion origin="layout" path="M 4.58333E-6 -1.11111E-6 L -0.56667 -0.05555 " pathEditMode="relative" rAng="0" ptsTypes="AA">
                                      <p:cBhvr>
                                        <p:cTn id="32" dur="2000" fill="hold"/>
                                        <p:tgtEl>
                                          <p:spTgt spid="3"/>
                                        </p:tgtEl>
                                        <p:attrNameLst>
                                          <p:attrName>ppt_x</p:attrName>
                                          <p:attrName>ppt_y</p:attrName>
                                        </p:attrNameLst>
                                      </p:cBhvr>
                                      <p:rCtr x="-28333" y="-2778"/>
                                    </p:animMotion>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C95A5948-19A2-4937-8444-7122AA50B703}"/>
              </a:ext>
            </a:extLst>
          </p:cNvPr>
          <p:cNvSpPr/>
          <p:nvPr/>
        </p:nvSpPr>
        <p:spPr>
          <a:xfrm>
            <a:off x="195944" y="905069"/>
            <a:ext cx="2761859" cy="1726164"/>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Cùng</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xem</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video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nhé</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a:t>
            </a:r>
            <a:endParaRPr kumimoji="0" lang="zh-CN" altLang="en-US"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endParaRPr>
          </a:p>
        </p:txBody>
      </p:sp>
      <p:pic>
        <p:nvPicPr>
          <p:cNvPr id="3" name="图片 4">
            <a:extLst>
              <a:ext uri="{FF2B5EF4-FFF2-40B4-BE49-F238E27FC236}">
                <a16:creationId xmlns:a16="http://schemas.microsoft.com/office/drawing/2014/main" id="{E54F4D1B-F1C3-46F0-B417-A6599C64A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59341" flipH="1">
            <a:off x="416715" y="2813175"/>
            <a:ext cx="2699815" cy="3774144"/>
          </a:xfrm>
          <a:prstGeom prst="rect">
            <a:avLst/>
          </a:prstGeom>
        </p:spPr>
      </p:pic>
      <p:pic>
        <p:nvPicPr>
          <p:cNvPr id="5" name="Picture 4" descr="A picture containing text, electronics, monitor, display&#10;&#10;Description automatically generated">
            <a:extLst>
              <a:ext uri="{FF2B5EF4-FFF2-40B4-BE49-F238E27FC236}">
                <a16:creationId xmlns:a16="http://schemas.microsoft.com/office/drawing/2014/main" id="{D683B04B-13F4-4506-9DFD-8DD4B6809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218" y="643528"/>
            <a:ext cx="10355065" cy="5798836"/>
          </a:xfrm>
          <a:prstGeom prst="rect">
            <a:avLst/>
          </a:prstGeom>
        </p:spPr>
      </p:pic>
      <p:pic>
        <p:nvPicPr>
          <p:cNvPr id="7" name="Ban tay me">
            <a:hlinkClick r:id="" action="ppaction://media"/>
            <a:extLst>
              <a:ext uri="{FF2B5EF4-FFF2-40B4-BE49-F238E27FC236}">
                <a16:creationId xmlns:a16="http://schemas.microsoft.com/office/drawing/2014/main" id="{1065D747-51BD-47EE-AA4D-124A5BDC07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66" r="678"/>
          <a:stretch/>
        </p:blipFill>
        <p:spPr>
          <a:xfrm>
            <a:off x="3534074" y="705872"/>
            <a:ext cx="8139352" cy="4636119"/>
          </a:xfrm>
          <a:prstGeom prst="rect">
            <a:avLst/>
          </a:prstGeom>
        </p:spPr>
      </p:pic>
    </p:spTree>
    <p:extLst>
      <p:ext uri="{BB962C8B-B14F-4D97-AF65-F5344CB8AC3E}">
        <p14:creationId xmlns:p14="http://schemas.microsoft.com/office/powerpoint/2010/main" val="8745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5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B1EC7D-BC36-4ACD-AFD5-73D63089778B}"/>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C3F252E9-6C29-8E20-8056-A2A6F837A401}"/>
              </a:ext>
            </a:extLst>
          </p:cNvPr>
          <p:cNvGrpSpPr/>
          <p:nvPr/>
        </p:nvGrpSpPr>
        <p:grpSpPr>
          <a:xfrm>
            <a:off x="686231" y="466725"/>
            <a:ext cx="10730290" cy="1914484"/>
            <a:chOff x="2180136" y="1048864"/>
            <a:chExt cx="10645796" cy="1357336"/>
          </a:xfrm>
        </p:grpSpPr>
        <p:sp>
          <p:nvSpPr>
            <p:cNvPr id="4" name="Rectangle: Rounded Corners 6">
              <a:extLst>
                <a:ext uri="{FF2B5EF4-FFF2-40B4-BE49-F238E27FC236}">
                  <a16:creationId xmlns:a16="http://schemas.microsoft.com/office/drawing/2014/main" id="{58F67549-70E1-2D3D-ECB0-B7A76169CC60}"/>
                </a:ext>
              </a:extLst>
            </p:cNvPr>
            <p:cNvSpPr/>
            <p:nvPr/>
          </p:nvSpPr>
          <p:spPr>
            <a:xfrm>
              <a:off x="2770093" y="1224186"/>
              <a:ext cx="10055839" cy="1034669"/>
            </a:xfrm>
            <a:custGeom>
              <a:avLst/>
              <a:gdLst>
                <a:gd name="connsiteX0" fmla="*/ 0 w 10055839"/>
                <a:gd name="connsiteY0" fmla="*/ 172448 h 1034669"/>
                <a:gd name="connsiteX1" fmla="*/ 172448 w 10055839"/>
                <a:gd name="connsiteY1" fmla="*/ 0 h 1034669"/>
                <a:gd name="connsiteX2" fmla="*/ 549461 w 10055839"/>
                <a:gd name="connsiteY2" fmla="*/ 0 h 1034669"/>
                <a:gd name="connsiteX3" fmla="*/ 1120693 w 10055839"/>
                <a:gd name="connsiteY3" fmla="*/ 0 h 1034669"/>
                <a:gd name="connsiteX4" fmla="*/ 1886144 w 10055839"/>
                <a:gd name="connsiteY4" fmla="*/ 0 h 1034669"/>
                <a:gd name="connsiteX5" fmla="*/ 2166047 w 10055839"/>
                <a:gd name="connsiteY5" fmla="*/ 0 h 1034669"/>
                <a:gd name="connsiteX6" fmla="*/ 2640170 w 10055839"/>
                <a:gd name="connsiteY6" fmla="*/ 0 h 1034669"/>
                <a:gd name="connsiteX7" fmla="*/ 2920074 w 10055839"/>
                <a:gd name="connsiteY7" fmla="*/ 0 h 1034669"/>
                <a:gd name="connsiteX8" fmla="*/ 3297087 w 10055839"/>
                <a:gd name="connsiteY8" fmla="*/ 0 h 1034669"/>
                <a:gd name="connsiteX9" fmla="*/ 4062538 w 10055839"/>
                <a:gd name="connsiteY9" fmla="*/ 0 h 1034669"/>
                <a:gd name="connsiteX10" fmla="*/ 4439551 w 10055839"/>
                <a:gd name="connsiteY10" fmla="*/ 0 h 1034669"/>
                <a:gd name="connsiteX11" fmla="*/ 5107892 w 10055839"/>
                <a:gd name="connsiteY11" fmla="*/ 0 h 1034669"/>
                <a:gd name="connsiteX12" fmla="*/ 5387796 w 10055839"/>
                <a:gd name="connsiteY12" fmla="*/ 0 h 1034669"/>
                <a:gd name="connsiteX13" fmla="*/ 5959028 w 10055839"/>
                <a:gd name="connsiteY13" fmla="*/ 0 h 1034669"/>
                <a:gd name="connsiteX14" fmla="*/ 6724478 w 10055839"/>
                <a:gd name="connsiteY14" fmla="*/ 0 h 1034669"/>
                <a:gd name="connsiteX15" fmla="*/ 7004382 w 10055839"/>
                <a:gd name="connsiteY15" fmla="*/ 0 h 1034669"/>
                <a:gd name="connsiteX16" fmla="*/ 7769833 w 10055839"/>
                <a:gd name="connsiteY16" fmla="*/ 0 h 1034669"/>
                <a:gd name="connsiteX17" fmla="*/ 8243955 w 10055839"/>
                <a:gd name="connsiteY17" fmla="*/ 0 h 1034669"/>
                <a:gd name="connsiteX18" fmla="*/ 8912297 w 10055839"/>
                <a:gd name="connsiteY18" fmla="*/ 0 h 1034669"/>
                <a:gd name="connsiteX19" fmla="*/ 9883391 w 10055839"/>
                <a:gd name="connsiteY19" fmla="*/ 0 h 1034669"/>
                <a:gd name="connsiteX20" fmla="*/ 10055839 w 10055839"/>
                <a:gd name="connsiteY20" fmla="*/ 172448 h 1034669"/>
                <a:gd name="connsiteX21" fmla="*/ 10055839 w 10055839"/>
                <a:gd name="connsiteY21" fmla="*/ 531130 h 1034669"/>
                <a:gd name="connsiteX22" fmla="*/ 10055839 w 10055839"/>
                <a:gd name="connsiteY22" fmla="*/ 862221 h 1034669"/>
                <a:gd name="connsiteX23" fmla="*/ 9883391 w 10055839"/>
                <a:gd name="connsiteY23" fmla="*/ 1034669 h 1034669"/>
                <a:gd name="connsiteX24" fmla="*/ 9603487 w 10055839"/>
                <a:gd name="connsiteY24" fmla="*/ 1034669 h 1034669"/>
                <a:gd name="connsiteX25" fmla="*/ 9129365 w 10055839"/>
                <a:gd name="connsiteY25" fmla="*/ 1034669 h 1034669"/>
                <a:gd name="connsiteX26" fmla="*/ 8363914 w 10055839"/>
                <a:gd name="connsiteY26" fmla="*/ 1034669 h 1034669"/>
                <a:gd name="connsiteX27" fmla="*/ 7792682 w 10055839"/>
                <a:gd name="connsiteY27" fmla="*/ 1034669 h 1034669"/>
                <a:gd name="connsiteX28" fmla="*/ 7318560 w 10055839"/>
                <a:gd name="connsiteY28" fmla="*/ 1034669 h 1034669"/>
                <a:gd name="connsiteX29" fmla="*/ 6650218 w 10055839"/>
                <a:gd name="connsiteY29" fmla="*/ 1034669 h 1034669"/>
                <a:gd name="connsiteX30" fmla="*/ 6078986 w 10055839"/>
                <a:gd name="connsiteY30" fmla="*/ 1034669 h 1034669"/>
                <a:gd name="connsiteX31" fmla="*/ 5701973 w 10055839"/>
                <a:gd name="connsiteY31" fmla="*/ 1034669 h 1034669"/>
                <a:gd name="connsiteX32" fmla="*/ 5130741 w 10055839"/>
                <a:gd name="connsiteY32" fmla="*/ 1034669 h 1034669"/>
                <a:gd name="connsiteX33" fmla="*/ 4850838 w 10055839"/>
                <a:gd name="connsiteY33" fmla="*/ 1034669 h 1034669"/>
                <a:gd name="connsiteX34" fmla="*/ 4182496 w 10055839"/>
                <a:gd name="connsiteY34" fmla="*/ 1034669 h 1034669"/>
                <a:gd name="connsiteX35" fmla="*/ 3805483 w 10055839"/>
                <a:gd name="connsiteY35" fmla="*/ 1034669 h 1034669"/>
                <a:gd name="connsiteX36" fmla="*/ 3040032 w 10055839"/>
                <a:gd name="connsiteY36" fmla="*/ 1034669 h 1034669"/>
                <a:gd name="connsiteX37" fmla="*/ 2468800 w 10055839"/>
                <a:gd name="connsiteY37" fmla="*/ 1034669 h 1034669"/>
                <a:gd name="connsiteX38" fmla="*/ 1994678 w 10055839"/>
                <a:gd name="connsiteY38" fmla="*/ 1034669 h 1034669"/>
                <a:gd name="connsiteX39" fmla="*/ 1520555 w 10055839"/>
                <a:gd name="connsiteY39" fmla="*/ 1034669 h 1034669"/>
                <a:gd name="connsiteX40" fmla="*/ 1143542 w 10055839"/>
                <a:gd name="connsiteY40" fmla="*/ 1034669 h 1034669"/>
                <a:gd name="connsiteX41" fmla="*/ 766529 w 10055839"/>
                <a:gd name="connsiteY41" fmla="*/ 1034669 h 1034669"/>
                <a:gd name="connsiteX42" fmla="*/ 172448 w 10055839"/>
                <a:gd name="connsiteY42" fmla="*/ 1034669 h 1034669"/>
                <a:gd name="connsiteX43" fmla="*/ 0 w 10055839"/>
                <a:gd name="connsiteY43" fmla="*/ 862221 h 1034669"/>
                <a:gd name="connsiteX44" fmla="*/ 0 w 10055839"/>
                <a:gd name="connsiteY44" fmla="*/ 503539 h 1034669"/>
                <a:gd name="connsiteX45" fmla="*/ 0 w 10055839"/>
                <a:gd name="connsiteY45"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8"/>
                  </a:moveTo>
                  <a:cubicBezTo>
                    <a:pt x="-8247" y="72645"/>
                    <a:pt x="91048" y="6290"/>
                    <a:pt x="172448" y="0"/>
                  </a:cubicBezTo>
                  <a:cubicBezTo>
                    <a:pt x="260807" y="-11259"/>
                    <a:pt x="463451" y="16980"/>
                    <a:pt x="549461" y="0"/>
                  </a:cubicBezTo>
                  <a:cubicBezTo>
                    <a:pt x="635471" y="-16980"/>
                    <a:pt x="892987" y="17963"/>
                    <a:pt x="1120693" y="0"/>
                  </a:cubicBezTo>
                  <a:cubicBezTo>
                    <a:pt x="1348399" y="-17963"/>
                    <a:pt x="1699962" y="76259"/>
                    <a:pt x="1886144" y="0"/>
                  </a:cubicBezTo>
                  <a:cubicBezTo>
                    <a:pt x="2072326" y="-76259"/>
                    <a:pt x="2079870" y="24479"/>
                    <a:pt x="2166047" y="0"/>
                  </a:cubicBezTo>
                  <a:cubicBezTo>
                    <a:pt x="2252224" y="-24479"/>
                    <a:pt x="2405740" y="15316"/>
                    <a:pt x="2640170" y="0"/>
                  </a:cubicBezTo>
                  <a:cubicBezTo>
                    <a:pt x="2874600" y="-15316"/>
                    <a:pt x="2817316" y="22139"/>
                    <a:pt x="2920074" y="0"/>
                  </a:cubicBezTo>
                  <a:cubicBezTo>
                    <a:pt x="3022832" y="-22139"/>
                    <a:pt x="3165908" y="1774"/>
                    <a:pt x="3297087" y="0"/>
                  </a:cubicBezTo>
                  <a:cubicBezTo>
                    <a:pt x="3428266" y="-1774"/>
                    <a:pt x="3773964" y="6616"/>
                    <a:pt x="4062538" y="0"/>
                  </a:cubicBezTo>
                  <a:cubicBezTo>
                    <a:pt x="4351112" y="-6616"/>
                    <a:pt x="4274341" y="23721"/>
                    <a:pt x="4439551" y="0"/>
                  </a:cubicBezTo>
                  <a:cubicBezTo>
                    <a:pt x="4604761" y="-23721"/>
                    <a:pt x="4928574" y="6699"/>
                    <a:pt x="5107892" y="0"/>
                  </a:cubicBezTo>
                  <a:cubicBezTo>
                    <a:pt x="5287210" y="-6699"/>
                    <a:pt x="5275622" y="31649"/>
                    <a:pt x="5387796" y="0"/>
                  </a:cubicBezTo>
                  <a:cubicBezTo>
                    <a:pt x="5499970" y="-31649"/>
                    <a:pt x="5766635" y="58768"/>
                    <a:pt x="5959028" y="0"/>
                  </a:cubicBezTo>
                  <a:cubicBezTo>
                    <a:pt x="6151421" y="-58768"/>
                    <a:pt x="6566790" y="69377"/>
                    <a:pt x="6724478" y="0"/>
                  </a:cubicBezTo>
                  <a:cubicBezTo>
                    <a:pt x="6882166" y="-69377"/>
                    <a:pt x="6900837" y="28331"/>
                    <a:pt x="7004382" y="0"/>
                  </a:cubicBezTo>
                  <a:cubicBezTo>
                    <a:pt x="7107927" y="-28331"/>
                    <a:pt x="7401325" y="12613"/>
                    <a:pt x="7769833" y="0"/>
                  </a:cubicBezTo>
                  <a:cubicBezTo>
                    <a:pt x="8138341" y="-12613"/>
                    <a:pt x="8146001" y="30923"/>
                    <a:pt x="8243955" y="0"/>
                  </a:cubicBezTo>
                  <a:cubicBezTo>
                    <a:pt x="8341909" y="-30923"/>
                    <a:pt x="8645919" y="28684"/>
                    <a:pt x="8912297" y="0"/>
                  </a:cubicBezTo>
                  <a:cubicBezTo>
                    <a:pt x="9178675" y="-28684"/>
                    <a:pt x="9678729" y="46293"/>
                    <a:pt x="9883391" y="0"/>
                  </a:cubicBezTo>
                  <a:cubicBezTo>
                    <a:pt x="9959660" y="20640"/>
                    <a:pt x="10039664" y="56256"/>
                    <a:pt x="10055839" y="172448"/>
                  </a:cubicBezTo>
                  <a:cubicBezTo>
                    <a:pt x="10094739" y="324088"/>
                    <a:pt x="10028670" y="393107"/>
                    <a:pt x="10055839" y="531130"/>
                  </a:cubicBezTo>
                  <a:cubicBezTo>
                    <a:pt x="10083008" y="669153"/>
                    <a:pt x="10040588" y="781284"/>
                    <a:pt x="10055839" y="862221"/>
                  </a:cubicBezTo>
                  <a:cubicBezTo>
                    <a:pt x="10061896" y="957922"/>
                    <a:pt x="9971280" y="1039993"/>
                    <a:pt x="9883391" y="1034669"/>
                  </a:cubicBezTo>
                  <a:cubicBezTo>
                    <a:pt x="9749397" y="1062298"/>
                    <a:pt x="9682562" y="1020990"/>
                    <a:pt x="9603487" y="1034669"/>
                  </a:cubicBezTo>
                  <a:cubicBezTo>
                    <a:pt x="9524412" y="1048348"/>
                    <a:pt x="9348587" y="1020325"/>
                    <a:pt x="9129365" y="1034669"/>
                  </a:cubicBezTo>
                  <a:cubicBezTo>
                    <a:pt x="8910143" y="1049013"/>
                    <a:pt x="8576042" y="1029580"/>
                    <a:pt x="8363914" y="1034669"/>
                  </a:cubicBezTo>
                  <a:cubicBezTo>
                    <a:pt x="8151786" y="1039758"/>
                    <a:pt x="7990135" y="996114"/>
                    <a:pt x="7792682" y="1034669"/>
                  </a:cubicBezTo>
                  <a:cubicBezTo>
                    <a:pt x="7595229" y="1073224"/>
                    <a:pt x="7517667" y="979067"/>
                    <a:pt x="7318560" y="1034669"/>
                  </a:cubicBezTo>
                  <a:cubicBezTo>
                    <a:pt x="7119453" y="1090271"/>
                    <a:pt x="6939194" y="998004"/>
                    <a:pt x="6650218" y="1034669"/>
                  </a:cubicBezTo>
                  <a:cubicBezTo>
                    <a:pt x="6361242" y="1071334"/>
                    <a:pt x="6262192" y="969915"/>
                    <a:pt x="6078986" y="1034669"/>
                  </a:cubicBezTo>
                  <a:cubicBezTo>
                    <a:pt x="5895780" y="1099423"/>
                    <a:pt x="5886796" y="1001011"/>
                    <a:pt x="5701973" y="1034669"/>
                  </a:cubicBezTo>
                  <a:cubicBezTo>
                    <a:pt x="5517150" y="1068327"/>
                    <a:pt x="5348242" y="1000591"/>
                    <a:pt x="5130741" y="1034669"/>
                  </a:cubicBezTo>
                  <a:cubicBezTo>
                    <a:pt x="4913240" y="1068747"/>
                    <a:pt x="4980319" y="1001877"/>
                    <a:pt x="4850838" y="1034669"/>
                  </a:cubicBezTo>
                  <a:cubicBezTo>
                    <a:pt x="4721357" y="1067461"/>
                    <a:pt x="4371201" y="962237"/>
                    <a:pt x="4182496" y="1034669"/>
                  </a:cubicBezTo>
                  <a:cubicBezTo>
                    <a:pt x="3993791" y="1107101"/>
                    <a:pt x="3890427" y="1008496"/>
                    <a:pt x="3805483" y="1034669"/>
                  </a:cubicBezTo>
                  <a:cubicBezTo>
                    <a:pt x="3720539" y="1060842"/>
                    <a:pt x="3246635" y="998800"/>
                    <a:pt x="3040032" y="1034669"/>
                  </a:cubicBezTo>
                  <a:cubicBezTo>
                    <a:pt x="2833429" y="1070538"/>
                    <a:pt x="2657390" y="980459"/>
                    <a:pt x="2468800" y="1034669"/>
                  </a:cubicBezTo>
                  <a:cubicBezTo>
                    <a:pt x="2280210" y="1088879"/>
                    <a:pt x="2108253" y="1005258"/>
                    <a:pt x="1994678" y="1034669"/>
                  </a:cubicBezTo>
                  <a:cubicBezTo>
                    <a:pt x="1881103" y="1064080"/>
                    <a:pt x="1678038" y="1029252"/>
                    <a:pt x="1520555" y="1034669"/>
                  </a:cubicBezTo>
                  <a:cubicBezTo>
                    <a:pt x="1363072" y="1040086"/>
                    <a:pt x="1264100" y="1010335"/>
                    <a:pt x="1143542" y="1034669"/>
                  </a:cubicBezTo>
                  <a:cubicBezTo>
                    <a:pt x="1022984" y="1059003"/>
                    <a:pt x="899337" y="1016206"/>
                    <a:pt x="766529" y="1034669"/>
                  </a:cubicBezTo>
                  <a:cubicBezTo>
                    <a:pt x="633721" y="1053132"/>
                    <a:pt x="317958" y="968574"/>
                    <a:pt x="172448" y="1034669"/>
                  </a:cubicBezTo>
                  <a:cubicBezTo>
                    <a:pt x="59168" y="1042673"/>
                    <a:pt x="23419" y="962989"/>
                    <a:pt x="0" y="862221"/>
                  </a:cubicBezTo>
                  <a:cubicBezTo>
                    <a:pt x="-14534" y="784856"/>
                    <a:pt x="26949" y="610153"/>
                    <a:pt x="0" y="503539"/>
                  </a:cubicBezTo>
                  <a:cubicBezTo>
                    <a:pt x="-26949" y="396925"/>
                    <a:pt x="31745" y="317581"/>
                    <a:pt x="0" y="172448"/>
                  </a:cubicBezTo>
                  <a:close/>
                </a:path>
                <a:path w="10055839" h="1034669" stroke="0" extrusionOk="0">
                  <a:moveTo>
                    <a:pt x="0" y="172448"/>
                  </a:moveTo>
                  <a:cubicBezTo>
                    <a:pt x="12689" y="87287"/>
                    <a:pt x="75185" y="761"/>
                    <a:pt x="172448" y="0"/>
                  </a:cubicBezTo>
                  <a:cubicBezTo>
                    <a:pt x="273562" y="-29970"/>
                    <a:pt x="390963" y="24227"/>
                    <a:pt x="549461" y="0"/>
                  </a:cubicBezTo>
                  <a:cubicBezTo>
                    <a:pt x="707959" y="-24227"/>
                    <a:pt x="793141" y="33441"/>
                    <a:pt x="926474" y="0"/>
                  </a:cubicBezTo>
                  <a:cubicBezTo>
                    <a:pt x="1059807" y="-33441"/>
                    <a:pt x="1501708" y="54621"/>
                    <a:pt x="1691925" y="0"/>
                  </a:cubicBezTo>
                  <a:cubicBezTo>
                    <a:pt x="1882142" y="-54621"/>
                    <a:pt x="1935565" y="15244"/>
                    <a:pt x="2166047" y="0"/>
                  </a:cubicBezTo>
                  <a:cubicBezTo>
                    <a:pt x="2396529" y="-15244"/>
                    <a:pt x="2435535" y="9034"/>
                    <a:pt x="2640170" y="0"/>
                  </a:cubicBezTo>
                  <a:cubicBezTo>
                    <a:pt x="2844805" y="-9034"/>
                    <a:pt x="3045498" y="37658"/>
                    <a:pt x="3211402" y="0"/>
                  </a:cubicBezTo>
                  <a:cubicBezTo>
                    <a:pt x="3377306" y="-37658"/>
                    <a:pt x="3537225" y="33233"/>
                    <a:pt x="3782634" y="0"/>
                  </a:cubicBezTo>
                  <a:cubicBezTo>
                    <a:pt x="4028043" y="-33233"/>
                    <a:pt x="4110669" y="68494"/>
                    <a:pt x="4353866" y="0"/>
                  </a:cubicBezTo>
                  <a:cubicBezTo>
                    <a:pt x="4597063" y="-68494"/>
                    <a:pt x="4588275" y="22222"/>
                    <a:pt x="4730879" y="0"/>
                  </a:cubicBezTo>
                  <a:cubicBezTo>
                    <a:pt x="4873483" y="-22222"/>
                    <a:pt x="5153457" y="57987"/>
                    <a:pt x="5302111" y="0"/>
                  </a:cubicBezTo>
                  <a:cubicBezTo>
                    <a:pt x="5450765" y="-57987"/>
                    <a:pt x="5786459" y="6267"/>
                    <a:pt x="5970452" y="0"/>
                  </a:cubicBezTo>
                  <a:cubicBezTo>
                    <a:pt x="6154445" y="-6267"/>
                    <a:pt x="6473211" y="67454"/>
                    <a:pt x="6638794" y="0"/>
                  </a:cubicBezTo>
                  <a:cubicBezTo>
                    <a:pt x="6804377" y="-67454"/>
                    <a:pt x="6947096" y="53182"/>
                    <a:pt x="7112916" y="0"/>
                  </a:cubicBezTo>
                  <a:cubicBezTo>
                    <a:pt x="7278736" y="-53182"/>
                    <a:pt x="7355433" y="38008"/>
                    <a:pt x="7489929" y="0"/>
                  </a:cubicBezTo>
                  <a:cubicBezTo>
                    <a:pt x="7624425" y="-38008"/>
                    <a:pt x="7750186" y="36827"/>
                    <a:pt x="7964052" y="0"/>
                  </a:cubicBezTo>
                  <a:cubicBezTo>
                    <a:pt x="8177918" y="-36827"/>
                    <a:pt x="8334458" y="55751"/>
                    <a:pt x="8535284" y="0"/>
                  </a:cubicBezTo>
                  <a:cubicBezTo>
                    <a:pt x="8736110" y="-55751"/>
                    <a:pt x="8736782" y="17037"/>
                    <a:pt x="8815187" y="0"/>
                  </a:cubicBezTo>
                  <a:cubicBezTo>
                    <a:pt x="8893592" y="-17037"/>
                    <a:pt x="9635717" y="39651"/>
                    <a:pt x="9883391" y="0"/>
                  </a:cubicBezTo>
                  <a:cubicBezTo>
                    <a:pt x="9981905" y="7477"/>
                    <a:pt x="10077965" y="84743"/>
                    <a:pt x="10055839" y="172448"/>
                  </a:cubicBezTo>
                  <a:cubicBezTo>
                    <a:pt x="10093266" y="339209"/>
                    <a:pt x="10018874" y="437416"/>
                    <a:pt x="10055839" y="510437"/>
                  </a:cubicBezTo>
                  <a:cubicBezTo>
                    <a:pt x="10092804" y="583458"/>
                    <a:pt x="10016043" y="751053"/>
                    <a:pt x="10055839" y="862221"/>
                  </a:cubicBezTo>
                  <a:cubicBezTo>
                    <a:pt x="10068719" y="976364"/>
                    <a:pt x="9962693" y="1028586"/>
                    <a:pt x="9883391" y="1034669"/>
                  </a:cubicBezTo>
                  <a:cubicBezTo>
                    <a:pt x="9638860" y="1047616"/>
                    <a:pt x="9461861" y="1019544"/>
                    <a:pt x="9312159" y="1034669"/>
                  </a:cubicBezTo>
                  <a:cubicBezTo>
                    <a:pt x="9162457" y="1049794"/>
                    <a:pt x="8909219" y="971086"/>
                    <a:pt x="8546708" y="1034669"/>
                  </a:cubicBezTo>
                  <a:cubicBezTo>
                    <a:pt x="8184197" y="1098252"/>
                    <a:pt x="8163563" y="1027061"/>
                    <a:pt x="7878367" y="1034669"/>
                  </a:cubicBezTo>
                  <a:cubicBezTo>
                    <a:pt x="7593171" y="1042277"/>
                    <a:pt x="7502822" y="986434"/>
                    <a:pt x="7404244" y="1034669"/>
                  </a:cubicBezTo>
                  <a:cubicBezTo>
                    <a:pt x="7305666" y="1082904"/>
                    <a:pt x="7116502" y="1031899"/>
                    <a:pt x="7027231" y="1034669"/>
                  </a:cubicBezTo>
                  <a:cubicBezTo>
                    <a:pt x="6937960" y="1037439"/>
                    <a:pt x="6712043" y="1028323"/>
                    <a:pt x="6553109" y="1034669"/>
                  </a:cubicBezTo>
                  <a:cubicBezTo>
                    <a:pt x="6394175" y="1041015"/>
                    <a:pt x="6286820" y="1027544"/>
                    <a:pt x="6078986" y="1034669"/>
                  </a:cubicBezTo>
                  <a:cubicBezTo>
                    <a:pt x="5871152" y="1041794"/>
                    <a:pt x="5929536" y="1008483"/>
                    <a:pt x="5799083" y="1034669"/>
                  </a:cubicBezTo>
                  <a:cubicBezTo>
                    <a:pt x="5668630" y="1060855"/>
                    <a:pt x="5339931" y="1011508"/>
                    <a:pt x="5130741" y="1034669"/>
                  </a:cubicBezTo>
                  <a:cubicBezTo>
                    <a:pt x="4921551" y="1057830"/>
                    <a:pt x="4882072" y="1023528"/>
                    <a:pt x="4656619" y="1034669"/>
                  </a:cubicBezTo>
                  <a:cubicBezTo>
                    <a:pt x="4431166" y="1045810"/>
                    <a:pt x="4396655" y="1004147"/>
                    <a:pt x="4279606" y="1034669"/>
                  </a:cubicBezTo>
                  <a:cubicBezTo>
                    <a:pt x="4162557" y="1065191"/>
                    <a:pt x="3712840" y="1031567"/>
                    <a:pt x="3514155" y="1034669"/>
                  </a:cubicBezTo>
                  <a:cubicBezTo>
                    <a:pt x="3315470" y="1037771"/>
                    <a:pt x="3286700" y="994737"/>
                    <a:pt x="3137142" y="1034669"/>
                  </a:cubicBezTo>
                  <a:cubicBezTo>
                    <a:pt x="2987584" y="1074601"/>
                    <a:pt x="2783685" y="972251"/>
                    <a:pt x="2565910" y="1034669"/>
                  </a:cubicBezTo>
                  <a:cubicBezTo>
                    <a:pt x="2348135" y="1097087"/>
                    <a:pt x="2273877" y="980825"/>
                    <a:pt x="2091787" y="1034669"/>
                  </a:cubicBezTo>
                  <a:cubicBezTo>
                    <a:pt x="1909697" y="1088513"/>
                    <a:pt x="1527728" y="965527"/>
                    <a:pt x="1326337" y="1034669"/>
                  </a:cubicBezTo>
                  <a:cubicBezTo>
                    <a:pt x="1124946" y="1103811"/>
                    <a:pt x="1098315" y="1005234"/>
                    <a:pt x="949323" y="1034669"/>
                  </a:cubicBezTo>
                  <a:cubicBezTo>
                    <a:pt x="800331" y="1064104"/>
                    <a:pt x="500279" y="957095"/>
                    <a:pt x="172448" y="1034669"/>
                  </a:cubicBezTo>
                  <a:cubicBezTo>
                    <a:pt x="91544" y="1031681"/>
                    <a:pt x="-13819" y="942233"/>
                    <a:pt x="0" y="862221"/>
                  </a:cubicBezTo>
                  <a:cubicBezTo>
                    <a:pt x="-35470" y="752823"/>
                    <a:pt x="14040" y="672955"/>
                    <a:pt x="0" y="503539"/>
                  </a:cubicBezTo>
                  <a:cubicBezTo>
                    <a:pt x="-14040" y="334123"/>
                    <a:pt x="10443" y="267597"/>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custGeom>
                      <a:avLst/>
                      <a:gdLst>
                        <a:gd name="connsiteX0" fmla="*/ 0 w 10135650"/>
                        <a:gd name="connsiteY0" fmla="*/ 243232 h 1459371"/>
                        <a:gd name="connsiteX1" fmla="*/ 173816 w 10135650"/>
                        <a:gd name="connsiteY1" fmla="*/ 0 h 1459371"/>
                        <a:gd name="connsiteX2" fmla="*/ 553821 w 10135650"/>
                        <a:gd name="connsiteY2" fmla="*/ 0 h 1459371"/>
                        <a:gd name="connsiteX3" fmla="*/ 1129587 w 10135650"/>
                        <a:gd name="connsiteY3" fmla="*/ 0 h 1459371"/>
                        <a:gd name="connsiteX4" fmla="*/ 1901113 w 10135650"/>
                        <a:gd name="connsiteY4" fmla="*/ 0 h 1459371"/>
                        <a:gd name="connsiteX5" fmla="*/ 2183238 w 10135650"/>
                        <a:gd name="connsiteY5" fmla="*/ 0 h 1459371"/>
                        <a:gd name="connsiteX6" fmla="*/ 2661124 w 10135650"/>
                        <a:gd name="connsiteY6" fmla="*/ 0 h 1459371"/>
                        <a:gd name="connsiteX7" fmla="*/ 2943249 w 10135650"/>
                        <a:gd name="connsiteY7" fmla="*/ 0 h 1459371"/>
                        <a:gd name="connsiteX8" fmla="*/ 3323255 w 10135650"/>
                        <a:gd name="connsiteY8" fmla="*/ 0 h 1459371"/>
                        <a:gd name="connsiteX9" fmla="*/ 4094781 w 10135650"/>
                        <a:gd name="connsiteY9" fmla="*/ 0 h 1459371"/>
                        <a:gd name="connsiteX10" fmla="*/ 4474786 w 10135650"/>
                        <a:gd name="connsiteY10" fmla="*/ 0 h 1459371"/>
                        <a:gd name="connsiteX11" fmla="*/ 5148432 w 10135650"/>
                        <a:gd name="connsiteY11" fmla="*/ 0 h 1459371"/>
                        <a:gd name="connsiteX12" fmla="*/ 5430557 w 10135650"/>
                        <a:gd name="connsiteY12" fmla="*/ 0 h 1459371"/>
                        <a:gd name="connsiteX13" fmla="*/ 6006323 w 10135650"/>
                        <a:gd name="connsiteY13" fmla="*/ 0 h 1459371"/>
                        <a:gd name="connsiteX14" fmla="*/ 6777848 w 10135650"/>
                        <a:gd name="connsiteY14" fmla="*/ 0 h 1459371"/>
                        <a:gd name="connsiteX15" fmla="*/ 7059974 w 10135650"/>
                        <a:gd name="connsiteY15" fmla="*/ 0 h 1459371"/>
                        <a:gd name="connsiteX16" fmla="*/ 7831500 w 10135650"/>
                        <a:gd name="connsiteY16" fmla="*/ 0 h 1459371"/>
                        <a:gd name="connsiteX17" fmla="*/ 8309385 w 10135650"/>
                        <a:gd name="connsiteY17" fmla="*/ 0 h 1459371"/>
                        <a:gd name="connsiteX18" fmla="*/ 898303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49143 h 1459371"/>
                        <a:gd name="connsiteX22" fmla="*/ 10135649 w 10135650"/>
                        <a:gd name="connsiteY22" fmla="*/ 1216138 h 1459371"/>
                        <a:gd name="connsiteX23" fmla="*/ 9961833 w 10135650"/>
                        <a:gd name="connsiteY23" fmla="*/ 1459371 h 1459371"/>
                        <a:gd name="connsiteX24" fmla="*/ 9679707 w 10135650"/>
                        <a:gd name="connsiteY24" fmla="*/ 1459371 h 1459371"/>
                        <a:gd name="connsiteX25" fmla="*/ 9201822 w 10135650"/>
                        <a:gd name="connsiteY25" fmla="*/ 1459371 h 1459371"/>
                        <a:gd name="connsiteX26" fmla="*/ 8430296 w 10135650"/>
                        <a:gd name="connsiteY26" fmla="*/ 1459371 h 1459371"/>
                        <a:gd name="connsiteX27" fmla="*/ 7854530 w 10135650"/>
                        <a:gd name="connsiteY27" fmla="*/ 1459371 h 1459371"/>
                        <a:gd name="connsiteX28" fmla="*/ 7376645 w 10135650"/>
                        <a:gd name="connsiteY28" fmla="*/ 1459371 h 1459371"/>
                        <a:gd name="connsiteX29" fmla="*/ 6702999 w 10135650"/>
                        <a:gd name="connsiteY29" fmla="*/ 1459371 h 1459371"/>
                        <a:gd name="connsiteX30" fmla="*/ 6127233 w 10135650"/>
                        <a:gd name="connsiteY30" fmla="*/ 1459371 h 1459371"/>
                        <a:gd name="connsiteX31" fmla="*/ 5747228 w 10135650"/>
                        <a:gd name="connsiteY31" fmla="*/ 1459371 h 1459371"/>
                        <a:gd name="connsiteX32" fmla="*/ 5171462 w 10135650"/>
                        <a:gd name="connsiteY32" fmla="*/ 1459371 h 1459371"/>
                        <a:gd name="connsiteX33" fmla="*/ 4889338 w 10135650"/>
                        <a:gd name="connsiteY33" fmla="*/ 1459371 h 1459371"/>
                        <a:gd name="connsiteX34" fmla="*/ 4215691 w 10135650"/>
                        <a:gd name="connsiteY34" fmla="*/ 1459371 h 1459371"/>
                        <a:gd name="connsiteX35" fmla="*/ 3835686 w 10135650"/>
                        <a:gd name="connsiteY35" fmla="*/ 1459371 h 1459371"/>
                        <a:gd name="connsiteX36" fmla="*/ 3064160 w 10135650"/>
                        <a:gd name="connsiteY36" fmla="*/ 1459371 h 1459371"/>
                        <a:gd name="connsiteX37" fmla="*/ 2488394 w 10135650"/>
                        <a:gd name="connsiteY37" fmla="*/ 1459371 h 1459371"/>
                        <a:gd name="connsiteX38" fmla="*/ 2010509 w 10135650"/>
                        <a:gd name="connsiteY38" fmla="*/ 1459371 h 1459371"/>
                        <a:gd name="connsiteX39" fmla="*/ 1532623 w 10135650"/>
                        <a:gd name="connsiteY39" fmla="*/ 1459371 h 1459371"/>
                        <a:gd name="connsiteX40" fmla="*/ 1152618 w 10135650"/>
                        <a:gd name="connsiteY40" fmla="*/ 1459371 h 1459371"/>
                        <a:gd name="connsiteX41" fmla="*/ 772612 w 10135650"/>
                        <a:gd name="connsiteY41" fmla="*/ 1459371 h 1459371"/>
                        <a:gd name="connsiteX42" fmla="*/ 173816 w 10135650"/>
                        <a:gd name="connsiteY42" fmla="*/ 1459371 h 1459371"/>
                        <a:gd name="connsiteX43" fmla="*/ 0 w 10135650"/>
                        <a:gd name="connsiteY43" fmla="*/ 1216138 h 1459371"/>
                        <a:gd name="connsiteX44" fmla="*/ 0 w 10135650"/>
                        <a:gd name="connsiteY44" fmla="*/ 710227 h 1459371"/>
                        <a:gd name="connsiteX45" fmla="*/ 0 w 10135650"/>
                        <a:gd name="connsiteY45" fmla="*/ 243232 h 1459371"/>
                        <a:gd name="connsiteX0" fmla="*/ 0 w 10135650"/>
                        <a:gd name="connsiteY0" fmla="*/ 243232 h 1459371"/>
                        <a:gd name="connsiteX1" fmla="*/ 173816 w 10135650"/>
                        <a:gd name="connsiteY1" fmla="*/ 0 h 1459371"/>
                        <a:gd name="connsiteX2" fmla="*/ 553821 w 10135650"/>
                        <a:gd name="connsiteY2" fmla="*/ 0 h 1459371"/>
                        <a:gd name="connsiteX3" fmla="*/ 933827 w 10135650"/>
                        <a:gd name="connsiteY3" fmla="*/ 0 h 1459371"/>
                        <a:gd name="connsiteX4" fmla="*/ 1705353 w 10135650"/>
                        <a:gd name="connsiteY4" fmla="*/ 0 h 1459371"/>
                        <a:gd name="connsiteX5" fmla="*/ 2183238 w 10135650"/>
                        <a:gd name="connsiteY5" fmla="*/ 0 h 1459371"/>
                        <a:gd name="connsiteX6" fmla="*/ 2661124 w 10135650"/>
                        <a:gd name="connsiteY6" fmla="*/ 0 h 1459371"/>
                        <a:gd name="connsiteX7" fmla="*/ 3236890 w 10135650"/>
                        <a:gd name="connsiteY7" fmla="*/ 0 h 1459371"/>
                        <a:gd name="connsiteX8" fmla="*/ 3812655 w 10135650"/>
                        <a:gd name="connsiteY8" fmla="*/ 0 h 1459371"/>
                        <a:gd name="connsiteX9" fmla="*/ 4388421 w 10135650"/>
                        <a:gd name="connsiteY9" fmla="*/ 0 h 1459371"/>
                        <a:gd name="connsiteX10" fmla="*/ 4768426 w 10135650"/>
                        <a:gd name="connsiteY10" fmla="*/ 0 h 1459371"/>
                        <a:gd name="connsiteX11" fmla="*/ 5344192 w 10135650"/>
                        <a:gd name="connsiteY11" fmla="*/ 0 h 1459371"/>
                        <a:gd name="connsiteX12" fmla="*/ 6017838 w 10135650"/>
                        <a:gd name="connsiteY12" fmla="*/ 0 h 1459371"/>
                        <a:gd name="connsiteX13" fmla="*/ 6691484 w 10135650"/>
                        <a:gd name="connsiteY13" fmla="*/ 0 h 1459371"/>
                        <a:gd name="connsiteX14" fmla="*/ 7169369 w 10135650"/>
                        <a:gd name="connsiteY14" fmla="*/ 0 h 1459371"/>
                        <a:gd name="connsiteX15" fmla="*/ 7549374 w 10135650"/>
                        <a:gd name="connsiteY15" fmla="*/ 0 h 1459371"/>
                        <a:gd name="connsiteX16" fmla="*/ 8027260 w 10135650"/>
                        <a:gd name="connsiteY16" fmla="*/ 0 h 1459371"/>
                        <a:gd name="connsiteX17" fmla="*/ 8603026 w 10135650"/>
                        <a:gd name="connsiteY17" fmla="*/ 0 h 1459371"/>
                        <a:gd name="connsiteX18" fmla="*/ 888515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19956 h 1459371"/>
                        <a:gd name="connsiteX22" fmla="*/ 10135649 w 10135650"/>
                        <a:gd name="connsiteY22" fmla="*/ 1216138 h 1459371"/>
                        <a:gd name="connsiteX23" fmla="*/ 9961833 w 10135650"/>
                        <a:gd name="connsiteY23" fmla="*/ 1459371 h 1459371"/>
                        <a:gd name="connsiteX24" fmla="*/ 9386067 w 10135650"/>
                        <a:gd name="connsiteY24" fmla="*/ 1459371 h 1459371"/>
                        <a:gd name="connsiteX25" fmla="*/ 8614541 w 10135650"/>
                        <a:gd name="connsiteY25" fmla="*/ 1459371 h 1459371"/>
                        <a:gd name="connsiteX26" fmla="*/ 7940895 w 10135650"/>
                        <a:gd name="connsiteY26" fmla="*/ 1459371 h 1459371"/>
                        <a:gd name="connsiteX27" fmla="*/ 7463009 w 10135650"/>
                        <a:gd name="connsiteY27" fmla="*/ 1459371 h 1459371"/>
                        <a:gd name="connsiteX28" fmla="*/ 7083004 w 10135650"/>
                        <a:gd name="connsiteY28" fmla="*/ 1459371 h 1459371"/>
                        <a:gd name="connsiteX29" fmla="*/ 6605119 w 10135650"/>
                        <a:gd name="connsiteY29" fmla="*/ 1459371 h 1459371"/>
                        <a:gd name="connsiteX30" fmla="*/ 6127233 w 10135650"/>
                        <a:gd name="connsiteY30" fmla="*/ 1459371 h 1459371"/>
                        <a:gd name="connsiteX31" fmla="*/ 5845109 w 10135650"/>
                        <a:gd name="connsiteY31" fmla="*/ 1459371 h 1459371"/>
                        <a:gd name="connsiteX32" fmla="*/ 5171462 w 10135650"/>
                        <a:gd name="connsiteY32" fmla="*/ 1459371 h 1459371"/>
                        <a:gd name="connsiteX33" fmla="*/ 4693577 w 10135650"/>
                        <a:gd name="connsiteY33" fmla="*/ 1459371 h 1459371"/>
                        <a:gd name="connsiteX34" fmla="*/ 4313572 w 10135650"/>
                        <a:gd name="connsiteY34" fmla="*/ 1459371 h 1459371"/>
                        <a:gd name="connsiteX35" fmla="*/ 3542046 w 10135650"/>
                        <a:gd name="connsiteY35" fmla="*/ 1459371 h 1459371"/>
                        <a:gd name="connsiteX36" fmla="*/ 3162040 w 10135650"/>
                        <a:gd name="connsiteY36" fmla="*/ 1459371 h 1459371"/>
                        <a:gd name="connsiteX37" fmla="*/ 2586275 w 10135650"/>
                        <a:gd name="connsiteY37" fmla="*/ 1459371 h 1459371"/>
                        <a:gd name="connsiteX38" fmla="*/ 2108389 w 10135650"/>
                        <a:gd name="connsiteY38" fmla="*/ 1459371 h 1459371"/>
                        <a:gd name="connsiteX39" fmla="*/ 1336863 w 10135650"/>
                        <a:gd name="connsiteY39" fmla="*/ 1459371 h 1459371"/>
                        <a:gd name="connsiteX40" fmla="*/ 956857 w 10135650"/>
                        <a:gd name="connsiteY40" fmla="*/ 1459371 h 1459371"/>
                        <a:gd name="connsiteX41" fmla="*/ 173816 w 10135650"/>
                        <a:gd name="connsiteY41" fmla="*/ 1459371 h 1459371"/>
                        <a:gd name="connsiteX42" fmla="*/ 0 w 10135650"/>
                        <a:gd name="connsiteY42" fmla="*/ 1216138 h 1459371"/>
                        <a:gd name="connsiteX43" fmla="*/ 0 w 10135650"/>
                        <a:gd name="connsiteY43" fmla="*/ 710227 h 1459371"/>
                        <a:gd name="connsiteX44" fmla="*/ 0 w 10135650"/>
                        <a:gd name="connsiteY44" fmla="*/ 243232 h 14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5650" h="1459371" fill="none" extrusionOk="0">
                          <a:moveTo>
                            <a:pt x="0" y="243232"/>
                          </a:moveTo>
                          <a:cubicBezTo>
                            <a:pt x="-6076" y="103271"/>
                            <a:pt x="70550" y="-3251"/>
                            <a:pt x="173816" y="0"/>
                          </a:cubicBezTo>
                          <a:cubicBezTo>
                            <a:pt x="261271" y="-8898"/>
                            <a:pt x="477518" y="20846"/>
                            <a:pt x="553821" y="0"/>
                          </a:cubicBezTo>
                          <a:cubicBezTo>
                            <a:pt x="642123" y="17782"/>
                            <a:pt x="860830" y="36613"/>
                            <a:pt x="1129587" y="0"/>
                          </a:cubicBezTo>
                          <a:cubicBezTo>
                            <a:pt x="1312404" y="-3875"/>
                            <a:pt x="1725201" y="112088"/>
                            <a:pt x="1901113" y="0"/>
                          </a:cubicBezTo>
                          <a:cubicBezTo>
                            <a:pt x="2069837" y="-99416"/>
                            <a:pt x="2090876" y="41647"/>
                            <a:pt x="2183238" y="0"/>
                          </a:cubicBezTo>
                          <a:cubicBezTo>
                            <a:pt x="2287983" y="-46026"/>
                            <a:pt x="2405124" y="2780"/>
                            <a:pt x="2661124" y="0"/>
                          </a:cubicBezTo>
                          <a:cubicBezTo>
                            <a:pt x="2883238" y="-6179"/>
                            <a:pt x="2831354" y="20446"/>
                            <a:pt x="2943249" y="0"/>
                          </a:cubicBezTo>
                          <a:cubicBezTo>
                            <a:pt x="3045970" y="-42751"/>
                            <a:pt x="3184609" y="-17262"/>
                            <a:pt x="3323255" y="0"/>
                          </a:cubicBezTo>
                          <a:cubicBezTo>
                            <a:pt x="3474801" y="-35408"/>
                            <a:pt x="3779042" y="66751"/>
                            <a:pt x="4094781" y="0"/>
                          </a:cubicBezTo>
                          <a:cubicBezTo>
                            <a:pt x="4409377" y="-7527"/>
                            <a:pt x="4301993" y="38000"/>
                            <a:pt x="4474786" y="0"/>
                          </a:cubicBezTo>
                          <a:cubicBezTo>
                            <a:pt x="4655937" y="12202"/>
                            <a:pt x="4956623" y="32917"/>
                            <a:pt x="5148432" y="0"/>
                          </a:cubicBezTo>
                          <a:cubicBezTo>
                            <a:pt x="5331743" y="-13745"/>
                            <a:pt x="5317707" y="53614"/>
                            <a:pt x="5430557" y="0"/>
                          </a:cubicBezTo>
                          <a:cubicBezTo>
                            <a:pt x="5574320" y="-39971"/>
                            <a:pt x="5786569" y="42170"/>
                            <a:pt x="6006323" y="0"/>
                          </a:cubicBezTo>
                          <a:cubicBezTo>
                            <a:pt x="6237138" y="-64477"/>
                            <a:pt x="6619045" y="84558"/>
                            <a:pt x="6777848" y="0"/>
                          </a:cubicBezTo>
                          <a:cubicBezTo>
                            <a:pt x="6951093" y="-105671"/>
                            <a:pt x="6951288" y="42153"/>
                            <a:pt x="7059974" y="0"/>
                          </a:cubicBezTo>
                          <a:cubicBezTo>
                            <a:pt x="7171800" y="-26703"/>
                            <a:pt x="7441544" y="-38869"/>
                            <a:pt x="7831500" y="0"/>
                          </a:cubicBezTo>
                          <a:cubicBezTo>
                            <a:pt x="8198325" y="-22235"/>
                            <a:pt x="8200094" y="50246"/>
                            <a:pt x="8309385" y="0"/>
                          </a:cubicBezTo>
                          <a:cubicBezTo>
                            <a:pt x="8444969" y="-97780"/>
                            <a:pt x="8750276" y="71229"/>
                            <a:pt x="8983031" y="0"/>
                          </a:cubicBezTo>
                          <a:cubicBezTo>
                            <a:pt x="9223494" y="-38902"/>
                            <a:pt x="9723037" y="63295"/>
                            <a:pt x="9961833" y="0"/>
                          </a:cubicBezTo>
                          <a:cubicBezTo>
                            <a:pt x="10029578" y="23365"/>
                            <a:pt x="10120909" y="77675"/>
                            <a:pt x="10135649" y="243232"/>
                          </a:cubicBezTo>
                          <a:cubicBezTo>
                            <a:pt x="10188004" y="449877"/>
                            <a:pt x="10094191" y="580593"/>
                            <a:pt x="10135649" y="749143"/>
                          </a:cubicBezTo>
                          <a:cubicBezTo>
                            <a:pt x="10182441" y="943201"/>
                            <a:pt x="10144090" y="1090393"/>
                            <a:pt x="10135649" y="1216138"/>
                          </a:cubicBezTo>
                          <a:cubicBezTo>
                            <a:pt x="10135520" y="1330978"/>
                            <a:pt x="10052321" y="1471711"/>
                            <a:pt x="9961833" y="1459371"/>
                          </a:cubicBezTo>
                          <a:cubicBezTo>
                            <a:pt x="9840021" y="1514776"/>
                            <a:pt x="9781261" y="1442631"/>
                            <a:pt x="9679707" y="1459371"/>
                          </a:cubicBezTo>
                          <a:cubicBezTo>
                            <a:pt x="9599772" y="1474626"/>
                            <a:pt x="9419719" y="1491682"/>
                            <a:pt x="9201822" y="1459371"/>
                          </a:cubicBezTo>
                          <a:cubicBezTo>
                            <a:pt x="8985174" y="1484856"/>
                            <a:pt x="8650899" y="1460789"/>
                            <a:pt x="8430296" y="1459371"/>
                          </a:cubicBezTo>
                          <a:cubicBezTo>
                            <a:pt x="8235994" y="1500942"/>
                            <a:pt x="8047747" y="1387627"/>
                            <a:pt x="7854530" y="1459371"/>
                          </a:cubicBezTo>
                          <a:cubicBezTo>
                            <a:pt x="7659218" y="1549879"/>
                            <a:pt x="7579652" y="1341063"/>
                            <a:pt x="7376645" y="1459371"/>
                          </a:cubicBezTo>
                          <a:cubicBezTo>
                            <a:pt x="7192512" y="1547097"/>
                            <a:pt x="7013912" y="1468533"/>
                            <a:pt x="6702999" y="1459371"/>
                          </a:cubicBezTo>
                          <a:cubicBezTo>
                            <a:pt x="6421240" y="1483593"/>
                            <a:pt x="6308630" y="1414035"/>
                            <a:pt x="6127233" y="1459371"/>
                          </a:cubicBezTo>
                          <a:cubicBezTo>
                            <a:pt x="5969154" y="1538019"/>
                            <a:pt x="5921391" y="1405851"/>
                            <a:pt x="5747228" y="1459371"/>
                          </a:cubicBezTo>
                          <a:cubicBezTo>
                            <a:pt x="5540619" y="1480665"/>
                            <a:pt x="5406670" y="1397099"/>
                            <a:pt x="5171462" y="1459371"/>
                          </a:cubicBezTo>
                          <a:cubicBezTo>
                            <a:pt x="4948894" y="1511099"/>
                            <a:pt x="5018693" y="1393292"/>
                            <a:pt x="4889338" y="1459371"/>
                          </a:cubicBezTo>
                          <a:cubicBezTo>
                            <a:pt x="4743657" y="1497011"/>
                            <a:pt x="4387597" y="1343543"/>
                            <a:pt x="4215691" y="1459371"/>
                          </a:cubicBezTo>
                          <a:cubicBezTo>
                            <a:pt x="4036509" y="1574725"/>
                            <a:pt x="3924353" y="1413541"/>
                            <a:pt x="3835686" y="1459371"/>
                          </a:cubicBezTo>
                          <a:cubicBezTo>
                            <a:pt x="3773500" y="1504324"/>
                            <a:pt x="3323629" y="1414625"/>
                            <a:pt x="3064160" y="1459371"/>
                          </a:cubicBezTo>
                          <a:cubicBezTo>
                            <a:pt x="2902456" y="1523488"/>
                            <a:pt x="2637403" y="1397718"/>
                            <a:pt x="2488394" y="1459371"/>
                          </a:cubicBezTo>
                          <a:cubicBezTo>
                            <a:pt x="2292670" y="1555686"/>
                            <a:pt x="2121831" y="1405262"/>
                            <a:pt x="2010509" y="1459371"/>
                          </a:cubicBezTo>
                          <a:cubicBezTo>
                            <a:pt x="1872184" y="1459800"/>
                            <a:pt x="1699650" y="1425563"/>
                            <a:pt x="1532623" y="1459371"/>
                          </a:cubicBezTo>
                          <a:cubicBezTo>
                            <a:pt x="1368963" y="1494201"/>
                            <a:pt x="1276535" y="1405447"/>
                            <a:pt x="1152618" y="1459371"/>
                          </a:cubicBezTo>
                          <a:cubicBezTo>
                            <a:pt x="994895" y="1487724"/>
                            <a:pt x="884874" y="1468059"/>
                            <a:pt x="772612" y="1459371"/>
                          </a:cubicBezTo>
                          <a:cubicBezTo>
                            <a:pt x="681329" y="1499544"/>
                            <a:pt x="359600" y="1392799"/>
                            <a:pt x="173816" y="1459371"/>
                          </a:cubicBezTo>
                          <a:cubicBezTo>
                            <a:pt x="52179" y="1468252"/>
                            <a:pt x="21670" y="1361972"/>
                            <a:pt x="0" y="1216138"/>
                          </a:cubicBezTo>
                          <a:cubicBezTo>
                            <a:pt x="-17539" y="1146601"/>
                            <a:pt x="26594" y="851863"/>
                            <a:pt x="0" y="710227"/>
                          </a:cubicBezTo>
                          <a:cubicBezTo>
                            <a:pt x="-23162" y="531749"/>
                            <a:pt x="17540" y="430808"/>
                            <a:pt x="0" y="243232"/>
                          </a:cubicBezTo>
                          <a:close/>
                        </a:path>
                        <a:path w="10135650" h="1459371" stroke="0" extrusionOk="0">
                          <a:moveTo>
                            <a:pt x="0" y="243232"/>
                          </a:moveTo>
                          <a:cubicBezTo>
                            <a:pt x="15569" y="116918"/>
                            <a:pt x="80477" y="-721"/>
                            <a:pt x="173816" y="0"/>
                          </a:cubicBezTo>
                          <a:cubicBezTo>
                            <a:pt x="288599" y="-48109"/>
                            <a:pt x="415649" y="23478"/>
                            <a:pt x="553821" y="0"/>
                          </a:cubicBezTo>
                          <a:cubicBezTo>
                            <a:pt x="732518" y="-47874"/>
                            <a:pt x="786002" y="34084"/>
                            <a:pt x="933827" y="0"/>
                          </a:cubicBezTo>
                          <a:cubicBezTo>
                            <a:pt x="1069632" y="11547"/>
                            <a:pt x="1518953" y="98654"/>
                            <a:pt x="1705353" y="0"/>
                          </a:cubicBezTo>
                          <a:cubicBezTo>
                            <a:pt x="1906821" y="-102124"/>
                            <a:pt x="1939435" y="6004"/>
                            <a:pt x="2183238" y="0"/>
                          </a:cubicBezTo>
                          <a:cubicBezTo>
                            <a:pt x="2404552" y="-28220"/>
                            <a:pt x="2468674" y="12563"/>
                            <a:pt x="2661124" y="0"/>
                          </a:cubicBezTo>
                          <a:cubicBezTo>
                            <a:pt x="2827507" y="20474"/>
                            <a:pt x="3032452" y="56206"/>
                            <a:pt x="3236890" y="0"/>
                          </a:cubicBezTo>
                          <a:cubicBezTo>
                            <a:pt x="3405784" y="-8702"/>
                            <a:pt x="3566986" y="32939"/>
                            <a:pt x="3812655" y="0"/>
                          </a:cubicBezTo>
                          <a:cubicBezTo>
                            <a:pt x="4072448" y="-26823"/>
                            <a:pt x="4111667" y="66827"/>
                            <a:pt x="4388421" y="0"/>
                          </a:cubicBezTo>
                          <a:cubicBezTo>
                            <a:pt x="4640469" y="-74953"/>
                            <a:pt x="4624595" y="38898"/>
                            <a:pt x="4768426" y="0"/>
                          </a:cubicBezTo>
                          <a:cubicBezTo>
                            <a:pt x="4940854" y="-56295"/>
                            <a:pt x="5179501" y="47173"/>
                            <a:pt x="5344192" y="0"/>
                          </a:cubicBezTo>
                          <a:cubicBezTo>
                            <a:pt x="5549589" y="-80969"/>
                            <a:pt x="5868334" y="16955"/>
                            <a:pt x="6017838" y="0"/>
                          </a:cubicBezTo>
                          <a:cubicBezTo>
                            <a:pt x="6220662" y="-15584"/>
                            <a:pt x="6519445" y="118578"/>
                            <a:pt x="6691484" y="0"/>
                          </a:cubicBezTo>
                          <a:cubicBezTo>
                            <a:pt x="6865741" y="-46038"/>
                            <a:pt x="7003839" y="42734"/>
                            <a:pt x="7169369" y="0"/>
                          </a:cubicBezTo>
                          <a:cubicBezTo>
                            <a:pt x="7345841" y="-75000"/>
                            <a:pt x="7402295" y="23240"/>
                            <a:pt x="7549374" y="0"/>
                          </a:cubicBezTo>
                          <a:cubicBezTo>
                            <a:pt x="7691545" y="-16676"/>
                            <a:pt x="7842021" y="42647"/>
                            <a:pt x="8027260" y="0"/>
                          </a:cubicBezTo>
                          <a:cubicBezTo>
                            <a:pt x="8294816" y="-21934"/>
                            <a:pt x="8374966" y="86140"/>
                            <a:pt x="8603026" y="0"/>
                          </a:cubicBezTo>
                          <a:cubicBezTo>
                            <a:pt x="8811273" y="-75437"/>
                            <a:pt x="8811740" y="25449"/>
                            <a:pt x="8885151" y="0"/>
                          </a:cubicBezTo>
                          <a:cubicBezTo>
                            <a:pt x="8943896" y="-47463"/>
                            <a:pt x="9757279" y="-5994"/>
                            <a:pt x="9961833" y="0"/>
                          </a:cubicBezTo>
                          <a:cubicBezTo>
                            <a:pt x="10081568" y="27056"/>
                            <a:pt x="10175803" y="100856"/>
                            <a:pt x="10135649" y="243232"/>
                          </a:cubicBezTo>
                          <a:cubicBezTo>
                            <a:pt x="10163075" y="479383"/>
                            <a:pt x="10098934" y="629003"/>
                            <a:pt x="10135649" y="719956"/>
                          </a:cubicBezTo>
                          <a:cubicBezTo>
                            <a:pt x="10173306" y="833693"/>
                            <a:pt x="10115700" y="1084097"/>
                            <a:pt x="10135649" y="1216138"/>
                          </a:cubicBezTo>
                          <a:cubicBezTo>
                            <a:pt x="10150552" y="1373673"/>
                            <a:pt x="10040751" y="1474646"/>
                            <a:pt x="9961833" y="1459371"/>
                          </a:cubicBezTo>
                          <a:cubicBezTo>
                            <a:pt x="9700820" y="1489625"/>
                            <a:pt x="9554812" y="1479702"/>
                            <a:pt x="9386067" y="1459371"/>
                          </a:cubicBezTo>
                          <a:cubicBezTo>
                            <a:pt x="9290465" y="1451307"/>
                            <a:pt x="9014684" y="1359149"/>
                            <a:pt x="8614541" y="1459371"/>
                          </a:cubicBezTo>
                          <a:cubicBezTo>
                            <a:pt x="8233195" y="1575177"/>
                            <a:pt x="8247376" y="1427130"/>
                            <a:pt x="7940895" y="1459371"/>
                          </a:cubicBezTo>
                          <a:cubicBezTo>
                            <a:pt x="7638486" y="1468486"/>
                            <a:pt x="7579723" y="1375558"/>
                            <a:pt x="7463009" y="1459371"/>
                          </a:cubicBezTo>
                          <a:cubicBezTo>
                            <a:pt x="7367086" y="1508453"/>
                            <a:pt x="7173645" y="1436808"/>
                            <a:pt x="7083004" y="1459371"/>
                          </a:cubicBezTo>
                          <a:cubicBezTo>
                            <a:pt x="7003756" y="1464863"/>
                            <a:pt x="6728314" y="1469041"/>
                            <a:pt x="6605119" y="1459371"/>
                          </a:cubicBezTo>
                          <a:cubicBezTo>
                            <a:pt x="6466613" y="1472176"/>
                            <a:pt x="6362091" y="1453517"/>
                            <a:pt x="6127233" y="1459371"/>
                          </a:cubicBezTo>
                          <a:cubicBezTo>
                            <a:pt x="5921267" y="1465314"/>
                            <a:pt x="5972781" y="1421850"/>
                            <a:pt x="5845109" y="1459371"/>
                          </a:cubicBezTo>
                          <a:cubicBezTo>
                            <a:pt x="5700704" y="1490824"/>
                            <a:pt x="5387611" y="1431252"/>
                            <a:pt x="5171462" y="1459371"/>
                          </a:cubicBezTo>
                          <a:cubicBezTo>
                            <a:pt x="4977240" y="1487348"/>
                            <a:pt x="4907191" y="1441193"/>
                            <a:pt x="4693577" y="1459371"/>
                          </a:cubicBezTo>
                          <a:cubicBezTo>
                            <a:pt x="4459227" y="1469825"/>
                            <a:pt x="4441420" y="1398627"/>
                            <a:pt x="4313572" y="1459371"/>
                          </a:cubicBezTo>
                          <a:cubicBezTo>
                            <a:pt x="4154275" y="1474234"/>
                            <a:pt x="3722734" y="1400282"/>
                            <a:pt x="3542046" y="1459371"/>
                          </a:cubicBezTo>
                          <a:cubicBezTo>
                            <a:pt x="3337040" y="1456641"/>
                            <a:pt x="3330693" y="1402993"/>
                            <a:pt x="3162040" y="1459371"/>
                          </a:cubicBezTo>
                          <a:cubicBezTo>
                            <a:pt x="3052031" y="1557355"/>
                            <a:pt x="2809296" y="1357137"/>
                            <a:pt x="2586275" y="1459371"/>
                          </a:cubicBezTo>
                          <a:cubicBezTo>
                            <a:pt x="2362421" y="1575522"/>
                            <a:pt x="2340317" y="1391579"/>
                            <a:pt x="2108389" y="1459371"/>
                          </a:cubicBezTo>
                          <a:cubicBezTo>
                            <a:pt x="1921211" y="1548760"/>
                            <a:pt x="1555968" y="1350488"/>
                            <a:pt x="1336863" y="1459371"/>
                          </a:cubicBezTo>
                          <a:cubicBezTo>
                            <a:pt x="1140320" y="1565186"/>
                            <a:pt x="1093845" y="1430922"/>
                            <a:pt x="956857" y="1459371"/>
                          </a:cubicBezTo>
                          <a:cubicBezTo>
                            <a:pt x="802190" y="1487016"/>
                            <a:pt x="505735" y="1335728"/>
                            <a:pt x="173816" y="1459371"/>
                          </a:cubicBezTo>
                          <a:cubicBezTo>
                            <a:pt x="80344" y="1439492"/>
                            <a:pt x="-21781" y="1328627"/>
                            <a:pt x="0" y="1216138"/>
                          </a:cubicBezTo>
                          <a:cubicBezTo>
                            <a:pt x="-67856" y="1051799"/>
                            <a:pt x="33635" y="955470"/>
                            <a:pt x="0" y="710227"/>
                          </a:cubicBezTo>
                          <a:cubicBezTo>
                            <a:pt x="-34096" y="459257"/>
                            <a:pt x="-2455" y="361171"/>
                            <a:pt x="0" y="243232"/>
                          </a:cubicBezTo>
                          <a:close/>
                        </a:path>
                        <a:path w="10135650" h="1459371" fill="none" stroke="0" extrusionOk="0">
                          <a:moveTo>
                            <a:pt x="0" y="243232"/>
                          </a:moveTo>
                          <a:cubicBezTo>
                            <a:pt x="10997" y="117800"/>
                            <a:pt x="87878" y="10335"/>
                            <a:pt x="173816" y="0"/>
                          </a:cubicBezTo>
                          <a:cubicBezTo>
                            <a:pt x="244163" y="-14040"/>
                            <a:pt x="455494" y="2724"/>
                            <a:pt x="553821" y="0"/>
                          </a:cubicBezTo>
                          <a:cubicBezTo>
                            <a:pt x="664438" y="6778"/>
                            <a:pt x="953933" y="11722"/>
                            <a:pt x="1129587" y="0"/>
                          </a:cubicBezTo>
                          <a:cubicBezTo>
                            <a:pt x="1394077" y="3484"/>
                            <a:pt x="1722132" y="151407"/>
                            <a:pt x="1901113" y="0"/>
                          </a:cubicBezTo>
                          <a:cubicBezTo>
                            <a:pt x="2090379" y="-116780"/>
                            <a:pt x="2094195" y="22477"/>
                            <a:pt x="2183238" y="0"/>
                          </a:cubicBezTo>
                          <a:cubicBezTo>
                            <a:pt x="2253877" y="-34574"/>
                            <a:pt x="2421736" y="-3531"/>
                            <a:pt x="2661124" y="0"/>
                          </a:cubicBezTo>
                          <a:cubicBezTo>
                            <a:pt x="2890629" y="-33048"/>
                            <a:pt x="2841545" y="32877"/>
                            <a:pt x="2943249" y="0"/>
                          </a:cubicBezTo>
                          <a:cubicBezTo>
                            <a:pt x="3067791" y="2065"/>
                            <a:pt x="3180235" y="-28712"/>
                            <a:pt x="3323255" y="0"/>
                          </a:cubicBezTo>
                          <a:cubicBezTo>
                            <a:pt x="3481935" y="25324"/>
                            <a:pt x="3819641" y="5173"/>
                            <a:pt x="4094781" y="0"/>
                          </a:cubicBezTo>
                          <a:cubicBezTo>
                            <a:pt x="4368414" y="-1546"/>
                            <a:pt x="4301278" y="16859"/>
                            <a:pt x="4474786" y="0"/>
                          </a:cubicBezTo>
                          <a:cubicBezTo>
                            <a:pt x="4643906" y="-23584"/>
                            <a:pt x="4970286" y="3146"/>
                            <a:pt x="5148432" y="0"/>
                          </a:cubicBezTo>
                          <a:cubicBezTo>
                            <a:pt x="5329543" y="-8311"/>
                            <a:pt x="5310340" y="47403"/>
                            <a:pt x="5430557" y="0"/>
                          </a:cubicBezTo>
                          <a:cubicBezTo>
                            <a:pt x="5556883" y="-83463"/>
                            <a:pt x="5778942" y="48130"/>
                            <a:pt x="6006323" y="0"/>
                          </a:cubicBezTo>
                          <a:cubicBezTo>
                            <a:pt x="6235089" y="-53158"/>
                            <a:pt x="6668782" y="114094"/>
                            <a:pt x="6777848" y="0"/>
                          </a:cubicBezTo>
                          <a:cubicBezTo>
                            <a:pt x="6928650" y="-98147"/>
                            <a:pt x="6955728" y="48449"/>
                            <a:pt x="7059974" y="0"/>
                          </a:cubicBezTo>
                          <a:cubicBezTo>
                            <a:pt x="7190056" y="18762"/>
                            <a:pt x="7473599" y="22398"/>
                            <a:pt x="7831500" y="0"/>
                          </a:cubicBezTo>
                          <a:cubicBezTo>
                            <a:pt x="8197699" y="-13838"/>
                            <a:pt x="8195645" y="53349"/>
                            <a:pt x="8309385" y="0"/>
                          </a:cubicBezTo>
                          <a:cubicBezTo>
                            <a:pt x="8424907" y="-109074"/>
                            <a:pt x="8697863" y="34920"/>
                            <a:pt x="8983031" y="0"/>
                          </a:cubicBezTo>
                          <a:cubicBezTo>
                            <a:pt x="9258556" y="-30137"/>
                            <a:pt x="9716522" y="50400"/>
                            <a:pt x="9961833" y="0"/>
                          </a:cubicBezTo>
                          <a:cubicBezTo>
                            <a:pt x="10037489" y="31167"/>
                            <a:pt x="10096607" y="76866"/>
                            <a:pt x="10135649" y="243232"/>
                          </a:cubicBezTo>
                          <a:cubicBezTo>
                            <a:pt x="10180491" y="425846"/>
                            <a:pt x="10114462" y="553142"/>
                            <a:pt x="10135649" y="749143"/>
                          </a:cubicBezTo>
                          <a:cubicBezTo>
                            <a:pt x="10182311" y="934357"/>
                            <a:pt x="10108217" y="1105144"/>
                            <a:pt x="10135649" y="1216138"/>
                          </a:cubicBezTo>
                          <a:cubicBezTo>
                            <a:pt x="10143451" y="1358813"/>
                            <a:pt x="10052557" y="1465857"/>
                            <a:pt x="9961833" y="1459371"/>
                          </a:cubicBezTo>
                          <a:cubicBezTo>
                            <a:pt x="9826472" y="1521756"/>
                            <a:pt x="9760484" y="1441515"/>
                            <a:pt x="9679707" y="1459371"/>
                          </a:cubicBezTo>
                          <a:cubicBezTo>
                            <a:pt x="9586847" y="1454574"/>
                            <a:pt x="9438480" y="1454622"/>
                            <a:pt x="9201822" y="1459371"/>
                          </a:cubicBezTo>
                          <a:cubicBezTo>
                            <a:pt x="8962497" y="1520445"/>
                            <a:pt x="8700503" y="1432319"/>
                            <a:pt x="8430296" y="1459371"/>
                          </a:cubicBezTo>
                          <a:cubicBezTo>
                            <a:pt x="8239360" y="1432786"/>
                            <a:pt x="8037582" y="1440340"/>
                            <a:pt x="7854530" y="1459371"/>
                          </a:cubicBezTo>
                          <a:cubicBezTo>
                            <a:pt x="7700230" y="1516600"/>
                            <a:pt x="7576521" y="1398345"/>
                            <a:pt x="7376645" y="1459371"/>
                          </a:cubicBezTo>
                          <a:cubicBezTo>
                            <a:pt x="7156069" y="1538914"/>
                            <a:pt x="6999497" y="1387439"/>
                            <a:pt x="6702999" y="1459371"/>
                          </a:cubicBezTo>
                          <a:cubicBezTo>
                            <a:pt x="6403212" y="1499096"/>
                            <a:pt x="6323637" y="1364482"/>
                            <a:pt x="6127233" y="1459371"/>
                          </a:cubicBezTo>
                          <a:cubicBezTo>
                            <a:pt x="5976558" y="1544312"/>
                            <a:pt x="5943457" y="1409786"/>
                            <a:pt x="5747228" y="1459371"/>
                          </a:cubicBezTo>
                          <a:cubicBezTo>
                            <a:pt x="5546231" y="1473086"/>
                            <a:pt x="5430093" y="1393635"/>
                            <a:pt x="5171462" y="1459371"/>
                          </a:cubicBezTo>
                          <a:cubicBezTo>
                            <a:pt x="4952457" y="1492548"/>
                            <a:pt x="5040652" y="1409101"/>
                            <a:pt x="4889338" y="1459371"/>
                          </a:cubicBezTo>
                          <a:cubicBezTo>
                            <a:pt x="4780507" y="1501105"/>
                            <a:pt x="4380816" y="1329573"/>
                            <a:pt x="4215691" y="1459371"/>
                          </a:cubicBezTo>
                          <a:cubicBezTo>
                            <a:pt x="4046546" y="1575417"/>
                            <a:pt x="3913048" y="1428902"/>
                            <a:pt x="3835686" y="1459371"/>
                          </a:cubicBezTo>
                          <a:cubicBezTo>
                            <a:pt x="3706321" y="1523413"/>
                            <a:pt x="3303193" y="1368030"/>
                            <a:pt x="3064160" y="1459371"/>
                          </a:cubicBezTo>
                          <a:cubicBezTo>
                            <a:pt x="2829224" y="1495194"/>
                            <a:pt x="2706359" y="1395580"/>
                            <a:pt x="2488394" y="1459371"/>
                          </a:cubicBezTo>
                          <a:cubicBezTo>
                            <a:pt x="2325473" y="1523424"/>
                            <a:pt x="2113874" y="1437150"/>
                            <a:pt x="2010509" y="1459371"/>
                          </a:cubicBezTo>
                          <a:cubicBezTo>
                            <a:pt x="1930637" y="1470711"/>
                            <a:pt x="1691235" y="1419514"/>
                            <a:pt x="1532623" y="1459371"/>
                          </a:cubicBezTo>
                          <a:cubicBezTo>
                            <a:pt x="1359332" y="1477897"/>
                            <a:pt x="1301273" y="1417243"/>
                            <a:pt x="1152618" y="1459371"/>
                          </a:cubicBezTo>
                          <a:cubicBezTo>
                            <a:pt x="1025347" y="1515855"/>
                            <a:pt x="920545" y="1430004"/>
                            <a:pt x="772612" y="1459371"/>
                          </a:cubicBezTo>
                          <a:cubicBezTo>
                            <a:pt x="645195" y="1445813"/>
                            <a:pt x="318577" y="1348121"/>
                            <a:pt x="173816" y="1459371"/>
                          </a:cubicBezTo>
                          <a:cubicBezTo>
                            <a:pt x="71273" y="1468772"/>
                            <a:pt x="19367" y="1369637"/>
                            <a:pt x="0" y="1216138"/>
                          </a:cubicBezTo>
                          <a:cubicBezTo>
                            <a:pt x="-55178" y="1122287"/>
                            <a:pt x="38058" y="845996"/>
                            <a:pt x="0" y="710227"/>
                          </a:cubicBezTo>
                          <a:cubicBezTo>
                            <a:pt x="-33030" y="552834"/>
                            <a:pt x="49023" y="436144"/>
                            <a:pt x="0" y="24323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id="{22FAF0D9-AF0D-D97A-4EE1-96014C8D57C0}"/>
                </a:ext>
              </a:extLst>
            </p:cNvPr>
            <p:cNvSpPr txBox="1"/>
            <p:nvPr/>
          </p:nvSpPr>
          <p:spPr>
            <a:xfrm>
              <a:off x="3118597" y="1204605"/>
              <a:ext cx="9682908" cy="11128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Khổ thơ nào cho thấy ngay từ thuở ấu thơ, bạn nhỏ đã được nghe mẹ kể chuyện cổ tích, hát ru những bài ca dao? </a:t>
              </a:r>
            </a:p>
          </p:txBody>
        </p:sp>
        <p:pic>
          <p:nvPicPr>
            <p:cNvPr id="7" name="Picture 6">
              <a:extLst>
                <a:ext uri="{FF2B5EF4-FFF2-40B4-BE49-F238E27FC236}">
                  <a16:creationId xmlns:a16="http://schemas.microsoft.com/office/drawing/2014/main" id="{922A1BC1-8FB3-508B-9397-D274AC80C01E}"/>
                </a:ext>
              </a:extLst>
            </p:cNvPr>
            <p:cNvPicPr>
              <a:picLocks noChangeAspect="1"/>
            </p:cNvPicPr>
            <p:nvPr/>
          </p:nvPicPr>
          <p:blipFill>
            <a:blip r:embed="rId2"/>
            <a:stretch>
              <a:fillRect/>
            </a:stretch>
          </p:blipFill>
          <p:spPr>
            <a:xfrm>
              <a:off x="2180136" y="1048864"/>
              <a:ext cx="767540" cy="1357336"/>
            </a:xfrm>
            <a:prstGeom prst="rect">
              <a:avLst/>
            </a:prstGeom>
          </p:spPr>
        </p:pic>
      </p:grpSp>
      <p:sp>
        <p:nvSpPr>
          <p:cNvPr id="8" name="Rectangle: Rounded Corners 9">
            <a:extLst>
              <a:ext uri="{FF2B5EF4-FFF2-40B4-BE49-F238E27FC236}">
                <a16:creationId xmlns:a16="http://schemas.microsoft.com/office/drawing/2014/main" id="{3D49BDA6-BDE4-5DD8-4B4D-66AE6F85E7B9}"/>
              </a:ext>
            </a:extLst>
          </p:cNvPr>
          <p:cNvSpPr/>
          <p:nvPr/>
        </p:nvSpPr>
        <p:spPr>
          <a:xfrm>
            <a:off x="2094139" y="2930980"/>
            <a:ext cx="7649936" cy="2209448"/>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10943" y="82748"/>
                          <a:pt x="90779" y="2620"/>
                          <a:pt x="170759" y="0"/>
                        </a:cubicBezTo>
                        <a:cubicBezTo>
                          <a:pt x="266524" y="-16107"/>
                          <a:pt x="405709" y="-2464"/>
                          <a:pt x="627535" y="0"/>
                        </a:cubicBezTo>
                        <a:cubicBezTo>
                          <a:pt x="848317" y="33479"/>
                          <a:pt x="859771" y="-22209"/>
                          <a:pt x="938143" y="0"/>
                        </a:cubicBezTo>
                        <a:cubicBezTo>
                          <a:pt x="1010372" y="24767"/>
                          <a:pt x="1272177" y="-11287"/>
                          <a:pt x="1468003" y="0"/>
                        </a:cubicBezTo>
                        <a:cubicBezTo>
                          <a:pt x="1647307" y="31718"/>
                          <a:pt x="1845419" y="-31676"/>
                          <a:pt x="1997864" y="0"/>
                        </a:cubicBezTo>
                        <a:cubicBezTo>
                          <a:pt x="2122417" y="-1498"/>
                          <a:pt x="2331244" y="-26890"/>
                          <a:pt x="2527724" y="0"/>
                        </a:cubicBezTo>
                        <a:cubicBezTo>
                          <a:pt x="2754455" y="33584"/>
                          <a:pt x="2695389" y="-6781"/>
                          <a:pt x="2765247" y="0"/>
                        </a:cubicBezTo>
                        <a:cubicBezTo>
                          <a:pt x="2843323" y="15924"/>
                          <a:pt x="2940159" y="14769"/>
                          <a:pt x="3002770" y="0"/>
                        </a:cubicBezTo>
                        <a:cubicBezTo>
                          <a:pt x="3064065" y="13342"/>
                          <a:pt x="3375566" y="2383"/>
                          <a:pt x="3459547" y="0"/>
                        </a:cubicBezTo>
                        <a:cubicBezTo>
                          <a:pt x="3541689" y="-13437"/>
                          <a:pt x="3853930" y="-8759"/>
                          <a:pt x="3989407" y="0"/>
                        </a:cubicBezTo>
                        <a:cubicBezTo>
                          <a:pt x="4109923" y="-6409"/>
                          <a:pt x="4138999" y="11462"/>
                          <a:pt x="4226931" y="0"/>
                        </a:cubicBezTo>
                        <a:cubicBezTo>
                          <a:pt x="4328032" y="-7427"/>
                          <a:pt x="4616214" y="-2196"/>
                          <a:pt x="4829875" y="0"/>
                        </a:cubicBezTo>
                        <a:cubicBezTo>
                          <a:pt x="5052743" y="15748"/>
                          <a:pt x="5021156" y="10770"/>
                          <a:pt x="5213567" y="0"/>
                        </a:cubicBezTo>
                        <a:cubicBezTo>
                          <a:pt x="5383660" y="-11322"/>
                          <a:pt x="5510821" y="-1553"/>
                          <a:pt x="5597259" y="0"/>
                        </a:cubicBezTo>
                        <a:cubicBezTo>
                          <a:pt x="5695393" y="2993"/>
                          <a:pt x="5737387" y="510"/>
                          <a:pt x="5834782" y="0"/>
                        </a:cubicBezTo>
                        <a:cubicBezTo>
                          <a:pt x="5940428" y="8940"/>
                          <a:pt x="6250700" y="-11539"/>
                          <a:pt x="6364643" y="0"/>
                        </a:cubicBezTo>
                        <a:cubicBezTo>
                          <a:pt x="6537410" y="37448"/>
                          <a:pt x="6764298" y="-38686"/>
                          <a:pt x="6967587" y="0"/>
                        </a:cubicBezTo>
                        <a:cubicBezTo>
                          <a:pt x="7196565" y="28701"/>
                          <a:pt x="7232288" y="-3542"/>
                          <a:pt x="7479176" y="0"/>
                        </a:cubicBezTo>
                        <a:cubicBezTo>
                          <a:pt x="7547189" y="6571"/>
                          <a:pt x="7672254" y="104952"/>
                          <a:pt x="7649936" y="227241"/>
                        </a:cubicBezTo>
                        <a:cubicBezTo>
                          <a:pt x="7628467" y="384028"/>
                          <a:pt x="7654971" y="639340"/>
                          <a:pt x="7649936" y="847329"/>
                        </a:cubicBezTo>
                        <a:cubicBezTo>
                          <a:pt x="7672830" y="1077081"/>
                          <a:pt x="7676746" y="1235184"/>
                          <a:pt x="7649936" y="1379668"/>
                        </a:cubicBezTo>
                        <a:cubicBezTo>
                          <a:pt x="7609475" y="1546469"/>
                          <a:pt x="7640499" y="1747967"/>
                          <a:pt x="7649936" y="1982206"/>
                        </a:cubicBezTo>
                        <a:cubicBezTo>
                          <a:pt x="7653059" y="2076103"/>
                          <a:pt x="7574703" y="2194195"/>
                          <a:pt x="7479176" y="2209448"/>
                        </a:cubicBezTo>
                        <a:cubicBezTo>
                          <a:pt x="7378318" y="2192365"/>
                          <a:pt x="7246187" y="2197746"/>
                          <a:pt x="7095484" y="2209448"/>
                        </a:cubicBezTo>
                        <a:cubicBezTo>
                          <a:pt x="6938660" y="2220596"/>
                          <a:pt x="6828909" y="2197291"/>
                          <a:pt x="6711792" y="2209448"/>
                        </a:cubicBezTo>
                        <a:cubicBezTo>
                          <a:pt x="6587115" y="2210321"/>
                          <a:pt x="6467029" y="2191937"/>
                          <a:pt x="6255016" y="2209448"/>
                        </a:cubicBezTo>
                        <a:cubicBezTo>
                          <a:pt x="6037502" y="2218468"/>
                          <a:pt x="6045555" y="2200886"/>
                          <a:pt x="5944409" y="2209448"/>
                        </a:cubicBezTo>
                        <a:cubicBezTo>
                          <a:pt x="5847686" y="2230264"/>
                          <a:pt x="5773806" y="2224260"/>
                          <a:pt x="5633801" y="2209448"/>
                        </a:cubicBezTo>
                        <a:cubicBezTo>
                          <a:pt x="5505280" y="2192692"/>
                          <a:pt x="5476828" y="2218495"/>
                          <a:pt x="5396277" y="2209448"/>
                        </a:cubicBezTo>
                        <a:cubicBezTo>
                          <a:pt x="5319144" y="2178584"/>
                          <a:pt x="5154617" y="2170627"/>
                          <a:pt x="5012585" y="2209448"/>
                        </a:cubicBezTo>
                        <a:cubicBezTo>
                          <a:pt x="4854654" y="2219417"/>
                          <a:pt x="4729615" y="2217375"/>
                          <a:pt x="4482725" y="2209448"/>
                        </a:cubicBezTo>
                        <a:cubicBezTo>
                          <a:pt x="4239309" y="2177771"/>
                          <a:pt x="4230692" y="2187937"/>
                          <a:pt x="4025949" y="2209448"/>
                        </a:cubicBezTo>
                        <a:cubicBezTo>
                          <a:pt x="3822894" y="2235058"/>
                          <a:pt x="3807317" y="2211155"/>
                          <a:pt x="3715341" y="2209448"/>
                        </a:cubicBezTo>
                        <a:cubicBezTo>
                          <a:pt x="3614641" y="2215466"/>
                          <a:pt x="3534781" y="2198119"/>
                          <a:pt x="3477818" y="2209448"/>
                        </a:cubicBezTo>
                        <a:cubicBezTo>
                          <a:pt x="3425550" y="2213862"/>
                          <a:pt x="3047851" y="2269036"/>
                          <a:pt x="2874873" y="2209448"/>
                        </a:cubicBezTo>
                        <a:cubicBezTo>
                          <a:pt x="2704890" y="2188303"/>
                          <a:pt x="2568843" y="2220187"/>
                          <a:pt x="2491182" y="2209448"/>
                        </a:cubicBezTo>
                        <a:cubicBezTo>
                          <a:pt x="2393671" y="2219012"/>
                          <a:pt x="2204034" y="2220130"/>
                          <a:pt x="1961321" y="2209448"/>
                        </a:cubicBezTo>
                        <a:cubicBezTo>
                          <a:pt x="1753213" y="2196875"/>
                          <a:pt x="1823467" y="2184948"/>
                          <a:pt x="1723798" y="2209448"/>
                        </a:cubicBezTo>
                        <a:cubicBezTo>
                          <a:pt x="1618255" y="2207782"/>
                          <a:pt x="1487349" y="2216693"/>
                          <a:pt x="1413190" y="2209448"/>
                        </a:cubicBezTo>
                        <a:cubicBezTo>
                          <a:pt x="1385198" y="2233419"/>
                          <a:pt x="1127243" y="2242476"/>
                          <a:pt x="883329" y="2209448"/>
                        </a:cubicBezTo>
                        <a:cubicBezTo>
                          <a:pt x="638604" y="2197491"/>
                          <a:pt x="680086" y="2232328"/>
                          <a:pt x="572722" y="2209448"/>
                        </a:cubicBezTo>
                        <a:cubicBezTo>
                          <a:pt x="455965" y="2180293"/>
                          <a:pt x="323158" y="2195727"/>
                          <a:pt x="170759" y="2209448"/>
                        </a:cubicBezTo>
                        <a:cubicBezTo>
                          <a:pt x="67570" y="2185028"/>
                          <a:pt x="-6978" y="2126317"/>
                          <a:pt x="0" y="1982206"/>
                        </a:cubicBezTo>
                        <a:cubicBezTo>
                          <a:pt x="4402" y="1866243"/>
                          <a:pt x="21555" y="1575599"/>
                          <a:pt x="0" y="1397217"/>
                        </a:cubicBezTo>
                        <a:cubicBezTo>
                          <a:pt x="-37" y="1191967"/>
                          <a:pt x="-25390" y="1017676"/>
                          <a:pt x="0" y="847329"/>
                        </a:cubicBezTo>
                        <a:cubicBezTo>
                          <a:pt x="29162" y="725638"/>
                          <a:pt x="25580" y="469607"/>
                          <a:pt x="0" y="227241"/>
                        </a:cubicBezTo>
                        <a:close/>
                      </a:path>
                      <a:path w="7649936" h="2209448" stroke="0" extrusionOk="0">
                        <a:moveTo>
                          <a:pt x="0" y="227241"/>
                        </a:moveTo>
                        <a:cubicBezTo>
                          <a:pt x="-6765" y="99564"/>
                          <a:pt x="80480" y="-3910"/>
                          <a:pt x="170759" y="0"/>
                        </a:cubicBezTo>
                        <a:cubicBezTo>
                          <a:pt x="275846" y="16726"/>
                          <a:pt x="382558" y="-21730"/>
                          <a:pt x="554451" y="0"/>
                        </a:cubicBezTo>
                        <a:cubicBezTo>
                          <a:pt x="710733" y="-6917"/>
                          <a:pt x="863960" y="127"/>
                          <a:pt x="1084311" y="0"/>
                        </a:cubicBezTo>
                        <a:cubicBezTo>
                          <a:pt x="1307927" y="20083"/>
                          <a:pt x="1229166" y="10536"/>
                          <a:pt x="1321835" y="0"/>
                        </a:cubicBezTo>
                        <a:cubicBezTo>
                          <a:pt x="1397301" y="-28429"/>
                          <a:pt x="1569660" y="5755"/>
                          <a:pt x="1851695" y="0"/>
                        </a:cubicBezTo>
                        <a:cubicBezTo>
                          <a:pt x="2102643" y="-4078"/>
                          <a:pt x="2026142" y="1682"/>
                          <a:pt x="2089218" y="0"/>
                        </a:cubicBezTo>
                        <a:cubicBezTo>
                          <a:pt x="2139134" y="53285"/>
                          <a:pt x="2405061" y="27842"/>
                          <a:pt x="2619078" y="0"/>
                        </a:cubicBezTo>
                        <a:cubicBezTo>
                          <a:pt x="2820158" y="-2514"/>
                          <a:pt x="2868103" y="-31803"/>
                          <a:pt x="3075854" y="0"/>
                        </a:cubicBezTo>
                        <a:cubicBezTo>
                          <a:pt x="3292679" y="34900"/>
                          <a:pt x="3368477" y="34280"/>
                          <a:pt x="3459547" y="0"/>
                        </a:cubicBezTo>
                        <a:cubicBezTo>
                          <a:pt x="3562127" y="-23128"/>
                          <a:pt x="3756092" y="-24907"/>
                          <a:pt x="3916323" y="0"/>
                        </a:cubicBezTo>
                        <a:cubicBezTo>
                          <a:pt x="4054225" y="47728"/>
                          <a:pt x="4252050" y="4637"/>
                          <a:pt x="4446183" y="0"/>
                        </a:cubicBezTo>
                        <a:cubicBezTo>
                          <a:pt x="4661693" y="8442"/>
                          <a:pt x="4685426" y="1191"/>
                          <a:pt x="4902959" y="0"/>
                        </a:cubicBezTo>
                        <a:cubicBezTo>
                          <a:pt x="5117895" y="-2358"/>
                          <a:pt x="5088365" y="4813"/>
                          <a:pt x="5213567" y="0"/>
                        </a:cubicBezTo>
                        <a:cubicBezTo>
                          <a:pt x="5333070" y="-10372"/>
                          <a:pt x="5406181" y="-7824"/>
                          <a:pt x="5524175" y="0"/>
                        </a:cubicBezTo>
                        <a:cubicBezTo>
                          <a:pt x="5629974" y="1248"/>
                          <a:pt x="5755672" y="-15862"/>
                          <a:pt x="5834782" y="0"/>
                        </a:cubicBezTo>
                        <a:cubicBezTo>
                          <a:pt x="5904887" y="36008"/>
                          <a:pt x="6002658" y="6598"/>
                          <a:pt x="6145390" y="0"/>
                        </a:cubicBezTo>
                        <a:cubicBezTo>
                          <a:pt x="6299716" y="779"/>
                          <a:pt x="6554621" y="20137"/>
                          <a:pt x="6675250" y="0"/>
                        </a:cubicBezTo>
                        <a:cubicBezTo>
                          <a:pt x="6807295" y="-17026"/>
                          <a:pt x="6841489" y="2449"/>
                          <a:pt x="6985858" y="0"/>
                        </a:cubicBezTo>
                        <a:cubicBezTo>
                          <a:pt x="7098957" y="70"/>
                          <a:pt x="7320742" y="-27485"/>
                          <a:pt x="7479176" y="0"/>
                        </a:cubicBezTo>
                        <a:cubicBezTo>
                          <a:pt x="7559693" y="15526"/>
                          <a:pt x="7649363" y="110577"/>
                          <a:pt x="7649936" y="227241"/>
                        </a:cubicBezTo>
                        <a:cubicBezTo>
                          <a:pt x="7657238" y="370735"/>
                          <a:pt x="7591957" y="600258"/>
                          <a:pt x="7649936" y="829779"/>
                        </a:cubicBezTo>
                        <a:cubicBezTo>
                          <a:pt x="7642278" y="1081862"/>
                          <a:pt x="7649345" y="1298072"/>
                          <a:pt x="7649936" y="1432317"/>
                        </a:cubicBezTo>
                        <a:cubicBezTo>
                          <a:pt x="7646960" y="1527724"/>
                          <a:pt x="7640618" y="1823996"/>
                          <a:pt x="7649936" y="1982206"/>
                        </a:cubicBezTo>
                        <a:cubicBezTo>
                          <a:pt x="7635823" y="2140165"/>
                          <a:pt x="7585221" y="2230606"/>
                          <a:pt x="7479176" y="2209448"/>
                        </a:cubicBezTo>
                        <a:cubicBezTo>
                          <a:pt x="7297282" y="2203754"/>
                          <a:pt x="7131699" y="2197967"/>
                          <a:pt x="7022400" y="2209448"/>
                        </a:cubicBezTo>
                        <a:cubicBezTo>
                          <a:pt x="6937061" y="2220626"/>
                          <a:pt x="6780187" y="2232639"/>
                          <a:pt x="6638708" y="2209448"/>
                        </a:cubicBezTo>
                        <a:cubicBezTo>
                          <a:pt x="6504932" y="2216841"/>
                          <a:pt x="6487059" y="2222153"/>
                          <a:pt x="6401185" y="2209448"/>
                        </a:cubicBezTo>
                        <a:cubicBezTo>
                          <a:pt x="6318831" y="2196247"/>
                          <a:pt x="6274300" y="2220004"/>
                          <a:pt x="6163661" y="2209448"/>
                        </a:cubicBezTo>
                        <a:cubicBezTo>
                          <a:pt x="6048095" y="2204004"/>
                          <a:pt x="6007341" y="2213408"/>
                          <a:pt x="5926137" y="2209448"/>
                        </a:cubicBezTo>
                        <a:cubicBezTo>
                          <a:pt x="5853828" y="2204270"/>
                          <a:pt x="5650610" y="2213444"/>
                          <a:pt x="5542445" y="2209448"/>
                        </a:cubicBezTo>
                        <a:cubicBezTo>
                          <a:pt x="5430651" y="2203688"/>
                          <a:pt x="5250084" y="2213686"/>
                          <a:pt x="5085669" y="2209448"/>
                        </a:cubicBezTo>
                        <a:cubicBezTo>
                          <a:pt x="4914505" y="2187745"/>
                          <a:pt x="4716527" y="2150168"/>
                          <a:pt x="4482725" y="2209448"/>
                        </a:cubicBezTo>
                        <a:cubicBezTo>
                          <a:pt x="4255788" y="2253549"/>
                          <a:pt x="4183974" y="2210428"/>
                          <a:pt x="4025949" y="2209448"/>
                        </a:cubicBezTo>
                        <a:cubicBezTo>
                          <a:pt x="3871783" y="2198596"/>
                          <a:pt x="3850762" y="2214553"/>
                          <a:pt x="3788425" y="2209448"/>
                        </a:cubicBezTo>
                        <a:cubicBezTo>
                          <a:pt x="3747953" y="2230790"/>
                          <a:pt x="3460570" y="2209483"/>
                          <a:pt x="3258565" y="2209448"/>
                        </a:cubicBezTo>
                        <a:cubicBezTo>
                          <a:pt x="3057733" y="2197080"/>
                          <a:pt x="3021443" y="2202141"/>
                          <a:pt x="2947958" y="2209448"/>
                        </a:cubicBezTo>
                        <a:cubicBezTo>
                          <a:pt x="2851553" y="2205511"/>
                          <a:pt x="2529273" y="2227608"/>
                          <a:pt x="2418097" y="2209448"/>
                        </a:cubicBezTo>
                        <a:cubicBezTo>
                          <a:pt x="2340006" y="2172225"/>
                          <a:pt x="2143309" y="2224665"/>
                          <a:pt x="1961321" y="2209448"/>
                        </a:cubicBezTo>
                        <a:cubicBezTo>
                          <a:pt x="1812277" y="2178427"/>
                          <a:pt x="1802664" y="2229470"/>
                          <a:pt x="1650714" y="2209448"/>
                        </a:cubicBezTo>
                        <a:cubicBezTo>
                          <a:pt x="1505783" y="2212503"/>
                          <a:pt x="1302923" y="2148852"/>
                          <a:pt x="1047769" y="2209448"/>
                        </a:cubicBezTo>
                        <a:cubicBezTo>
                          <a:pt x="818189" y="2228301"/>
                          <a:pt x="857942" y="2189597"/>
                          <a:pt x="664077" y="2209448"/>
                        </a:cubicBezTo>
                        <a:cubicBezTo>
                          <a:pt x="470753" y="2242952"/>
                          <a:pt x="276054" y="2230625"/>
                          <a:pt x="170759" y="2209448"/>
                        </a:cubicBezTo>
                        <a:cubicBezTo>
                          <a:pt x="97572" y="2230417"/>
                          <a:pt x="14392" y="2111250"/>
                          <a:pt x="0" y="1982206"/>
                        </a:cubicBezTo>
                        <a:cubicBezTo>
                          <a:pt x="16542" y="1775644"/>
                          <a:pt x="25244" y="1668564"/>
                          <a:pt x="0" y="1449866"/>
                        </a:cubicBezTo>
                        <a:cubicBezTo>
                          <a:pt x="-30001" y="1236547"/>
                          <a:pt x="-42074" y="1089920"/>
                          <a:pt x="0" y="847329"/>
                        </a:cubicBezTo>
                        <a:cubicBezTo>
                          <a:pt x="18512" y="611916"/>
                          <a:pt x="12013" y="543017"/>
                          <a:pt x="0" y="227241"/>
                        </a:cubicBezTo>
                        <a:close/>
                      </a:path>
                      <a:path w="7649936" h="2209448" fill="none" stroke="0" extrusionOk="0">
                        <a:moveTo>
                          <a:pt x="0" y="227241"/>
                        </a:moveTo>
                        <a:cubicBezTo>
                          <a:pt x="-28596" y="91680"/>
                          <a:pt x="88564" y="33266"/>
                          <a:pt x="170759" y="0"/>
                        </a:cubicBezTo>
                        <a:cubicBezTo>
                          <a:pt x="250582" y="-12317"/>
                          <a:pt x="406482" y="-32907"/>
                          <a:pt x="627535" y="0"/>
                        </a:cubicBezTo>
                        <a:cubicBezTo>
                          <a:pt x="851572" y="24280"/>
                          <a:pt x="854906" y="-20062"/>
                          <a:pt x="938143" y="0"/>
                        </a:cubicBezTo>
                        <a:cubicBezTo>
                          <a:pt x="1028240" y="25790"/>
                          <a:pt x="1300969" y="-15474"/>
                          <a:pt x="1468003" y="0"/>
                        </a:cubicBezTo>
                        <a:cubicBezTo>
                          <a:pt x="1663453" y="63684"/>
                          <a:pt x="1869628" y="29775"/>
                          <a:pt x="1997864" y="0"/>
                        </a:cubicBezTo>
                        <a:cubicBezTo>
                          <a:pt x="2148138" y="-19639"/>
                          <a:pt x="2303054" y="-9234"/>
                          <a:pt x="2527724" y="0"/>
                        </a:cubicBezTo>
                        <a:cubicBezTo>
                          <a:pt x="2759363" y="30693"/>
                          <a:pt x="2690205" y="-12724"/>
                          <a:pt x="2765247" y="0"/>
                        </a:cubicBezTo>
                        <a:cubicBezTo>
                          <a:pt x="2845959" y="17796"/>
                          <a:pt x="2943726" y="-4304"/>
                          <a:pt x="3002770" y="0"/>
                        </a:cubicBezTo>
                        <a:cubicBezTo>
                          <a:pt x="3072525" y="15822"/>
                          <a:pt x="3370121" y="10140"/>
                          <a:pt x="3459547" y="0"/>
                        </a:cubicBezTo>
                        <a:cubicBezTo>
                          <a:pt x="3532902" y="-10254"/>
                          <a:pt x="3876127" y="30951"/>
                          <a:pt x="3989407" y="0"/>
                        </a:cubicBezTo>
                        <a:cubicBezTo>
                          <a:pt x="4107623" y="-2696"/>
                          <a:pt x="4147304" y="7474"/>
                          <a:pt x="4226931" y="0"/>
                        </a:cubicBezTo>
                        <a:cubicBezTo>
                          <a:pt x="4312127" y="12571"/>
                          <a:pt x="4575518" y="-5835"/>
                          <a:pt x="4829875" y="0"/>
                        </a:cubicBezTo>
                        <a:cubicBezTo>
                          <a:pt x="5045550" y="18189"/>
                          <a:pt x="5024346" y="11492"/>
                          <a:pt x="5213567" y="0"/>
                        </a:cubicBezTo>
                        <a:cubicBezTo>
                          <a:pt x="5389943" y="-21636"/>
                          <a:pt x="5529852" y="6621"/>
                          <a:pt x="5597259" y="0"/>
                        </a:cubicBezTo>
                        <a:cubicBezTo>
                          <a:pt x="5689685" y="-3933"/>
                          <a:pt x="5733708" y="3406"/>
                          <a:pt x="5834782" y="0"/>
                        </a:cubicBezTo>
                        <a:cubicBezTo>
                          <a:pt x="5922628" y="28591"/>
                          <a:pt x="6235875" y="-37088"/>
                          <a:pt x="6364643" y="0"/>
                        </a:cubicBezTo>
                        <a:cubicBezTo>
                          <a:pt x="6492086" y="43320"/>
                          <a:pt x="6753873" y="-13197"/>
                          <a:pt x="6967587" y="0"/>
                        </a:cubicBezTo>
                        <a:cubicBezTo>
                          <a:pt x="7187431" y="27566"/>
                          <a:pt x="7254530" y="-5947"/>
                          <a:pt x="7479176" y="0"/>
                        </a:cubicBezTo>
                        <a:cubicBezTo>
                          <a:pt x="7554410" y="-741"/>
                          <a:pt x="7645975" y="112117"/>
                          <a:pt x="7649936" y="227241"/>
                        </a:cubicBezTo>
                        <a:cubicBezTo>
                          <a:pt x="7692532" y="345921"/>
                          <a:pt x="7654692" y="558283"/>
                          <a:pt x="7649936" y="847329"/>
                        </a:cubicBezTo>
                        <a:cubicBezTo>
                          <a:pt x="7672005" y="1097852"/>
                          <a:pt x="7646999" y="1258144"/>
                          <a:pt x="7649936" y="1379668"/>
                        </a:cubicBezTo>
                        <a:cubicBezTo>
                          <a:pt x="7635781" y="1475766"/>
                          <a:pt x="7682851" y="1796921"/>
                          <a:pt x="7649936" y="1982206"/>
                        </a:cubicBezTo>
                        <a:cubicBezTo>
                          <a:pt x="7648240" y="2106534"/>
                          <a:pt x="7573770" y="2207645"/>
                          <a:pt x="7479176" y="2209448"/>
                        </a:cubicBezTo>
                        <a:cubicBezTo>
                          <a:pt x="7389591" y="2203107"/>
                          <a:pt x="7271274" y="2199642"/>
                          <a:pt x="7095484" y="2209448"/>
                        </a:cubicBezTo>
                        <a:cubicBezTo>
                          <a:pt x="6943250" y="2216831"/>
                          <a:pt x="6811949" y="2162273"/>
                          <a:pt x="6711792" y="2209448"/>
                        </a:cubicBezTo>
                        <a:cubicBezTo>
                          <a:pt x="6628182" y="2224977"/>
                          <a:pt x="6471620" y="2208067"/>
                          <a:pt x="6255016" y="2209448"/>
                        </a:cubicBezTo>
                        <a:cubicBezTo>
                          <a:pt x="6039752" y="2230162"/>
                          <a:pt x="6046417" y="2192453"/>
                          <a:pt x="5944409" y="2209448"/>
                        </a:cubicBezTo>
                        <a:cubicBezTo>
                          <a:pt x="5858726" y="2230198"/>
                          <a:pt x="5759227" y="2243846"/>
                          <a:pt x="5633801" y="2209448"/>
                        </a:cubicBezTo>
                        <a:cubicBezTo>
                          <a:pt x="5499101" y="2183541"/>
                          <a:pt x="5472529" y="2220048"/>
                          <a:pt x="5396277" y="2209448"/>
                        </a:cubicBezTo>
                        <a:cubicBezTo>
                          <a:pt x="5305334" y="2193311"/>
                          <a:pt x="5170517" y="2190758"/>
                          <a:pt x="5012585" y="2209448"/>
                        </a:cubicBezTo>
                        <a:cubicBezTo>
                          <a:pt x="4843060" y="2221064"/>
                          <a:pt x="4712247" y="2221694"/>
                          <a:pt x="4482725" y="2209448"/>
                        </a:cubicBezTo>
                        <a:cubicBezTo>
                          <a:pt x="4239383" y="2180239"/>
                          <a:pt x="4229706" y="2186052"/>
                          <a:pt x="4025949" y="2209448"/>
                        </a:cubicBezTo>
                        <a:cubicBezTo>
                          <a:pt x="3816859" y="2233799"/>
                          <a:pt x="3811226" y="2207982"/>
                          <a:pt x="3715341" y="2209448"/>
                        </a:cubicBezTo>
                        <a:cubicBezTo>
                          <a:pt x="3621651" y="2209159"/>
                          <a:pt x="3524564" y="2199707"/>
                          <a:pt x="3477818" y="2209448"/>
                        </a:cubicBezTo>
                        <a:cubicBezTo>
                          <a:pt x="3412486" y="2232221"/>
                          <a:pt x="3044376" y="2225584"/>
                          <a:pt x="2874873" y="2209448"/>
                        </a:cubicBezTo>
                        <a:cubicBezTo>
                          <a:pt x="2719873" y="2179943"/>
                          <a:pt x="2586732" y="2226224"/>
                          <a:pt x="2491182" y="2209448"/>
                        </a:cubicBezTo>
                        <a:cubicBezTo>
                          <a:pt x="2430930" y="2190594"/>
                          <a:pt x="2189135" y="2229119"/>
                          <a:pt x="1961321" y="2209448"/>
                        </a:cubicBezTo>
                        <a:cubicBezTo>
                          <a:pt x="1747565" y="2177953"/>
                          <a:pt x="1813666" y="2200869"/>
                          <a:pt x="1723798" y="2209448"/>
                        </a:cubicBezTo>
                        <a:cubicBezTo>
                          <a:pt x="1634986" y="2224646"/>
                          <a:pt x="1483465" y="2206714"/>
                          <a:pt x="1413190" y="2209448"/>
                        </a:cubicBezTo>
                        <a:cubicBezTo>
                          <a:pt x="1319329" y="2166851"/>
                          <a:pt x="1126622" y="2230971"/>
                          <a:pt x="883329" y="2209448"/>
                        </a:cubicBezTo>
                        <a:cubicBezTo>
                          <a:pt x="632194" y="2183056"/>
                          <a:pt x="675201" y="2228726"/>
                          <a:pt x="572722" y="2209448"/>
                        </a:cubicBezTo>
                        <a:cubicBezTo>
                          <a:pt x="458030" y="2193521"/>
                          <a:pt x="310419" y="2186992"/>
                          <a:pt x="170759" y="2209448"/>
                        </a:cubicBezTo>
                        <a:cubicBezTo>
                          <a:pt x="47657" y="2211888"/>
                          <a:pt x="-15180" y="2117722"/>
                          <a:pt x="0" y="1982206"/>
                        </a:cubicBezTo>
                        <a:cubicBezTo>
                          <a:pt x="-2787" y="1842305"/>
                          <a:pt x="4825" y="1606418"/>
                          <a:pt x="0" y="1397217"/>
                        </a:cubicBezTo>
                        <a:cubicBezTo>
                          <a:pt x="-29791" y="1171938"/>
                          <a:pt x="25100" y="1008471"/>
                          <a:pt x="0" y="847329"/>
                        </a:cubicBezTo>
                        <a:cubicBezTo>
                          <a:pt x="12738" y="692219"/>
                          <a:pt x="6365" y="453464"/>
                          <a:pt x="0" y="22724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Tuổi thơ chở đầy cổ tích</a:t>
            </a:r>
          </a:p>
          <a:p>
            <a:pPr lvl="0" algn="ctr">
              <a:defRPr/>
            </a:pPr>
            <a:r>
              <a:rPr lang="vi-VN" sz="3200" b="1" dirty="0">
                <a:solidFill>
                  <a:srgbClr val="000000"/>
                </a:solidFill>
                <a:latin typeface="Cambria" panose="02040503050406030204" pitchFamily="18" charset="0"/>
                <a:ea typeface="Cambria" panose="02040503050406030204" pitchFamily="18" charset="0"/>
              </a:rPr>
              <a:t>Dòng sông lời mẹ ngọt ngào</a:t>
            </a:r>
          </a:p>
          <a:p>
            <a:pPr lvl="0" algn="ctr">
              <a:defRPr/>
            </a:pPr>
            <a:r>
              <a:rPr lang="vi-VN" sz="3200" b="1" dirty="0">
                <a:solidFill>
                  <a:srgbClr val="000000"/>
                </a:solidFill>
                <a:latin typeface="Cambria" panose="02040503050406030204" pitchFamily="18" charset="0"/>
                <a:ea typeface="Cambria" panose="02040503050406030204" pitchFamily="18" charset="0"/>
              </a:rPr>
              <a:t>Đưa con đi cùng đất nước</a:t>
            </a:r>
          </a:p>
          <a:p>
            <a:pPr lvl="0" algn="ctr">
              <a:defRPr/>
            </a:pPr>
            <a:r>
              <a:rPr lang="vi-VN" sz="3200" b="1" dirty="0">
                <a:solidFill>
                  <a:srgbClr val="000000"/>
                </a:solidFill>
                <a:latin typeface="Cambria" panose="02040503050406030204" pitchFamily="18" charset="0"/>
                <a:ea typeface="Cambria" panose="02040503050406030204" pitchFamily="18" charset="0"/>
              </a:rPr>
              <a:t>Chòng chành nhịp võng ca dao.</a:t>
            </a:r>
          </a:p>
        </p:txBody>
      </p:sp>
      <p:pic>
        <p:nvPicPr>
          <p:cNvPr id="9" name="Picture 8">
            <a:hlinkClick r:id="rId3" action="ppaction://hlinksldjump"/>
            <a:extLst>
              <a:ext uri="{FF2B5EF4-FFF2-40B4-BE49-F238E27FC236}">
                <a16:creationId xmlns:a16="http://schemas.microsoft.com/office/drawing/2014/main" id="{79FC7532-E59D-B79F-61E7-F9607D55C0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582500" y="5348129"/>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F13BE9-DBAE-6AAD-B986-1007CB7E2FAF}"/>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6F17082A-07EA-E4F4-36B8-7A6E0366B7AC}"/>
              </a:ext>
            </a:extLst>
          </p:cNvPr>
          <p:cNvGrpSpPr/>
          <p:nvPr/>
        </p:nvGrpSpPr>
        <p:grpSpPr>
          <a:xfrm>
            <a:off x="1024171" y="327744"/>
            <a:ext cx="10024829" cy="1228913"/>
            <a:chOff x="2548171" y="115395"/>
            <a:chExt cx="10024829" cy="1228913"/>
          </a:xfrm>
        </p:grpSpPr>
        <p:grpSp>
          <p:nvGrpSpPr>
            <p:cNvPr id="4" name="Group 3">
              <a:extLst>
                <a:ext uri="{FF2B5EF4-FFF2-40B4-BE49-F238E27FC236}">
                  <a16:creationId xmlns:a16="http://schemas.microsoft.com/office/drawing/2014/main" id="{C1A5FFBC-885D-D499-8440-159D230F0D51}"/>
                </a:ext>
              </a:extLst>
            </p:cNvPr>
            <p:cNvGrpSpPr/>
            <p:nvPr/>
          </p:nvGrpSpPr>
          <p:grpSpPr>
            <a:xfrm>
              <a:off x="2909046" y="115395"/>
              <a:ext cx="9663954" cy="1228913"/>
              <a:chOff x="2770094" y="1204605"/>
              <a:chExt cx="9663954" cy="1228913"/>
            </a:xfrm>
          </p:grpSpPr>
          <p:sp>
            <p:nvSpPr>
              <p:cNvPr id="7" name="Rectangle: Rounded Corners 11">
                <a:extLst>
                  <a:ext uri="{FF2B5EF4-FFF2-40B4-BE49-F238E27FC236}">
                    <a16:creationId xmlns:a16="http://schemas.microsoft.com/office/drawing/2014/main" id="{63E2867C-C342-6283-AAA5-A645F3A71779}"/>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9E7FB1C0-7B7C-5606-F511-932697B9DAD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Tìm những hình ảnh đẹp, gần gũi được gợi ra từ lời hát ru của mẹ. </a:t>
                </a:r>
              </a:p>
            </p:txBody>
          </p:sp>
        </p:grpSp>
        <p:pic>
          <p:nvPicPr>
            <p:cNvPr id="6" name="Picture 5">
              <a:extLst>
                <a:ext uri="{FF2B5EF4-FFF2-40B4-BE49-F238E27FC236}">
                  <a16:creationId xmlns:a16="http://schemas.microsoft.com/office/drawing/2014/main" id="{2BAA1EFF-BEA0-3BD4-77A7-BC72080126B4}"/>
                </a:ext>
              </a:extLst>
            </p:cNvPr>
            <p:cNvPicPr>
              <a:picLocks noChangeAspect="1"/>
            </p:cNvPicPr>
            <p:nvPr/>
          </p:nvPicPr>
          <p:blipFill>
            <a:blip r:embed="rId2"/>
            <a:stretch>
              <a:fillRect/>
            </a:stretch>
          </p:blipFill>
          <p:spPr>
            <a:xfrm rot="1509629">
              <a:off x="2548171" y="226317"/>
              <a:ext cx="730125" cy="907287"/>
            </a:xfrm>
            <a:prstGeom prst="rect">
              <a:avLst/>
            </a:prstGeom>
          </p:spPr>
        </p:pic>
      </p:grpSp>
      <p:sp>
        <p:nvSpPr>
          <p:cNvPr id="9" name="Rectangle: Rounded Corners 14">
            <a:extLst>
              <a:ext uri="{FF2B5EF4-FFF2-40B4-BE49-F238E27FC236}">
                <a16:creationId xmlns:a16="http://schemas.microsoft.com/office/drawing/2014/main" id="{A01EB031-A74A-C5BF-1B62-1F07D4750798}"/>
              </a:ext>
            </a:extLst>
          </p:cNvPr>
          <p:cNvSpPr/>
          <p:nvPr/>
        </p:nvSpPr>
        <p:spPr>
          <a:xfrm>
            <a:off x="2858626" y="2266949"/>
            <a:ext cx="6428249" cy="2790826"/>
          </a:xfrm>
          <a:custGeom>
            <a:avLst/>
            <a:gdLst>
              <a:gd name="connsiteX0" fmla="*/ 0 w 10162049"/>
              <a:gd name="connsiteY0" fmla="*/ 233156 h 2266951"/>
              <a:gd name="connsiteX1" fmla="*/ 233156 w 10162049"/>
              <a:gd name="connsiteY1" fmla="*/ 0 h 2266951"/>
              <a:gd name="connsiteX2" fmla="*/ 634837 w 10162049"/>
              <a:gd name="connsiteY2" fmla="*/ 0 h 2266951"/>
              <a:gd name="connsiteX3" fmla="*/ 1424347 w 10162049"/>
              <a:gd name="connsiteY3" fmla="*/ 0 h 2266951"/>
              <a:gd name="connsiteX4" fmla="*/ 2019942 w 10162049"/>
              <a:gd name="connsiteY4" fmla="*/ 0 h 2266951"/>
              <a:gd name="connsiteX5" fmla="*/ 2906409 w 10162049"/>
              <a:gd name="connsiteY5" fmla="*/ 0 h 2266951"/>
              <a:gd name="connsiteX6" fmla="*/ 3405047 w 10162049"/>
              <a:gd name="connsiteY6" fmla="*/ 0 h 2266951"/>
              <a:gd name="connsiteX7" fmla="*/ 4000642 w 10162049"/>
              <a:gd name="connsiteY7" fmla="*/ 0 h 2266951"/>
              <a:gd name="connsiteX8" fmla="*/ 4499280 w 10162049"/>
              <a:gd name="connsiteY8" fmla="*/ 0 h 2266951"/>
              <a:gd name="connsiteX9" fmla="*/ 5288790 w 10162049"/>
              <a:gd name="connsiteY9" fmla="*/ 0 h 2266951"/>
              <a:gd name="connsiteX10" fmla="*/ 6078300 w 10162049"/>
              <a:gd name="connsiteY10" fmla="*/ 0 h 2266951"/>
              <a:gd name="connsiteX11" fmla="*/ 6867810 w 10162049"/>
              <a:gd name="connsiteY11" fmla="*/ 0 h 2266951"/>
              <a:gd name="connsiteX12" fmla="*/ 7269491 w 10162049"/>
              <a:gd name="connsiteY12" fmla="*/ 0 h 2266951"/>
              <a:gd name="connsiteX13" fmla="*/ 7671171 w 10162049"/>
              <a:gd name="connsiteY13" fmla="*/ 0 h 2266951"/>
              <a:gd name="connsiteX14" fmla="*/ 8363724 w 10162049"/>
              <a:gd name="connsiteY14" fmla="*/ 0 h 2266951"/>
              <a:gd name="connsiteX15" fmla="*/ 9153234 w 10162049"/>
              <a:gd name="connsiteY15" fmla="*/ 0 h 2266951"/>
              <a:gd name="connsiteX16" fmla="*/ 9928893 w 10162049"/>
              <a:gd name="connsiteY16" fmla="*/ 0 h 2266951"/>
              <a:gd name="connsiteX17" fmla="*/ 10162049 w 10162049"/>
              <a:gd name="connsiteY17" fmla="*/ 233156 h 2266951"/>
              <a:gd name="connsiteX18" fmla="*/ 10162049 w 10162049"/>
              <a:gd name="connsiteY18" fmla="*/ 797356 h 2266951"/>
              <a:gd name="connsiteX19" fmla="*/ 10162049 w 10162049"/>
              <a:gd name="connsiteY19" fmla="*/ 1343550 h 2266951"/>
              <a:gd name="connsiteX20" fmla="*/ 10162049 w 10162049"/>
              <a:gd name="connsiteY20" fmla="*/ 2033795 h 2266951"/>
              <a:gd name="connsiteX21" fmla="*/ 9928893 w 10162049"/>
              <a:gd name="connsiteY21" fmla="*/ 2266951 h 2266951"/>
              <a:gd name="connsiteX22" fmla="*/ 9333298 w 10162049"/>
              <a:gd name="connsiteY22" fmla="*/ 2266951 h 2266951"/>
              <a:gd name="connsiteX23" fmla="*/ 8446830 w 10162049"/>
              <a:gd name="connsiteY23" fmla="*/ 2266951 h 2266951"/>
              <a:gd name="connsiteX24" fmla="*/ 7754278 w 10162049"/>
              <a:gd name="connsiteY24" fmla="*/ 2266951 h 2266951"/>
              <a:gd name="connsiteX25" fmla="*/ 7352597 w 10162049"/>
              <a:gd name="connsiteY25" fmla="*/ 2266951 h 2266951"/>
              <a:gd name="connsiteX26" fmla="*/ 6950917 w 10162049"/>
              <a:gd name="connsiteY26" fmla="*/ 2266951 h 2266951"/>
              <a:gd name="connsiteX27" fmla="*/ 6549236 w 10162049"/>
              <a:gd name="connsiteY27" fmla="*/ 2266951 h 2266951"/>
              <a:gd name="connsiteX28" fmla="*/ 5759726 w 10162049"/>
              <a:gd name="connsiteY28" fmla="*/ 2266951 h 2266951"/>
              <a:gd name="connsiteX29" fmla="*/ 5261088 w 10162049"/>
              <a:gd name="connsiteY29" fmla="*/ 2266951 h 2266951"/>
              <a:gd name="connsiteX30" fmla="*/ 4665493 w 10162049"/>
              <a:gd name="connsiteY30" fmla="*/ 2266951 h 2266951"/>
              <a:gd name="connsiteX31" fmla="*/ 3972940 w 10162049"/>
              <a:gd name="connsiteY31" fmla="*/ 2266951 h 2266951"/>
              <a:gd name="connsiteX32" fmla="*/ 3474302 w 10162049"/>
              <a:gd name="connsiteY32" fmla="*/ 2266951 h 2266951"/>
              <a:gd name="connsiteX33" fmla="*/ 2975664 w 10162049"/>
              <a:gd name="connsiteY33" fmla="*/ 2266951 h 2266951"/>
              <a:gd name="connsiteX34" fmla="*/ 2573984 w 10162049"/>
              <a:gd name="connsiteY34" fmla="*/ 2266951 h 2266951"/>
              <a:gd name="connsiteX35" fmla="*/ 1978389 w 10162049"/>
              <a:gd name="connsiteY35" fmla="*/ 2266951 h 2266951"/>
              <a:gd name="connsiteX36" fmla="*/ 1188879 w 10162049"/>
              <a:gd name="connsiteY36" fmla="*/ 2266951 h 2266951"/>
              <a:gd name="connsiteX37" fmla="*/ 233156 w 10162049"/>
              <a:gd name="connsiteY37" fmla="*/ 2266951 h 2266951"/>
              <a:gd name="connsiteX38" fmla="*/ 0 w 10162049"/>
              <a:gd name="connsiteY38" fmla="*/ 2033795 h 2266951"/>
              <a:gd name="connsiteX39" fmla="*/ 0 w 10162049"/>
              <a:gd name="connsiteY39" fmla="*/ 1451588 h 2266951"/>
              <a:gd name="connsiteX40" fmla="*/ 0 w 10162049"/>
              <a:gd name="connsiteY40" fmla="*/ 869382 h 2266951"/>
              <a:gd name="connsiteX41" fmla="*/ 0 w 10162049"/>
              <a:gd name="connsiteY41" fmla="*/ 233156 h 226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162049" h="2266951" fill="none" extrusionOk="0">
                <a:moveTo>
                  <a:pt x="0" y="233156"/>
                </a:moveTo>
                <a:cubicBezTo>
                  <a:pt x="-5169" y="121534"/>
                  <a:pt x="103834" y="5943"/>
                  <a:pt x="233156" y="0"/>
                </a:cubicBezTo>
                <a:cubicBezTo>
                  <a:pt x="353425" y="11819"/>
                  <a:pt x="505001" y="-8122"/>
                  <a:pt x="634837" y="0"/>
                </a:cubicBezTo>
                <a:cubicBezTo>
                  <a:pt x="764673" y="8122"/>
                  <a:pt x="1084368" y="-35598"/>
                  <a:pt x="1424347" y="0"/>
                </a:cubicBezTo>
                <a:cubicBezTo>
                  <a:pt x="1764326" y="35598"/>
                  <a:pt x="1879564" y="22105"/>
                  <a:pt x="2019942" y="0"/>
                </a:cubicBezTo>
                <a:cubicBezTo>
                  <a:pt x="2160321" y="-22105"/>
                  <a:pt x="2607553" y="-29697"/>
                  <a:pt x="2906409" y="0"/>
                </a:cubicBezTo>
                <a:cubicBezTo>
                  <a:pt x="3205265" y="29697"/>
                  <a:pt x="3170740" y="12449"/>
                  <a:pt x="3405047" y="0"/>
                </a:cubicBezTo>
                <a:cubicBezTo>
                  <a:pt x="3639354" y="-12449"/>
                  <a:pt x="3752743" y="21145"/>
                  <a:pt x="4000642" y="0"/>
                </a:cubicBezTo>
                <a:cubicBezTo>
                  <a:pt x="4248541" y="-21145"/>
                  <a:pt x="4358974" y="-23153"/>
                  <a:pt x="4499280" y="0"/>
                </a:cubicBezTo>
                <a:cubicBezTo>
                  <a:pt x="4639586" y="23153"/>
                  <a:pt x="4972703" y="3517"/>
                  <a:pt x="5288790" y="0"/>
                </a:cubicBezTo>
                <a:cubicBezTo>
                  <a:pt x="5604877" y="-3517"/>
                  <a:pt x="5804801" y="-22528"/>
                  <a:pt x="6078300" y="0"/>
                </a:cubicBezTo>
                <a:cubicBezTo>
                  <a:pt x="6351799" y="22528"/>
                  <a:pt x="6604678" y="-15682"/>
                  <a:pt x="6867810" y="0"/>
                </a:cubicBezTo>
                <a:cubicBezTo>
                  <a:pt x="7130942" y="15682"/>
                  <a:pt x="7183400" y="1601"/>
                  <a:pt x="7269491" y="0"/>
                </a:cubicBezTo>
                <a:cubicBezTo>
                  <a:pt x="7355582" y="-1601"/>
                  <a:pt x="7505347" y="-11601"/>
                  <a:pt x="7671171" y="0"/>
                </a:cubicBezTo>
                <a:cubicBezTo>
                  <a:pt x="7836995" y="11601"/>
                  <a:pt x="8100125" y="29664"/>
                  <a:pt x="8363724" y="0"/>
                </a:cubicBezTo>
                <a:cubicBezTo>
                  <a:pt x="8627323" y="-29664"/>
                  <a:pt x="8861939" y="3065"/>
                  <a:pt x="9153234" y="0"/>
                </a:cubicBezTo>
                <a:cubicBezTo>
                  <a:pt x="9444529" y="-3065"/>
                  <a:pt x="9575697" y="5303"/>
                  <a:pt x="9928893" y="0"/>
                </a:cubicBezTo>
                <a:cubicBezTo>
                  <a:pt x="10061458" y="-12565"/>
                  <a:pt x="10161886" y="93153"/>
                  <a:pt x="10162049" y="233156"/>
                </a:cubicBezTo>
                <a:cubicBezTo>
                  <a:pt x="10178203" y="415590"/>
                  <a:pt x="10164749" y="577816"/>
                  <a:pt x="10162049" y="797356"/>
                </a:cubicBezTo>
                <a:cubicBezTo>
                  <a:pt x="10159349" y="1016896"/>
                  <a:pt x="10157064" y="1229322"/>
                  <a:pt x="10162049" y="1343550"/>
                </a:cubicBezTo>
                <a:cubicBezTo>
                  <a:pt x="10167034" y="1457778"/>
                  <a:pt x="10156927" y="1864024"/>
                  <a:pt x="10162049" y="2033795"/>
                </a:cubicBezTo>
                <a:cubicBezTo>
                  <a:pt x="10177832" y="2152680"/>
                  <a:pt x="10066332" y="2274012"/>
                  <a:pt x="9928893" y="2266951"/>
                </a:cubicBezTo>
                <a:cubicBezTo>
                  <a:pt x="9772524" y="2251167"/>
                  <a:pt x="9501246" y="2266308"/>
                  <a:pt x="9333298" y="2266951"/>
                </a:cubicBezTo>
                <a:cubicBezTo>
                  <a:pt x="9165350" y="2267594"/>
                  <a:pt x="8747984" y="2260936"/>
                  <a:pt x="8446830" y="2266951"/>
                </a:cubicBezTo>
                <a:cubicBezTo>
                  <a:pt x="8145676" y="2272966"/>
                  <a:pt x="7983377" y="2268473"/>
                  <a:pt x="7754278" y="2266951"/>
                </a:cubicBezTo>
                <a:cubicBezTo>
                  <a:pt x="7525179" y="2265429"/>
                  <a:pt x="7514184" y="2251502"/>
                  <a:pt x="7352597" y="2266951"/>
                </a:cubicBezTo>
                <a:cubicBezTo>
                  <a:pt x="7191010" y="2282400"/>
                  <a:pt x="7079886" y="2282998"/>
                  <a:pt x="6950917" y="2266951"/>
                </a:cubicBezTo>
                <a:cubicBezTo>
                  <a:pt x="6821948" y="2250904"/>
                  <a:pt x="6641777" y="2276093"/>
                  <a:pt x="6549236" y="2266951"/>
                </a:cubicBezTo>
                <a:cubicBezTo>
                  <a:pt x="6456695" y="2257809"/>
                  <a:pt x="5947689" y="2298415"/>
                  <a:pt x="5759726" y="2266951"/>
                </a:cubicBezTo>
                <a:cubicBezTo>
                  <a:pt x="5571763" y="2235488"/>
                  <a:pt x="5377216" y="2261331"/>
                  <a:pt x="5261088" y="2266951"/>
                </a:cubicBezTo>
                <a:cubicBezTo>
                  <a:pt x="5144960" y="2272571"/>
                  <a:pt x="4932194" y="2239272"/>
                  <a:pt x="4665493" y="2266951"/>
                </a:cubicBezTo>
                <a:cubicBezTo>
                  <a:pt x="4398793" y="2294630"/>
                  <a:pt x="4135501" y="2257032"/>
                  <a:pt x="3972940" y="2266951"/>
                </a:cubicBezTo>
                <a:cubicBezTo>
                  <a:pt x="3810379" y="2276870"/>
                  <a:pt x="3708561" y="2289766"/>
                  <a:pt x="3474302" y="2266951"/>
                </a:cubicBezTo>
                <a:cubicBezTo>
                  <a:pt x="3240043" y="2244136"/>
                  <a:pt x="3105835" y="2262698"/>
                  <a:pt x="2975664" y="2266951"/>
                </a:cubicBezTo>
                <a:cubicBezTo>
                  <a:pt x="2845493" y="2271204"/>
                  <a:pt x="2657226" y="2271436"/>
                  <a:pt x="2573984" y="2266951"/>
                </a:cubicBezTo>
                <a:cubicBezTo>
                  <a:pt x="2490742" y="2262466"/>
                  <a:pt x="2269406" y="2237464"/>
                  <a:pt x="1978389" y="2266951"/>
                </a:cubicBezTo>
                <a:cubicBezTo>
                  <a:pt x="1687372" y="2296438"/>
                  <a:pt x="1413394" y="2269692"/>
                  <a:pt x="1188879" y="2266951"/>
                </a:cubicBezTo>
                <a:cubicBezTo>
                  <a:pt x="964364" y="2264211"/>
                  <a:pt x="590080" y="2237407"/>
                  <a:pt x="233156" y="2266951"/>
                </a:cubicBezTo>
                <a:cubicBezTo>
                  <a:pt x="104185" y="2287282"/>
                  <a:pt x="-11215" y="2148765"/>
                  <a:pt x="0" y="2033795"/>
                </a:cubicBezTo>
                <a:cubicBezTo>
                  <a:pt x="-27622" y="1746344"/>
                  <a:pt x="-9543" y="1665851"/>
                  <a:pt x="0" y="1451588"/>
                </a:cubicBezTo>
                <a:cubicBezTo>
                  <a:pt x="9543" y="1237325"/>
                  <a:pt x="-23259" y="1096810"/>
                  <a:pt x="0" y="869382"/>
                </a:cubicBezTo>
                <a:cubicBezTo>
                  <a:pt x="23259" y="641954"/>
                  <a:pt x="20734" y="378077"/>
                  <a:pt x="0" y="233156"/>
                </a:cubicBezTo>
                <a:close/>
              </a:path>
              <a:path w="10162049" h="2266951" stroke="0" extrusionOk="0">
                <a:moveTo>
                  <a:pt x="0" y="233156"/>
                </a:moveTo>
                <a:cubicBezTo>
                  <a:pt x="-26299" y="92987"/>
                  <a:pt x="105579" y="30543"/>
                  <a:pt x="233156" y="0"/>
                </a:cubicBezTo>
                <a:cubicBezTo>
                  <a:pt x="364625" y="15236"/>
                  <a:pt x="679991" y="10219"/>
                  <a:pt x="828751" y="0"/>
                </a:cubicBezTo>
                <a:cubicBezTo>
                  <a:pt x="977511" y="-10219"/>
                  <a:pt x="1451508" y="-20264"/>
                  <a:pt x="1618261" y="0"/>
                </a:cubicBezTo>
                <a:cubicBezTo>
                  <a:pt x="1785014" y="20264"/>
                  <a:pt x="1822023" y="-3900"/>
                  <a:pt x="2019942" y="0"/>
                </a:cubicBezTo>
                <a:cubicBezTo>
                  <a:pt x="2217861" y="3900"/>
                  <a:pt x="2491718" y="31788"/>
                  <a:pt x="2809452" y="0"/>
                </a:cubicBezTo>
                <a:cubicBezTo>
                  <a:pt x="3127186" y="-31788"/>
                  <a:pt x="3118280" y="-16426"/>
                  <a:pt x="3211132" y="0"/>
                </a:cubicBezTo>
                <a:cubicBezTo>
                  <a:pt x="3303984" y="16426"/>
                  <a:pt x="3657588" y="11360"/>
                  <a:pt x="4000642" y="0"/>
                </a:cubicBezTo>
                <a:cubicBezTo>
                  <a:pt x="4343696" y="-11360"/>
                  <a:pt x="4460836" y="-30593"/>
                  <a:pt x="4693195" y="0"/>
                </a:cubicBezTo>
                <a:cubicBezTo>
                  <a:pt x="4925554" y="30593"/>
                  <a:pt x="5004790" y="10657"/>
                  <a:pt x="5288790" y="0"/>
                </a:cubicBezTo>
                <a:cubicBezTo>
                  <a:pt x="5572791" y="-10657"/>
                  <a:pt x="5723926" y="-17519"/>
                  <a:pt x="5981343" y="0"/>
                </a:cubicBezTo>
                <a:cubicBezTo>
                  <a:pt x="6238760" y="17519"/>
                  <a:pt x="6430428" y="-2107"/>
                  <a:pt x="6770853" y="0"/>
                </a:cubicBezTo>
                <a:cubicBezTo>
                  <a:pt x="7111278" y="2107"/>
                  <a:pt x="7175782" y="9030"/>
                  <a:pt x="7463406" y="0"/>
                </a:cubicBezTo>
                <a:cubicBezTo>
                  <a:pt x="7751030" y="-9030"/>
                  <a:pt x="7851855" y="-8222"/>
                  <a:pt x="7962043" y="0"/>
                </a:cubicBezTo>
                <a:cubicBezTo>
                  <a:pt x="8072231" y="8222"/>
                  <a:pt x="8241632" y="-18464"/>
                  <a:pt x="8460681" y="0"/>
                </a:cubicBezTo>
                <a:cubicBezTo>
                  <a:pt x="8679730" y="18464"/>
                  <a:pt x="8807021" y="-7171"/>
                  <a:pt x="8959319" y="0"/>
                </a:cubicBezTo>
                <a:cubicBezTo>
                  <a:pt x="9111617" y="7171"/>
                  <a:pt x="9525788" y="44873"/>
                  <a:pt x="9928893" y="0"/>
                </a:cubicBezTo>
                <a:cubicBezTo>
                  <a:pt x="10071920" y="26574"/>
                  <a:pt x="10150685" y="125247"/>
                  <a:pt x="10162049" y="233156"/>
                </a:cubicBezTo>
                <a:cubicBezTo>
                  <a:pt x="10170775" y="402421"/>
                  <a:pt x="10142104" y="720958"/>
                  <a:pt x="10162049" y="851375"/>
                </a:cubicBezTo>
                <a:cubicBezTo>
                  <a:pt x="10181994" y="981792"/>
                  <a:pt x="10134349" y="1217488"/>
                  <a:pt x="10162049" y="1433582"/>
                </a:cubicBezTo>
                <a:cubicBezTo>
                  <a:pt x="10189749" y="1649676"/>
                  <a:pt x="10171263" y="1757143"/>
                  <a:pt x="10162049" y="2033795"/>
                </a:cubicBezTo>
                <a:cubicBezTo>
                  <a:pt x="10166703" y="2189322"/>
                  <a:pt x="10074992" y="2265352"/>
                  <a:pt x="9928893" y="2266951"/>
                </a:cubicBezTo>
                <a:cubicBezTo>
                  <a:pt x="9610389" y="2277019"/>
                  <a:pt x="9489346" y="2237567"/>
                  <a:pt x="9236340" y="2266951"/>
                </a:cubicBezTo>
                <a:cubicBezTo>
                  <a:pt x="8983334" y="2296335"/>
                  <a:pt x="8987746" y="2272636"/>
                  <a:pt x="8834660" y="2266951"/>
                </a:cubicBezTo>
                <a:cubicBezTo>
                  <a:pt x="8681574" y="2261266"/>
                  <a:pt x="8548488" y="2246103"/>
                  <a:pt x="8336022" y="2266951"/>
                </a:cubicBezTo>
                <a:cubicBezTo>
                  <a:pt x="8123556" y="2287799"/>
                  <a:pt x="8034516" y="2266925"/>
                  <a:pt x="7740427" y="2266951"/>
                </a:cubicBezTo>
                <a:cubicBezTo>
                  <a:pt x="7446339" y="2266977"/>
                  <a:pt x="7417587" y="2262648"/>
                  <a:pt x="7144831" y="2266951"/>
                </a:cubicBezTo>
                <a:cubicBezTo>
                  <a:pt x="6872075" y="2271254"/>
                  <a:pt x="6826544" y="2277464"/>
                  <a:pt x="6743151" y="2266951"/>
                </a:cubicBezTo>
                <a:cubicBezTo>
                  <a:pt x="6659758" y="2256438"/>
                  <a:pt x="6534475" y="2272706"/>
                  <a:pt x="6341470" y="2266951"/>
                </a:cubicBezTo>
                <a:cubicBezTo>
                  <a:pt x="6148465" y="2261196"/>
                  <a:pt x="6097743" y="2249065"/>
                  <a:pt x="5939790" y="2266951"/>
                </a:cubicBezTo>
                <a:cubicBezTo>
                  <a:pt x="5781837" y="2284837"/>
                  <a:pt x="5547341" y="2283397"/>
                  <a:pt x="5344195" y="2266951"/>
                </a:cubicBezTo>
                <a:cubicBezTo>
                  <a:pt x="5141049" y="2250505"/>
                  <a:pt x="4865388" y="2251680"/>
                  <a:pt x="4651642" y="2266951"/>
                </a:cubicBezTo>
                <a:cubicBezTo>
                  <a:pt x="4437896" y="2282222"/>
                  <a:pt x="4089925" y="2271193"/>
                  <a:pt x="3765174" y="2266951"/>
                </a:cubicBezTo>
                <a:cubicBezTo>
                  <a:pt x="3440423" y="2262709"/>
                  <a:pt x="3248536" y="2279379"/>
                  <a:pt x="3072622" y="2266951"/>
                </a:cubicBezTo>
                <a:cubicBezTo>
                  <a:pt x="2896708" y="2254523"/>
                  <a:pt x="2828130" y="2252476"/>
                  <a:pt x="2670941" y="2266951"/>
                </a:cubicBezTo>
                <a:cubicBezTo>
                  <a:pt x="2513752" y="2281426"/>
                  <a:pt x="2083575" y="2244572"/>
                  <a:pt x="1881431" y="2266951"/>
                </a:cubicBezTo>
                <a:cubicBezTo>
                  <a:pt x="1679287" y="2289331"/>
                  <a:pt x="1533864" y="2284992"/>
                  <a:pt x="1382793" y="2266951"/>
                </a:cubicBezTo>
                <a:cubicBezTo>
                  <a:pt x="1231722" y="2248910"/>
                  <a:pt x="780155" y="2215862"/>
                  <a:pt x="233156" y="2266951"/>
                </a:cubicBezTo>
                <a:cubicBezTo>
                  <a:pt x="101053" y="2263892"/>
                  <a:pt x="-9619" y="2150254"/>
                  <a:pt x="0" y="2033795"/>
                </a:cubicBezTo>
                <a:cubicBezTo>
                  <a:pt x="-3250" y="1734304"/>
                  <a:pt x="-14942" y="1548063"/>
                  <a:pt x="0" y="1415576"/>
                </a:cubicBezTo>
                <a:cubicBezTo>
                  <a:pt x="14942" y="1283089"/>
                  <a:pt x="11001" y="1103739"/>
                  <a:pt x="0" y="833369"/>
                </a:cubicBezTo>
                <a:cubicBezTo>
                  <a:pt x="-11001" y="562999"/>
                  <a:pt x="10438" y="379450"/>
                  <a:pt x="0" y="23315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6134" y="151568"/>
                          <a:pt x="60219" y="1714"/>
                          <a:pt x="147488" y="0"/>
                        </a:cubicBezTo>
                        <a:cubicBezTo>
                          <a:pt x="221188" y="15234"/>
                          <a:pt x="317809" y="-14007"/>
                          <a:pt x="401581" y="0"/>
                        </a:cubicBezTo>
                        <a:cubicBezTo>
                          <a:pt x="503764" y="-10205"/>
                          <a:pt x="644911" y="-26359"/>
                          <a:pt x="901005" y="0"/>
                        </a:cubicBezTo>
                        <a:cubicBezTo>
                          <a:pt x="1111434" y="39274"/>
                          <a:pt x="1199751" y="27439"/>
                          <a:pt x="1277762" y="0"/>
                        </a:cubicBezTo>
                        <a:cubicBezTo>
                          <a:pt x="1391254" y="-6192"/>
                          <a:pt x="1687061" y="-22428"/>
                          <a:pt x="1838519" y="0"/>
                        </a:cubicBezTo>
                        <a:cubicBezTo>
                          <a:pt x="2029105" y="33265"/>
                          <a:pt x="2007391" y="9820"/>
                          <a:pt x="2153944" y="0"/>
                        </a:cubicBezTo>
                        <a:cubicBezTo>
                          <a:pt x="2301909" y="-32643"/>
                          <a:pt x="2375837" y="40508"/>
                          <a:pt x="2530702" y="0"/>
                        </a:cubicBezTo>
                        <a:cubicBezTo>
                          <a:pt x="2681430" y="-14000"/>
                          <a:pt x="2770290" y="-37629"/>
                          <a:pt x="2846127" y="0"/>
                        </a:cubicBezTo>
                        <a:cubicBezTo>
                          <a:pt x="2891642" y="53167"/>
                          <a:pt x="3139546" y="32104"/>
                          <a:pt x="3345551" y="0"/>
                        </a:cubicBezTo>
                        <a:cubicBezTo>
                          <a:pt x="3521804" y="-6779"/>
                          <a:pt x="3668257" y="-41624"/>
                          <a:pt x="3844975" y="0"/>
                        </a:cubicBezTo>
                        <a:cubicBezTo>
                          <a:pt x="3998696" y="26642"/>
                          <a:pt x="4218517" y="-25721"/>
                          <a:pt x="4344398" y="0"/>
                        </a:cubicBezTo>
                        <a:cubicBezTo>
                          <a:pt x="4511210" y="21393"/>
                          <a:pt x="4545231" y="10263"/>
                          <a:pt x="4598491" y="0"/>
                        </a:cubicBezTo>
                        <a:cubicBezTo>
                          <a:pt x="4674473" y="1470"/>
                          <a:pt x="4749301" y="-7268"/>
                          <a:pt x="4852584" y="0"/>
                        </a:cubicBezTo>
                        <a:cubicBezTo>
                          <a:pt x="4952609" y="54898"/>
                          <a:pt x="5127861" y="34364"/>
                          <a:pt x="5290675" y="0"/>
                        </a:cubicBezTo>
                        <a:cubicBezTo>
                          <a:pt x="5447836" y="-37331"/>
                          <a:pt x="5583210" y="-24448"/>
                          <a:pt x="5790098" y="0"/>
                        </a:cubicBezTo>
                        <a:cubicBezTo>
                          <a:pt x="5972045" y="-3610"/>
                          <a:pt x="6038869" y="8753"/>
                          <a:pt x="6280760" y="0"/>
                        </a:cubicBezTo>
                        <a:cubicBezTo>
                          <a:pt x="6391450" y="-10009"/>
                          <a:pt x="6437949" y="144267"/>
                          <a:pt x="6428249" y="287036"/>
                        </a:cubicBezTo>
                        <a:cubicBezTo>
                          <a:pt x="6463346" y="514012"/>
                          <a:pt x="6407702" y="710374"/>
                          <a:pt x="6428249" y="981618"/>
                        </a:cubicBezTo>
                        <a:cubicBezTo>
                          <a:pt x="6398774" y="1251281"/>
                          <a:pt x="6428672" y="1503044"/>
                          <a:pt x="6428249" y="1654034"/>
                        </a:cubicBezTo>
                        <a:cubicBezTo>
                          <a:pt x="6475653" y="1821135"/>
                          <a:pt x="6412008" y="2268900"/>
                          <a:pt x="6428249" y="2503789"/>
                        </a:cubicBezTo>
                        <a:cubicBezTo>
                          <a:pt x="6450600" y="2666769"/>
                          <a:pt x="6373982" y="2799129"/>
                          <a:pt x="6280760" y="2790826"/>
                        </a:cubicBezTo>
                        <a:cubicBezTo>
                          <a:pt x="6200735" y="2787922"/>
                          <a:pt x="6020192" y="2781764"/>
                          <a:pt x="5904002" y="2790826"/>
                        </a:cubicBezTo>
                        <a:cubicBezTo>
                          <a:pt x="5838413" y="2794192"/>
                          <a:pt x="5493489" y="2777035"/>
                          <a:pt x="5343245" y="2790826"/>
                        </a:cubicBezTo>
                        <a:cubicBezTo>
                          <a:pt x="5129076" y="2796604"/>
                          <a:pt x="5059769" y="2790157"/>
                          <a:pt x="4905155" y="2790826"/>
                        </a:cubicBezTo>
                        <a:cubicBezTo>
                          <a:pt x="4756290" y="2790649"/>
                          <a:pt x="4755093" y="2774297"/>
                          <a:pt x="4651062" y="2790826"/>
                        </a:cubicBezTo>
                        <a:cubicBezTo>
                          <a:pt x="4550346" y="2797080"/>
                          <a:pt x="4491441" y="2804788"/>
                          <a:pt x="4396970" y="2790826"/>
                        </a:cubicBezTo>
                        <a:cubicBezTo>
                          <a:pt x="4311855" y="2774725"/>
                          <a:pt x="4193847" y="2791757"/>
                          <a:pt x="4142877" y="2790826"/>
                        </a:cubicBezTo>
                        <a:cubicBezTo>
                          <a:pt x="4091033" y="2774295"/>
                          <a:pt x="3770839" y="2812060"/>
                          <a:pt x="3643453" y="2790826"/>
                        </a:cubicBezTo>
                        <a:cubicBezTo>
                          <a:pt x="3530332" y="2751903"/>
                          <a:pt x="3391847" y="2774924"/>
                          <a:pt x="3328028" y="2790826"/>
                        </a:cubicBezTo>
                        <a:cubicBezTo>
                          <a:pt x="3256861" y="2811868"/>
                          <a:pt x="3135323" y="2767323"/>
                          <a:pt x="2951270" y="2790826"/>
                        </a:cubicBezTo>
                        <a:cubicBezTo>
                          <a:pt x="2775085" y="2818064"/>
                          <a:pt x="2613323" y="2776330"/>
                          <a:pt x="2513178" y="2790826"/>
                        </a:cubicBezTo>
                        <a:cubicBezTo>
                          <a:pt x="2408934" y="2795010"/>
                          <a:pt x="2343639" y="2830593"/>
                          <a:pt x="2197753" y="2790826"/>
                        </a:cubicBezTo>
                        <a:cubicBezTo>
                          <a:pt x="2062349" y="2776198"/>
                          <a:pt x="1967727" y="2784083"/>
                          <a:pt x="1882327" y="2790826"/>
                        </a:cubicBezTo>
                        <a:cubicBezTo>
                          <a:pt x="1801814" y="2798637"/>
                          <a:pt x="1681179" y="2794896"/>
                          <a:pt x="1628235" y="2790826"/>
                        </a:cubicBezTo>
                        <a:cubicBezTo>
                          <a:pt x="1578039" y="2769205"/>
                          <a:pt x="1428060" y="2746930"/>
                          <a:pt x="1251477" y="2790826"/>
                        </a:cubicBezTo>
                        <a:cubicBezTo>
                          <a:pt x="1071522" y="2821070"/>
                          <a:pt x="896489" y="2769806"/>
                          <a:pt x="752054" y="2790826"/>
                        </a:cubicBezTo>
                        <a:cubicBezTo>
                          <a:pt x="638135" y="2782886"/>
                          <a:pt x="368600" y="2699038"/>
                          <a:pt x="147488" y="2790826"/>
                        </a:cubicBezTo>
                        <a:cubicBezTo>
                          <a:pt x="69605" y="2825383"/>
                          <a:pt x="-10562" y="2668183"/>
                          <a:pt x="0" y="2503789"/>
                        </a:cubicBezTo>
                        <a:cubicBezTo>
                          <a:pt x="-27193" y="2157001"/>
                          <a:pt x="16011" y="2048308"/>
                          <a:pt x="0" y="1787038"/>
                        </a:cubicBezTo>
                        <a:cubicBezTo>
                          <a:pt x="4526" y="1511747"/>
                          <a:pt x="-11875" y="1354928"/>
                          <a:pt x="0" y="1070289"/>
                        </a:cubicBezTo>
                        <a:cubicBezTo>
                          <a:pt x="-1761" y="805324"/>
                          <a:pt x="5881" y="442603"/>
                          <a:pt x="0" y="287036"/>
                        </a:cubicBezTo>
                        <a:close/>
                      </a:path>
                      <a:path w="6428249" h="2790826" stroke="0" extrusionOk="0">
                        <a:moveTo>
                          <a:pt x="0" y="287036"/>
                        </a:moveTo>
                        <a:cubicBezTo>
                          <a:pt x="-20195" y="119603"/>
                          <a:pt x="87726" y="33765"/>
                          <a:pt x="147488" y="0"/>
                        </a:cubicBezTo>
                        <a:cubicBezTo>
                          <a:pt x="242667" y="25442"/>
                          <a:pt x="430249" y="8487"/>
                          <a:pt x="524246" y="0"/>
                        </a:cubicBezTo>
                        <a:cubicBezTo>
                          <a:pt x="604993" y="-29744"/>
                          <a:pt x="924241" y="-15879"/>
                          <a:pt x="1023669" y="0"/>
                        </a:cubicBezTo>
                        <a:cubicBezTo>
                          <a:pt x="1134249" y="27918"/>
                          <a:pt x="1149690" y="885"/>
                          <a:pt x="1277762" y="0"/>
                        </a:cubicBezTo>
                        <a:cubicBezTo>
                          <a:pt x="1406287" y="27810"/>
                          <a:pt x="1568544" y="79865"/>
                          <a:pt x="1777186" y="0"/>
                        </a:cubicBezTo>
                        <a:cubicBezTo>
                          <a:pt x="1974916" y="-42233"/>
                          <a:pt x="1976496" y="-19331"/>
                          <a:pt x="2031278" y="0"/>
                        </a:cubicBezTo>
                        <a:cubicBezTo>
                          <a:pt x="2095178" y="-10915"/>
                          <a:pt x="2338414" y="-28139"/>
                          <a:pt x="2530702" y="0"/>
                        </a:cubicBezTo>
                        <a:cubicBezTo>
                          <a:pt x="2753541" y="-12861"/>
                          <a:pt x="2826269" y="-49406"/>
                          <a:pt x="2968793" y="0"/>
                        </a:cubicBezTo>
                        <a:cubicBezTo>
                          <a:pt x="3121855" y="38450"/>
                          <a:pt x="3163195" y="14527"/>
                          <a:pt x="3345551" y="0"/>
                        </a:cubicBezTo>
                        <a:cubicBezTo>
                          <a:pt x="3527463" y="-9263"/>
                          <a:pt x="3632189" y="-14858"/>
                          <a:pt x="3783642" y="0"/>
                        </a:cubicBezTo>
                        <a:cubicBezTo>
                          <a:pt x="3952938" y="28569"/>
                          <a:pt x="4071962" y="-13497"/>
                          <a:pt x="4283066" y="0"/>
                        </a:cubicBezTo>
                        <a:cubicBezTo>
                          <a:pt x="4498561" y="9429"/>
                          <a:pt x="4538099" y="10020"/>
                          <a:pt x="4721157" y="0"/>
                        </a:cubicBezTo>
                        <a:cubicBezTo>
                          <a:pt x="4910882" y="-22723"/>
                          <a:pt x="4971149" y="-6671"/>
                          <a:pt x="5036582" y="0"/>
                        </a:cubicBezTo>
                        <a:cubicBezTo>
                          <a:pt x="5093974" y="22529"/>
                          <a:pt x="5223809" y="-22310"/>
                          <a:pt x="5352007" y="0"/>
                        </a:cubicBezTo>
                        <a:cubicBezTo>
                          <a:pt x="5472609" y="10766"/>
                          <a:pt x="5560171" y="-12199"/>
                          <a:pt x="5667433" y="0"/>
                        </a:cubicBezTo>
                        <a:cubicBezTo>
                          <a:pt x="5736806" y="25021"/>
                          <a:pt x="6033608" y="73365"/>
                          <a:pt x="6280760" y="0"/>
                        </a:cubicBezTo>
                        <a:cubicBezTo>
                          <a:pt x="6363762" y="47272"/>
                          <a:pt x="6413439" y="161823"/>
                          <a:pt x="6428249" y="287036"/>
                        </a:cubicBezTo>
                        <a:cubicBezTo>
                          <a:pt x="6445641" y="504025"/>
                          <a:pt x="6413478" y="871626"/>
                          <a:pt x="6428249" y="1048121"/>
                        </a:cubicBezTo>
                        <a:cubicBezTo>
                          <a:pt x="6467819" y="1245950"/>
                          <a:pt x="6419076" y="1548866"/>
                          <a:pt x="6428249" y="1764871"/>
                        </a:cubicBezTo>
                        <a:cubicBezTo>
                          <a:pt x="6462659" y="2020998"/>
                          <a:pt x="6420803" y="2168081"/>
                          <a:pt x="6428249" y="2503789"/>
                        </a:cubicBezTo>
                        <a:cubicBezTo>
                          <a:pt x="6419485" y="2712217"/>
                          <a:pt x="6380891" y="2793206"/>
                          <a:pt x="6280760" y="2790826"/>
                        </a:cubicBezTo>
                        <a:cubicBezTo>
                          <a:pt x="6086549" y="2814942"/>
                          <a:pt x="6005994" y="2757974"/>
                          <a:pt x="5842669" y="2790826"/>
                        </a:cubicBezTo>
                        <a:cubicBezTo>
                          <a:pt x="5676444" y="2823395"/>
                          <a:pt x="5679372" y="2794608"/>
                          <a:pt x="5588577" y="2790826"/>
                        </a:cubicBezTo>
                        <a:cubicBezTo>
                          <a:pt x="5488641" y="2772187"/>
                          <a:pt x="5410401" y="2772139"/>
                          <a:pt x="5273151" y="2790826"/>
                        </a:cubicBezTo>
                        <a:cubicBezTo>
                          <a:pt x="5129784" y="2810321"/>
                          <a:pt x="5073686" y="2789373"/>
                          <a:pt x="4896393" y="2790826"/>
                        </a:cubicBezTo>
                        <a:cubicBezTo>
                          <a:pt x="4709673" y="2794019"/>
                          <a:pt x="4692456" y="2786009"/>
                          <a:pt x="4519635" y="2790826"/>
                        </a:cubicBezTo>
                        <a:cubicBezTo>
                          <a:pt x="4348909" y="2794932"/>
                          <a:pt x="4321104" y="2804351"/>
                          <a:pt x="4265542" y="2790826"/>
                        </a:cubicBezTo>
                        <a:cubicBezTo>
                          <a:pt x="4194342" y="2783805"/>
                          <a:pt x="4122870" y="2811776"/>
                          <a:pt x="4011449" y="2790826"/>
                        </a:cubicBezTo>
                        <a:cubicBezTo>
                          <a:pt x="3884436" y="2783682"/>
                          <a:pt x="3850376" y="2766332"/>
                          <a:pt x="3757357" y="2790826"/>
                        </a:cubicBezTo>
                        <a:cubicBezTo>
                          <a:pt x="3646449" y="2798274"/>
                          <a:pt x="3504747" y="2829266"/>
                          <a:pt x="3380599" y="2790826"/>
                        </a:cubicBezTo>
                        <a:cubicBezTo>
                          <a:pt x="3248363" y="2773742"/>
                          <a:pt x="3052078" y="2792200"/>
                          <a:pt x="2942508" y="2790826"/>
                        </a:cubicBezTo>
                        <a:cubicBezTo>
                          <a:pt x="2764625" y="2799341"/>
                          <a:pt x="2619640" y="2765059"/>
                          <a:pt x="2381751" y="2790826"/>
                        </a:cubicBezTo>
                        <a:cubicBezTo>
                          <a:pt x="2172673" y="2777080"/>
                          <a:pt x="2046250" y="2828291"/>
                          <a:pt x="1943661" y="2790826"/>
                        </a:cubicBezTo>
                        <a:cubicBezTo>
                          <a:pt x="1830562" y="2778215"/>
                          <a:pt x="1794726" y="2774027"/>
                          <a:pt x="1689568" y="2790826"/>
                        </a:cubicBezTo>
                        <a:cubicBezTo>
                          <a:pt x="1592232" y="2805176"/>
                          <a:pt x="1328138" y="2782967"/>
                          <a:pt x="1190144" y="2790826"/>
                        </a:cubicBezTo>
                        <a:cubicBezTo>
                          <a:pt x="1064606" y="2817854"/>
                          <a:pt x="975910" y="2828790"/>
                          <a:pt x="874719" y="2790826"/>
                        </a:cubicBezTo>
                        <a:cubicBezTo>
                          <a:pt x="721849" y="2812171"/>
                          <a:pt x="554271" y="2731872"/>
                          <a:pt x="147488" y="2790826"/>
                        </a:cubicBezTo>
                        <a:cubicBezTo>
                          <a:pt x="34037" y="2773127"/>
                          <a:pt x="-8208" y="2663004"/>
                          <a:pt x="0" y="2503789"/>
                        </a:cubicBezTo>
                        <a:cubicBezTo>
                          <a:pt x="-21218" y="2105673"/>
                          <a:pt x="8479" y="1937032"/>
                          <a:pt x="0" y="1742704"/>
                        </a:cubicBezTo>
                        <a:cubicBezTo>
                          <a:pt x="24427" y="1548315"/>
                          <a:pt x="-36309" y="1362429"/>
                          <a:pt x="0" y="1025954"/>
                        </a:cubicBezTo>
                        <a:cubicBezTo>
                          <a:pt x="2946" y="690472"/>
                          <a:pt x="-32591" y="462531"/>
                          <a:pt x="0" y="287036"/>
                        </a:cubicBezTo>
                        <a:close/>
                      </a:path>
                      <a:path w="6428249" h="2790826" fill="none" stroke="0" extrusionOk="0">
                        <a:moveTo>
                          <a:pt x="0" y="287036"/>
                        </a:moveTo>
                        <a:cubicBezTo>
                          <a:pt x="-11659" y="145982"/>
                          <a:pt x="65781" y="9843"/>
                          <a:pt x="147488" y="0"/>
                        </a:cubicBezTo>
                        <a:cubicBezTo>
                          <a:pt x="206927" y="7427"/>
                          <a:pt x="325800" y="-22493"/>
                          <a:pt x="401581" y="0"/>
                        </a:cubicBezTo>
                        <a:cubicBezTo>
                          <a:pt x="451678" y="-28653"/>
                          <a:pt x="693110" y="-53338"/>
                          <a:pt x="901005" y="0"/>
                        </a:cubicBezTo>
                        <a:cubicBezTo>
                          <a:pt x="1121905" y="54185"/>
                          <a:pt x="1199388" y="34777"/>
                          <a:pt x="1277762" y="0"/>
                        </a:cubicBezTo>
                        <a:cubicBezTo>
                          <a:pt x="1371263" y="6028"/>
                          <a:pt x="1657295" y="-21866"/>
                          <a:pt x="1838519" y="0"/>
                        </a:cubicBezTo>
                        <a:cubicBezTo>
                          <a:pt x="2029567" y="30544"/>
                          <a:pt x="2005786" y="21319"/>
                          <a:pt x="2153944" y="0"/>
                        </a:cubicBezTo>
                        <a:cubicBezTo>
                          <a:pt x="2313290" y="-1854"/>
                          <a:pt x="2363857" y="31196"/>
                          <a:pt x="2530702" y="0"/>
                        </a:cubicBezTo>
                        <a:cubicBezTo>
                          <a:pt x="2692481" y="-24496"/>
                          <a:pt x="2761667" y="-40025"/>
                          <a:pt x="2846127" y="0"/>
                        </a:cubicBezTo>
                        <a:cubicBezTo>
                          <a:pt x="2944074" y="67726"/>
                          <a:pt x="3177540" y="-232"/>
                          <a:pt x="3345551" y="0"/>
                        </a:cubicBezTo>
                        <a:cubicBezTo>
                          <a:pt x="3516335" y="-2686"/>
                          <a:pt x="3684059" y="2050"/>
                          <a:pt x="3844975" y="0"/>
                        </a:cubicBezTo>
                        <a:cubicBezTo>
                          <a:pt x="4003682" y="38993"/>
                          <a:pt x="4198768" y="-36916"/>
                          <a:pt x="4344398" y="0"/>
                        </a:cubicBezTo>
                        <a:cubicBezTo>
                          <a:pt x="4511170" y="24512"/>
                          <a:pt x="4538889" y="3306"/>
                          <a:pt x="4598491" y="0"/>
                        </a:cubicBezTo>
                        <a:cubicBezTo>
                          <a:pt x="4648748" y="3293"/>
                          <a:pt x="4751840" y="-8080"/>
                          <a:pt x="4852584" y="0"/>
                        </a:cubicBezTo>
                        <a:cubicBezTo>
                          <a:pt x="4935252" y="-3747"/>
                          <a:pt x="5155505" y="41982"/>
                          <a:pt x="5290675" y="0"/>
                        </a:cubicBezTo>
                        <a:cubicBezTo>
                          <a:pt x="5468197" y="-38672"/>
                          <a:pt x="5586510" y="-2888"/>
                          <a:pt x="5790098" y="0"/>
                        </a:cubicBezTo>
                        <a:cubicBezTo>
                          <a:pt x="5973423" y="801"/>
                          <a:pt x="6065276" y="-10834"/>
                          <a:pt x="6280760" y="0"/>
                        </a:cubicBezTo>
                        <a:cubicBezTo>
                          <a:pt x="6354107" y="10061"/>
                          <a:pt x="6429954" y="125082"/>
                          <a:pt x="6428249" y="287036"/>
                        </a:cubicBezTo>
                        <a:cubicBezTo>
                          <a:pt x="6459483" y="509690"/>
                          <a:pt x="6443412" y="705983"/>
                          <a:pt x="6428249" y="981618"/>
                        </a:cubicBezTo>
                        <a:cubicBezTo>
                          <a:pt x="6423810" y="1241473"/>
                          <a:pt x="6402800" y="1520035"/>
                          <a:pt x="6428249" y="1654034"/>
                        </a:cubicBezTo>
                        <a:cubicBezTo>
                          <a:pt x="6459486" y="1776249"/>
                          <a:pt x="6447053" y="2256576"/>
                          <a:pt x="6428249" y="2503789"/>
                        </a:cubicBezTo>
                        <a:cubicBezTo>
                          <a:pt x="6438863" y="2654954"/>
                          <a:pt x="6360256" y="2807396"/>
                          <a:pt x="6280760" y="2790826"/>
                        </a:cubicBezTo>
                        <a:cubicBezTo>
                          <a:pt x="6181496" y="2760431"/>
                          <a:pt x="6016050" y="2795460"/>
                          <a:pt x="5904002" y="2790826"/>
                        </a:cubicBezTo>
                        <a:cubicBezTo>
                          <a:pt x="5813096" y="2819534"/>
                          <a:pt x="5563788" y="2772702"/>
                          <a:pt x="5343245" y="2790826"/>
                        </a:cubicBezTo>
                        <a:cubicBezTo>
                          <a:pt x="5164570" y="2803441"/>
                          <a:pt x="5074186" y="2786361"/>
                          <a:pt x="4905155" y="2790826"/>
                        </a:cubicBezTo>
                        <a:cubicBezTo>
                          <a:pt x="4764191" y="2790588"/>
                          <a:pt x="4753538" y="2769479"/>
                          <a:pt x="4651062" y="2790826"/>
                        </a:cubicBezTo>
                        <a:cubicBezTo>
                          <a:pt x="4554264" y="2806018"/>
                          <a:pt x="4478403" y="2825393"/>
                          <a:pt x="4396970" y="2790826"/>
                        </a:cubicBezTo>
                        <a:cubicBezTo>
                          <a:pt x="4317369" y="2780852"/>
                          <a:pt x="4200992" y="2799668"/>
                          <a:pt x="4142877" y="2790826"/>
                        </a:cubicBezTo>
                        <a:cubicBezTo>
                          <a:pt x="4113353" y="2789816"/>
                          <a:pt x="3756789" y="2845966"/>
                          <a:pt x="3643453" y="2790826"/>
                        </a:cubicBezTo>
                        <a:cubicBezTo>
                          <a:pt x="3523375" y="2750309"/>
                          <a:pt x="3387233" y="2782971"/>
                          <a:pt x="3328028" y="2790826"/>
                        </a:cubicBezTo>
                        <a:cubicBezTo>
                          <a:pt x="3233347" y="2787327"/>
                          <a:pt x="3098402" y="2751866"/>
                          <a:pt x="2951270" y="2790826"/>
                        </a:cubicBezTo>
                        <a:cubicBezTo>
                          <a:pt x="2776417" y="2819263"/>
                          <a:pt x="2612915" y="2774653"/>
                          <a:pt x="2513178" y="2790826"/>
                        </a:cubicBezTo>
                        <a:cubicBezTo>
                          <a:pt x="2414491" y="2810807"/>
                          <a:pt x="2339844" y="2805660"/>
                          <a:pt x="2197753" y="2790826"/>
                        </a:cubicBezTo>
                        <a:cubicBezTo>
                          <a:pt x="2033094" y="2774777"/>
                          <a:pt x="1974943" y="2780998"/>
                          <a:pt x="1882327" y="2790826"/>
                        </a:cubicBezTo>
                        <a:cubicBezTo>
                          <a:pt x="1793771" y="2795597"/>
                          <a:pt x="1671139" y="2798341"/>
                          <a:pt x="1628235" y="2790826"/>
                        </a:cubicBezTo>
                        <a:cubicBezTo>
                          <a:pt x="1561711" y="2797358"/>
                          <a:pt x="1455797" y="2727382"/>
                          <a:pt x="1251477" y="2790826"/>
                        </a:cubicBezTo>
                        <a:cubicBezTo>
                          <a:pt x="1079841" y="2851701"/>
                          <a:pt x="897350" y="2794268"/>
                          <a:pt x="752054" y="2790826"/>
                        </a:cubicBezTo>
                        <a:cubicBezTo>
                          <a:pt x="642491" y="2783382"/>
                          <a:pt x="400072" y="2761799"/>
                          <a:pt x="147488" y="2790826"/>
                        </a:cubicBezTo>
                        <a:cubicBezTo>
                          <a:pt x="66244" y="2801401"/>
                          <a:pt x="-12779" y="2644051"/>
                          <a:pt x="0" y="2503789"/>
                        </a:cubicBezTo>
                        <a:cubicBezTo>
                          <a:pt x="-1211" y="2163550"/>
                          <a:pt x="-5375" y="2048384"/>
                          <a:pt x="0" y="1787038"/>
                        </a:cubicBezTo>
                        <a:cubicBezTo>
                          <a:pt x="-9758" y="1495824"/>
                          <a:pt x="-32612" y="1322756"/>
                          <a:pt x="0" y="1070289"/>
                        </a:cubicBezTo>
                        <a:cubicBezTo>
                          <a:pt x="5538" y="791825"/>
                          <a:pt x="-21575" y="456640"/>
                          <a:pt x="0" y="2870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36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36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3600" b="1" dirty="0">
                <a:solidFill>
                  <a:srgbClr val="000000"/>
                </a:solidFill>
                <a:latin typeface="Cambria" panose="02040503050406030204" pitchFamily="18" charset="0"/>
                <a:ea typeface="Cambria" panose="02040503050406030204" pitchFamily="18" charset="0"/>
              </a:rPr>
              <a:t>“Con gà cục tác lá chanh".</a:t>
            </a:r>
          </a:p>
        </p:txBody>
      </p:sp>
      <p:pic>
        <p:nvPicPr>
          <p:cNvPr id="10" name="Picture 9">
            <a:hlinkClick r:id="rId3" action="ppaction://hlinksldjump"/>
            <a:extLst>
              <a:ext uri="{FF2B5EF4-FFF2-40B4-BE49-F238E27FC236}">
                <a16:creationId xmlns:a16="http://schemas.microsoft.com/office/drawing/2014/main" id="{F438B306-FACF-093D-B9F4-7B010691B2D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869676" y="4354912"/>
            <a:ext cx="2053849" cy="2118732"/>
          </a:xfrm>
          <a:prstGeom prst="rect">
            <a:avLst/>
          </a:prstGeom>
        </p:spPr>
      </p:pic>
      <p:cxnSp>
        <p:nvCxnSpPr>
          <p:cNvPr id="11" name="Straight Connector 10">
            <a:extLst>
              <a:ext uri="{FF2B5EF4-FFF2-40B4-BE49-F238E27FC236}">
                <a16:creationId xmlns:a16="http://schemas.microsoft.com/office/drawing/2014/main" id="{055930EB-933E-0F24-BAA0-DBB40372539E}"/>
              </a:ext>
            </a:extLst>
          </p:cNvPr>
          <p:cNvCxnSpPr/>
          <p:nvPr/>
        </p:nvCxnSpPr>
        <p:spPr>
          <a:xfrm>
            <a:off x="3009900" y="3609975"/>
            <a:ext cx="278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7D27AF-1818-8FFD-3F8A-23B38DC8C5F4}"/>
              </a:ext>
            </a:extLst>
          </p:cNvPr>
          <p:cNvCxnSpPr>
            <a:cxnSpLocks/>
          </p:cNvCxnSpPr>
          <p:nvPr/>
        </p:nvCxnSpPr>
        <p:spPr>
          <a:xfrm>
            <a:off x="6029325" y="3590925"/>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48FA6C-5F38-4B9D-30F2-A243A70B4690}"/>
              </a:ext>
            </a:extLst>
          </p:cNvPr>
          <p:cNvCxnSpPr>
            <a:cxnSpLocks/>
          </p:cNvCxnSpPr>
          <p:nvPr/>
        </p:nvCxnSpPr>
        <p:spPr>
          <a:xfrm>
            <a:off x="4810125" y="4171950"/>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13CA90-BD83-A78D-1499-948485519528}"/>
              </a:ext>
            </a:extLst>
          </p:cNvPr>
          <p:cNvCxnSpPr>
            <a:cxnSpLocks/>
          </p:cNvCxnSpPr>
          <p:nvPr/>
        </p:nvCxnSpPr>
        <p:spPr>
          <a:xfrm>
            <a:off x="3152775" y="4724400"/>
            <a:ext cx="4705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75029" b="77102"/>
          <a:stretch/>
        </p:blipFill>
        <p:spPr>
          <a:xfrm>
            <a:off x="9817586" y="4743226"/>
            <a:ext cx="2137420" cy="2114774"/>
          </a:xfrm>
          <a:prstGeom prst="rect">
            <a:avLst/>
          </a:prstGeom>
        </p:spPr>
      </p:pic>
      <p:grpSp>
        <p:nvGrpSpPr>
          <p:cNvPr id="2" name="Group 1">
            <a:extLst>
              <a:ext uri="{FF2B5EF4-FFF2-40B4-BE49-F238E27FC236}">
                <a16:creationId xmlns:a16="http://schemas.microsoft.com/office/drawing/2014/main" id="{2B52F7EA-B3AE-7566-A0A5-F27442923C4D}"/>
              </a:ext>
            </a:extLst>
          </p:cNvPr>
          <p:cNvGrpSpPr/>
          <p:nvPr/>
        </p:nvGrpSpPr>
        <p:grpSpPr>
          <a:xfrm>
            <a:off x="723900" y="850626"/>
            <a:ext cx="10978243" cy="1754326"/>
            <a:chOff x="2662442" y="602169"/>
            <a:chExt cx="9317424" cy="1754326"/>
          </a:xfrm>
        </p:grpSpPr>
        <p:grpSp>
          <p:nvGrpSpPr>
            <p:cNvPr id="3" name="Group 2">
              <a:extLst>
                <a:ext uri="{FF2B5EF4-FFF2-40B4-BE49-F238E27FC236}">
                  <a16:creationId xmlns:a16="http://schemas.microsoft.com/office/drawing/2014/main" id="{5304AFB9-CF05-3441-33E5-5519C0843082}"/>
                </a:ext>
              </a:extLst>
            </p:cNvPr>
            <p:cNvGrpSpPr/>
            <p:nvPr/>
          </p:nvGrpSpPr>
          <p:grpSpPr>
            <a:xfrm>
              <a:off x="2909046" y="602169"/>
              <a:ext cx="9070820" cy="1754326"/>
              <a:chOff x="2770094" y="1184124"/>
              <a:chExt cx="9070820" cy="1754326"/>
            </a:xfrm>
          </p:grpSpPr>
          <p:sp>
            <p:nvSpPr>
              <p:cNvPr id="29" name="Rectangle: Rounded Corners 33">
                <a:extLst>
                  <a:ext uri="{FF2B5EF4-FFF2-40B4-BE49-F238E27FC236}">
                    <a16:creationId xmlns:a16="http://schemas.microsoft.com/office/drawing/2014/main" id="{B51116FF-519A-5CBF-790A-2E98D98552CB}"/>
                  </a:ext>
                </a:extLst>
              </p:cNvPr>
              <p:cNvSpPr/>
              <p:nvPr/>
            </p:nvSpPr>
            <p:spPr>
              <a:xfrm>
                <a:off x="2770094" y="1251075"/>
                <a:ext cx="9070820" cy="1254124"/>
              </a:xfrm>
              <a:custGeom>
                <a:avLst/>
                <a:gdLst>
                  <a:gd name="connsiteX0" fmla="*/ 0 w 10282787"/>
                  <a:gd name="connsiteY0" fmla="*/ 420167 h 2520950"/>
                  <a:gd name="connsiteX1" fmla="*/ 420167 w 10282787"/>
                  <a:gd name="connsiteY1" fmla="*/ 0 h 2520950"/>
                  <a:gd name="connsiteX2" fmla="*/ 821471 w 10282787"/>
                  <a:gd name="connsiteY2" fmla="*/ 0 h 2520950"/>
                  <a:gd name="connsiteX3" fmla="*/ 1411625 w 10282787"/>
                  <a:gd name="connsiteY3" fmla="*/ 0 h 2520950"/>
                  <a:gd name="connsiteX4" fmla="*/ 2190627 w 10282787"/>
                  <a:gd name="connsiteY4" fmla="*/ 0 h 2520950"/>
                  <a:gd name="connsiteX5" fmla="*/ 2497507 w 10282787"/>
                  <a:gd name="connsiteY5" fmla="*/ 0 h 2520950"/>
                  <a:gd name="connsiteX6" fmla="*/ 2993235 w 10282787"/>
                  <a:gd name="connsiteY6" fmla="*/ 0 h 2520950"/>
                  <a:gd name="connsiteX7" fmla="*/ 3300115 w 10282787"/>
                  <a:gd name="connsiteY7" fmla="*/ 0 h 2520950"/>
                  <a:gd name="connsiteX8" fmla="*/ 3701419 w 10282787"/>
                  <a:gd name="connsiteY8" fmla="*/ 0 h 2520950"/>
                  <a:gd name="connsiteX9" fmla="*/ 4480422 w 10282787"/>
                  <a:gd name="connsiteY9" fmla="*/ 0 h 2520950"/>
                  <a:gd name="connsiteX10" fmla="*/ 4881726 w 10282787"/>
                  <a:gd name="connsiteY10" fmla="*/ 0 h 2520950"/>
                  <a:gd name="connsiteX11" fmla="*/ 5566304 w 10282787"/>
                  <a:gd name="connsiteY11" fmla="*/ 0 h 2520950"/>
                  <a:gd name="connsiteX12" fmla="*/ 5873184 w 10282787"/>
                  <a:gd name="connsiteY12" fmla="*/ 0 h 2520950"/>
                  <a:gd name="connsiteX13" fmla="*/ 6463337 w 10282787"/>
                  <a:gd name="connsiteY13" fmla="*/ 0 h 2520950"/>
                  <a:gd name="connsiteX14" fmla="*/ 7242339 w 10282787"/>
                  <a:gd name="connsiteY14" fmla="*/ 0 h 2520950"/>
                  <a:gd name="connsiteX15" fmla="*/ 7549219 w 10282787"/>
                  <a:gd name="connsiteY15" fmla="*/ 0 h 2520950"/>
                  <a:gd name="connsiteX16" fmla="*/ 8328221 w 10282787"/>
                  <a:gd name="connsiteY16" fmla="*/ 0 h 2520950"/>
                  <a:gd name="connsiteX17" fmla="*/ 8823950 w 10282787"/>
                  <a:gd name="connsiteY17" fmla="*/ 0 h 2520950"/>
                  <a:gd name="connsiteX18" fmla="*/ 9862620 w 10282787"/>
                  <a:gd name="connsiteY18" fmla="*/ 0 h 2520950"/>
                  <a:gd name="connsiteX19" fmla="*/ 10282787 w 10282787"/>
                  <a:gd name="connsiteY19" fmla="*/ 420167 h 2520950"/>
                  <a:gd name="connsiteX20" fmla="*/ 10282787 w 10282787"/>
                  <a:gd name="connsiteY20" fmla="*/ 1013985 h 2520950"/>
                  <a:gd name="connsiteX21" fmla="*/ 10282787 w 10282787"/>
                  <a:gd name="connsiteY21" fmla="*/ 1607802 h 2520950"/>
                  <a:gd name="connsiteX22" fmla="*/ 10282787 w 10282787"/>
                  <a:gd name="connsiteY22" fmla="*/ 2100783 h 2520950"/>
                  <a:gd name="connsiteX23" fmla="*/ 9862620 w 10282787"/>
                  <a:gd name="connsiteY23" fmla="*/ 2520950 h 2520950"/>
                  <a:gd name="connsiteX24" fmla="*/ 9555740 w 10282787"/>
                  <a:gd name="connsiteY24" fmla="*/ 2520950 h 2520950"/>
                  <a:gd name="connsiteX25" fmla="*/ 9060011 w 10282787"/>
                  <a:gd name="connsiteY25" fmla="*/ 2520950 h 2520950"/>
                  <a:gd name="connsiteX26" fmla="*/ 8281009 w 10282787"/>
                  <a:gd name="connsiteY26" fmla="*/ 2520950 h 2520950"/>
                  <a:gd name="connsiteX27" fmla="*/ 7690856 w 10282787"/>
                  <a:gd name="connsiteY27" fmla="*/ 2520950 h 2520950"/>
                  <a:gd name="connsiteX28" fmla="*/ 7195127 w 10282787"/>
                  <a:gd name="connsiteY28" fmla="*/ 2520950 h 2520950"/>
                  <a:gd name="connsiteX29" fmla="*/ 6510549 w 10282787"/>
                  <a:gd name="connsiteY29" fmla="*/ 2520950 h 2520950"/>
                  <a:gd name="connsiteX30" fmla="*/ 5920396 w 10282787"/>
                  <a:gd name="connsiteY30" fmla="*/ 2520950 h 2520950"/>
                  <a:gd name="connsiteX31" fmla="*/ 5519092 w 10282787"/>
                  <a:gd name="connsiteY31" fmla="*/ 2520950 h 2520950"/>
                  <a:gd name="connsiteX32" fmla="*/ 4928938 w 10282787"/>
                  <a:gd name="connsiteY32" fmla="*/ 2520950 h 2520950"/>
                  <a:gd name="connsiteX33" fmla="*/ 4622059 w 10282787"/>
                  <a:gd name="connsiteY33" fmla="*/ 2520950 h 2520950"/>
                  <a:gd name="connsiteX34" fmla="*/ 3937481 w 10282787"/>
                  <a:gd name="connsiteY34" fmla="*/ 2520950 h 2520950"/>
                  <a:gd name="connsiteX35" fmla="*/ 3536176 w 10282787"/>
                  <a:gd name="connsiteY35" fmla="*/ 2520950 h 2520950"/>
                  <a:gd name="connsiteX36" fmla="*/ 2757174 w 10282787"/>
                  <a:gd name="connsiteY36" fmla="*/ 2520950 h 2520950"/>
                  <a:gd name="connsiteX37" fmla="*/ 2167021 w 10282787"/>
                  <a:gd name="connsiteY37" fmla="*/ 2520950 h 2520950"/>
                  <a:gd name="connsiteX38" fmla="*/ 1671292 w 10282787"/>
                  <a:gd name="connsiteY38" fmla="*/ 2520950 h 2520950"/>
                  <a:gd name="connsiteX39" fmla="*/ 1175563 w 10282787"/>
                  <a:gd name="connsiteY39" fmla="*/ 2520950 h 2520950"/>
                  <a:gd name="connsiteX40" fmla="*/ 420167 w 10282787"/>
                  <a:gd name="connsiteY40" fmla="*/ 2520950 h 2520950"/>
                  <a:gd name="connsiteX41" fmla="*/ 0 w 10282787"/>
                  <a:gd name="connsiteY41" fmla="*/ 2100783 h 2520950"/>
                  <a:gd name="connsiteX42" fmla="*/ 0 w 10282787"/>
                  <a:gd name="connsiteY42" fmla="*/ 1590996 h 2520950"/>
                  <a:gd name="connsiteX43" fmla="*/ 0 w 10282787"/>
                  <a:gd name="connsiteY43" fmla="*/ 1064403 h 2520950"/>
                  <a:gd name="connsiteX44" fmla="*/ 0 w 10282787"/>
                  <a:gd name="connsiteY44" fmla="*/ 420167 h 252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282787" h="2520950" fill="none" extrusionOk="0">
                    <a:moveTo>
                      <a:pt x="0" y="420167"/>
                    </a:moveTo>
                    <a:cubicBezTo>
                      <a:pt x="-49797" y="160564"/>
                      <a:pt x="195293" y="3262"/>
                      <a:pt x="420167" y="0"/>
                    </a:cubicBezTo>
                    <a:cubicBezTo>
                      <a:pt x="514949" y="-14179"/>
                      <a:pt x="648915" y="38344"/>
                      <a:pt x="821471" y="0"/>
                    </a:cubicBezTo>
                    <a:cubicBezTo>
                      <a:pt x="994027" y="-38344"/>
                      <a:pt x="1205409" y="17116"/>
                      <a:pt x="1411625" y="0"/>
                    </a:cubicBezTo>
                    <a:cubicBezTo>
                      <a:pt x="1617841" y="-17116"/>
                      <a:pt x="1901469" y="65683"/>
                      <a:pt x="2190627" y="0"/>
                    </a:cubicBezTo>
                    <a:cubicBezTo>
                      <a:pt x="2479785" y="-65683"/>
                      <a:pt x="2352067" y="11546"/>
                      <a:pt x="2497507" y="0"/>
                    </a:cubicBezTo>
                    <a:cubicBezTo>
                      <a:pt x="2642947" y="-11546"/>
                      <a:pt x="2842661" y="4640"/>
                      <a:pt x="2993235" y="0"/>
                    </a:cubicBezTo>
                    <a:cubicBezTo>
                      <a:pt x="3143809" y="-4640"/>
                      <a:pt x="3166287" y="29631"/>
                      <a:pt x="3300115" y="0"/>
                    </a:cubicBezTo>
                    <a:cubicBezTo>
                      <a:pt x="3433943" y="-29631"/>
                      <a:pt x="3577215" y="27434"/>
                      <a:pt x="3701419" y="0"/>
                    </a:cubicBezTo>
                    <a:cubicBezTo>
                      <a:pt x="3825623" y="-27434"/>
                      <a:pt x="4183109" y="7407"/>
                      <a:pt x="4480422" y="0"/>
                    </a:cubicBezTo>
                    <a:cubicBezTo>
                      <a:pt x="4777735" y="-7407"/>
                      <a:pt x="4723992" y="8613"/>
                      <a:pt x="4881726" y="0"/>
                    </a:cubicBezTo>
                    <a:cubicBezTo>
                      <a:pt x="5039460" y="-8613"/>
                      <a:pt x="5304744" y="48964"/>
                      <a:pt x="5566304" y="0"/>
                    </a:cubicBezTo>
                    <a:cubicBezTo>
                      <a:pt x="5827864" y="-48964"/>
                      <a:pt x="5764724" y="29725"/>
                      <a:pt x="5873184" y="0"/>
                    </a:cubicBezTo>
                    <a:cubicBezTo>
                      <a:pt x="5981644" y="-29725"/>
                      <a:pt x="6333171" y="42230"/>
                      <a:pt x="6463337" y="0"/>
                    </a:cubicBezTo>
                    <a:cubicBezTo>
                      <a:pt x="6593503" y="-42230"/>
                      <a:pt x="6980793" y="47676"/>
                      <a:pt x="7242339" y="0"/>
                    </a:cubicBezTo>
                    <a:cubicBezTo>
                      <a:pt x="7503885" y="-47676"/>
                      <a:pt x="7422989" y="16665"/>
                      <a:pt x="7549219" y="0"/>
                    </a:cubicBezTo>
                    <a:cubicBezTo>
                      <a:pt x="7675449" y="-16665"/>
                      <a:pt x="8088672" y="13031"/>
                      <a:pt x="8328221" y="0"/>
                    </a:cubicBezTo>
                    <a:cubicBezTo>
                      <a:pt x="8567770" y="-13031"/>
                      <a:pt x="8581254" y="58692"/>
                      <a:pt x="8823950" y="0"/>
                    </a:cubicBezTo>
                    <a:cubicBezTo>
                      <a:pt x="9066646" y="-58692"/>
                      <a:pt x="9411916" y="123447"/>
                      <a:pt x="9862620" y="0"/>
                    </a:cubicBezTo>
                    <a:cubicBezTo>
                      <a:pt x="10109044" y="37655"/>
                      <a:pt x="10284132" y="193209"/>
                      <a:pt x="10282787" y="420167"/>
                    </a:cubicBezTo>
                    <a:cubicBezTo>
                      <a:pt x="10330810" y="700395"/>
                      <a:pt x="10229010" y="825724"/>
                      <a:pt x="10282787" y="1013985"/>
                    </a:cubicBezTo>
                    <a:cubicBezTo>
                      <a:pt x="10336564" y="1202246"/>
                      <a:pt x="10234924" y="1389219"/>
                      <a:pt x="10282787" y="1607802"/>
                    </a:cubicBezTo>
                    <a:cubicBezTo>
                      <a:pt x="10330650" y="1826385"/>
                      <a:pt x="10249181" y="1963434"/>
                      <a:pt x="10282787" y="2100783"/>
                    </a:cubicBezTo>
                    <a:cubicBezTo>
                      <a:pt x="10317397" y="2335467"/>
                      <a:pt x="10072380" y="2537095"/>
                      <a:pt x="9862620" y="2520950"/>
                    </a:cubicBezTo>
                    <a:cubicBezTo>
                      <a:pt x="9710483" y="2546348"/>
                      <a:pt x="9689362" y="2496139"/>
                      <a:pt x="9555740" y="2520950"/>
                    </a:cubicBezTo>
                    <a:cubicBezTo>
                      <a:pt x="9422118" y="2545761"/>
                      <a:pt x="9197012" y="2495351"/>
                      <a:pt x="9060011" y="2520950"/>
                    </a:cubicBezTo>
                    <a:cubicBezTo>
                      <a:pt x="8923010" y="2546549"/>
                      <a:pt x="8474685" y="2467276"/>
                      <a:pt x="8281009" y="2520950"/>
                    </a:cubicBezTo>
                    <a:cubicBezTo>
                      <a:pt x="8087333" y="2574624"/>
                      <a:pt x="7809632" y="2455613"/>
                      <a:pt x="7690856" y="2520950"/>
                    </a:cubicBezTo>
                    <a:cubicBezTo>
                      <a:pt x="7572080" y="2586287"/>
                      <a:pt x="7310823" y="2516547"/>
                      <a:pt x="7195127" y="2520950"/>
                    </a:cubicBezTo>
                    <a:cubicBezTo>
                      <a:pt x="7079431" y="2525353"/>
                      <a:pt x="6745559" y="2470129"/>
                      <a:pt x="6510549" y="2520950"/>
                    </a:cubicBezTo>
                    <a:cubicBezTo>
                      <a:pt x="6275539" y="2571771"/>
                      <a:pt x="6099546" y="2475728"/>
                      <a:pt x="5920396" y="2520950"/>
                    </a:cubicBezTo>
                    <a:cubicBezTo>
                      <a:pt x="5741246" y="2566172"/>
                      <a:pt x="5708082" y="2484229"/>
                      <a:pt x="5519092" y="2520950"/>
                    </a:cubicBezTo>
                    <a:cubicBezTo>
                      <a:pt x="5330102" y="2557671"/>
                      <a:pt x="5194409" y="2503162"/>
                      <a:pt x="4928938" y="2520950"/>
                    </a:cubicBezTo>
                    <a:cubicBezTo>
                      <a:pt x="4663467" y="2538738"/>
                      <a:pt x="4742889" y="2504429"/>
                      <a:pt x="4622059" y="2520950"/>
                    </a:cubicBezTo>
                    <a:cubicBezTo>
                      <a:pt x="4501229" y="2537471"/>
                      <a:pt x="4253975" y="2519218"/>
                      <a:pt x="3937481" y="2520950"/>
                    </a:cubicBezTo>
                    <a:cubicBezTo>
                      <a:pt x="3620987" y="2522682"/>
                      <a:pt x="3722642" y="2481353"/>
                      <a:pt x="3536176" y="2520950"/>
                    </a:cubicBezTo>
                    <a:cubicBezTo>
                      <a:pt x="3349710" y="2560547"/>
                      <a:pt x="3120360" y="2480026"/>
                      <a:pt x="2757174" y="2520950"/>
                    </a:cubicBezTo>
                    <a:cubicBezTo>
                      <a:pt x="2393988" y="2561874"/>
                      <a:pt x="2446241" y="2511552"/>
                      <a:pt x="2167021" y="2520950"/>
                    </a:cubicBezTo>
                    <a:cubicBezTo>
                      <a:pt x="1887801" y="2530348"/>
                      <a:pt x="1782643" y="2484825"/>
                      <a:pt x="1671292" y="2520950"/>
                    </a:cubicBezTo>
                    <a:cubicBezTo>
                      <a:pt x="1559941" y="2557075"/>
                      <a:pt x="1318680" y="2479595"/>
                      <a:pt x="1175563" y="2520950"/>
                    </a:cubicBezTo>
                    <a:cubicBezTo>
                      <a:pt x="1032446" y="2562305"/>
                      <a:pt x="714748" y="2480273"/>
                      <a:pt x="420167" y="2520950"/>
                    </a:cubicBezTo>
                    <a:cubicBezTo>
                      <a:pt x="183118" y="2469939"/>
                      <a:pt x="17198" y="2324080"/>
                      <a:pt x="0" y="2100783"/>
                    </a:cubicBezTo>
                    <a:cubicBezTo>
                      <a:pt x="-8810" y="1983375"/>
                      <a:pt x="6787" y="1750791"/>
                      <a:pt x="0" y="1590996"/>
                    </a:cubicBezTo>
                    <a:cubicBezTo>
                      <a:pt x="-6787" y="1431201"/>
                      <a:pt x="15235" y="1248698"/>
                      <a:pt x="0" y="1064403"/>
                    </a:cubicBezTo>
                    <a:cubicBezTo>
                      <a:pt x="-15235" y="880108"/>
                      <a:pt x="46483" y="727083"/>
                      <a:pt x="0" y="420167"/>
                    </a:cubicBezTo>
                    <a:close/>
                  </a:path>
                  <a:path w="10282787" h="2520950" stroke="0" extrusionOk="0">
                    <a:moveTo>
                      <a:pt x="0" y="420167"/>
                    </a:moveTo>
                    <a:cubicBezTo>
                      <a:pt x="18980" y="203190"/>
                      <a:pt x="168194" y="7494"/>
                      <a:pt x="420167" y="0"/>
                    </a:cubicBezTo>
                    <a:cubicBezTo>
                      <a:pt x="543119" y="-34075"/>
                      <a:pt x="665993" y="3156"/>
                      <a:pt x="821471" y="0"/>
                    </a:cubicBezTo>
                    <a:cubicBezTo>
                      <a:pt x="976949" y="-3156"/>
                      <a:pt x="1052783" y="47280"/>
                      <a:pt x="1222776" y="0"/>
                    </a:cubicBezTo>
                    <a:cubicBezTo>
                      <a:pt x="1392769" y="-47280"/>
                      <a:pt x="1823968" y="22572"/>
                      <a:pt x="2001778" y="0"/>
                    </a:cubicBezTo>
                    <a:cubicBezTo>
                      <a:pt x="2179588" y="-22572"/>
                      <a:pt x="2269639" y="7624"/>
                      <a:pt x="2497507" y="0"/>
                    </a:cubicBezTo>
                    <a:cubicBezTo>
                      <a:pt x="2725375" y="-7624"/>
                      <a:pt x="2795317" y="57314"/>
                      <a:pt x="2993235" y="0"/>
                    </a:cubicBezTo>
                    <a:cubicBezTo>
                      <a:pt x="3191153" y="-57314"/>
                      <a:pt x="3336373" y="40160"/>
                      <a:pt x="3583389" y="0"/>
                    </a:cubicBezTo>
                    <a:cubicBezTo>
                      <a:pt x="3830405" y="-40160"/>
                      <a:pt x="3881135" y="17957"/>
                      <a:pt x="4173542" y="0"/>
                    </a:cubicBezTo>
                    <a:cubicBezTo>
                      <a:pt x="4465949" y="-17957"/>
                      <a:pt x="4561445" y="60576"/>
                      <a:pt x="4763695" y="0"/>
                    </a:cubicBezTo>
                    <a:cubicBezTo>
                      <a:pt x="4965945" y="-60576"/>
                      <a:pt x="5061064" y="12603"/>
                      <a:pt x="5165000" y="0"/>
                    </a:cubicBezTo>
                    <a:cubicBezTo>
                      <a:pt x="5268936" y="-12603"/>
                      <a:pt x="5627349" y="46755"/>
                      <a:pt x="5755153" y="0"/>
                    </a:cubicBezTo>
                    <a:cubicBezTo>
                      <a:pt x="5882957" y="-46755"/>
                      <a:pt x="6170627" y="78907"/>
                      <a:pt x="6439731" y="0"/>
                    </a:cubicBezTo>
                    <a:cubicBezTo>
                      <a:pt x="6708835" y="-78907"/>
                      <a:pt x="6899946" y="13083"/>
                      <a:pt x="7124309" y="0"/>
                    </a:cubicBezTo>
                    <a:cubicBezTo>
                      <a:pt x="7348672" y="-13083"/>
                      <a:pt x="7419631" y="550"/>
                      <a:pt x="7620037" y="0"/>
                    </a:cubicBezTo>
                    <a:cubicBezTo>
                      <a:pt x="7820443" y="-550"/>
                      <a:pt x="7935973" y="38871"/>
                      <a:pt x="8021342" y="0"/>
                    </a:cubicBezTo>
                    <a:cubicBezTo>
                      <a:pt x="8106711" y="-38871"/>
                      <a:pt x="8299481" y="5954"/>
                      <a:pt x="8517070" y="0"/>
                    </a:cubicBezTo>
                    <a:cubicBezTo>
                      <a:pt x="8734659" y="-5954"/>
                      <a:pt x="8890974" y="40897"/>
                      <a:pt x="9107224" y="0"/>
                    </a:cubicBezTo>
                    <a:cubicBezTo>
                      <a:pt x="9323474" y="-40897"/>
                      <a:pt x="9613043" y="47201"/>
                      <a:pt x="9862620" y="0"/>
                    </a:cubicBezTo>
                    <a:cubicBezTo>
                      <a:pt x="10102361" y="18033"/>
                      <a:pt x="10258435" y="194381"/>
                      <a:pt x="10282787" y="420167"/>
                    </a:cubicBezTo>
                    <a:cubicBezTo>
                      <a:pt x="10337077" y="691651"/>
                      <a:pt x="10241199" y="791290"/>
                      <a:pt x="10282787" y="1013985"/>
                    </a:cubicBezTo>
                    <a:cubicBezTo>
                      <a:pt x="10324375" y="1236680"/>
                      <a:pt x="10250652" y="1415695"/>
                      <a:pt x="10282787" y="1574190"/>
                    </a:cubicBezTo>
                    <a:cubicBezTo>
                      <a:pt x="10314922" y="1732686"/>
                      <a:pt x="10270850" y="1902160"/>
                      <a:pt x="10282787" y="2100783"/>
                    </a:cubicBezTo>
                    <a:cubicBezTo>
                      <a:pt x="10293281" y="2348237"/>
                      <a:pt x="10039777" y="2499999"/>
                      <a:pt x="9862620" y="2520950"/>
                    </a:cubicBezTo>
                    <a:cubicBezTo>
                      <a:pt x="9720795" y="2590601"/>
                      <a:pt x="9545859" y="2507564"/>
                      <a:pt x="9272467" y="2520950"/>
                    </a:cubicBezTo>
                    <a:cubicBezTo>
                      <a:pt x="8999075" y="2534336"/>
                      <a:pt x="8853920" y="2499901"/>
                      <a:pt x="8493464" y="2520950"/>
                    </a:cubicBezTo>
                    <a:cubicBezTo>
                      <a:pt x="8133008" y="2541999"/>
                      <a:pt x="7961381" y="2468158"/>
                      <a:pt x="7808886" y="2520950"/>
                    </a:cubicBezTo>
                    <a:cubicBezTo>
                      <a:pt x="7656391" y="2573742"/>
                      <a:pt x="7538623" y="2483023"/>
                      <a:pt x="7313158" y="2520950"/>
                    </a:cubicBezTo>
                    <a:cubicBezTo>
                      <a:pt x="7087693" y="2558877"/>
                      <a:pt x="7019562" y="2495449"/>
                      <a:pt x="6911853" y="2520950"/>
                    </a:cubicBezTo>
                    <a:cubicBezTo>
                      <a:pt x="6804144" y="2546451"/>
                      <a:pt x="6624200" y="2498075"/>
                      <a:pt x="6416125" y="2520950"/>
                    </a:cubicBezTo>
                    <a:cubicBezTo>
                      <a:pt x="6208050" y="2543825"/>
                      <a:pt x="6113160" y="2499013"/>
                      <a:pt x="5920396" y="2520950"/>
                    </a:cubicBezTo>
                    <a:cubicBezTo>
                      <a:pt x="5727632" y="2542887"/>
                      <a:pt x="5732096" y="2512443"/>
                      <a:pt x="5613516" y="2520950"/>
                    </a:cubicBezTo>
                    <a:cubicBezTo>
                      <a:pt x="5494936" y="2529457"/>
                      <a:pt x="5257280" y="2444457"/>
                      <a:pt x="4928938" y="2520950"/>
                    </a:cubicBezTo>
                    <a:cubicBezTo>
                      <a:pt x="4600596" y="2597443"/>
                      <a:pt x="4581982" y="2518185"/>
                      <a:pt x="4433210" y="2520950"/>
                    </a:cubicBezTo>
                    <a:cubicBezTo>
                      <a:pt x="4284438" y="2523715"/>
                      <a:pt x="4118301" y="2496075"/>
                      <a:pt x="4031905" y="2520950"/>
                    </a:cubicBezTo>
                    <a:cubicBezTo>
                      <a:pt x="3945509" y="2545825"/>
                      <a:pt x="3623516" y="2496286"/>
                      <a:pt x="3252903" y="2520950"/>
                    </a:cubicBezTo>
                    <a:cubicBezTo>
                      <a:pt x="2882290" y="2545614"/>
                      <a:pt x="2959290" y="2510306"/>
                      <a:pt x="2851599" y="2520950"/>
                    </a:cubicBezTo>
                    <a:cubicBezTo>
                      <a:pt x="2743908" y="2531594"/>
                      <a:pt x="2397942" y="2461811"/>
                      <a:pt x="2261445" y="2520950"/>
                    </a:cubicBezTo>
                    <a:cubicBezTo>
                      <a:pt x="2124948" y="2580089"/>
                      <a:pt x="1884812" y="2476022"/>
                      <a:pt x="1765717" y="2520950"/>
                    </a:cubicBezTo>
                    <a:cubicBezTo>
                      <a:pt x="1646622" y="2565878"/>
                      <a:pt x="1310926" y="2482343"/>
                      <a:pt x="986714" y="2520950"/>
                    </a:cubicBezTo>
                    <a:cubicBezTo>
                      <a:pt x="662502" y="2559557"/>
                      <a:pt x="625335" y="2462053"/>
                      <a:pt x="420167" y="2520950"/>
                    </a:cubicBezTo>
                    <a:cubicBezTo>
                      <a:pt x="156910" y="2487989"/>
                      <a:pt x="31863" y="2291407"/>
                      <a:pt x="0" y="2100783"/>
                    </a:cubicBezTo>
                    <a:cubicBezTo>
                      <a:pt x="-42694" y="1978672"/>
                      <a:pt x="925" y="1651854"/>
                      <a:pt x="0" y="1523772"/>
                    </a:cubicBezTo>
                    <a:cubicBezTo>
                      <a:pt x="-925" y="1395690"/>
                      <a:pt x="59929" y="1190042"/>
                      <a:pt x="0" y="963566"/>
                    </a:cubicBezTo>
                    <a:cubicBezTo>
                      <a:pt x="-59929" y="737090"/>
                      <a:pt x="21625" y="612866"/>
                      <a:pt x="0" y="420167"/>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custGeom>
                        <a:avLst/>
                        <a:gdLst>
                          <a:gd name="connsiteX0" fmla="*/ 0 w 10687682"/>
                          <a:gd name="connsiteY0" fmla="*/ 209024 h 1254124"/>
                          <a:gd name="connsiteX1" fmla="*/ 436711 w 10687682"/>
                          <a:gd name="connsiteY1" fmla="*/ 0 h 1254124"/>
                          <a:gd name="connsiteX2" fmla="*/ 853817 w 10687682"/>
                          <a:gd name="connsiteY2" fmla="*/ 0 h 1254124"/>
                          <a:gd name="connsiteX3" fmla="*/ 1467209 w 10687682"/>
                          <a:gd name="connsiteY3" fmla="*/ 0 h 1254124"/>
                          <a:gd name="connsiteX4" fmla="*/ 2276885 w 10687682"/>
                          <a:gd name="connsiteY4" fmla="*/ 0 h 1254124"/>
                          <a:gd name="connsiteX5" fmla="*/ 2595848 w 10687682"/>
                          <a:gd name="connsiteY5" fmla="*/ 0 h 1254124"/>
                          <a:gd name="connsiteX6" fmla="*/ 3111096 w 10687682"/>
                          <a:gd name="connsiteY6" fmla="*/ 0 h 1254124"/>
                          <a:gd name="connsiteX7" fmla="*/ 3430060 w 10687682"/>
                          <a:gd name="connsiteY7" fmla="*/ 0 h 1254124"/>
                          <a:gd name="connsiteX8" fmla="*/ 3847166 w 10687682"/>
                          <a:gd name="connsiteY8" fmla="*/ 0 h 1254124"/>
                          <a:gd name="connsiteX9" fmla="*/ 4656843 w 10687682"/>
                          <a:gd name="connsiteY9" fmla="*/ 0 h 1254124"/>
                          <a:gd name="connsiteX10" fmla="*/ 5073948 w 10687682"/>
                          <a:gd name="connsiteY10" fmla="*/ 0 h 1254124"/>
                          <a:gd name="connsiteX11" fmla="*/ 5785482 w 10687682"/>
                          <a:gd name="connsiteY11" fmla="*/ 0 h 1254124"/>
                          <a:gd name="connsiteX12" fmla="*/ 6104446 w 10687682"/>
                          <a:gd name="connsiteY12" fmla="*/ 0 h 1254124"/>
                          <a:gd name="connsiteX13" fmla="*/ 6717837 w 10687682"/>
                          <a:gd name="connsiteY13" fmla="*/ 0 h 1254124"/>
                          <a:gd name="connsiteX14" fmla="*/ 7527513 w 10687682"/>
                          <a:gd name="connsiteY14" fmla="*/ 0 h 1254124"/>
                          <a:gd name="connsiteX15" fmla="*/ 7846477 w 10687682"/>
                          <a:gd name="connsiteY15" fmla="*/ 0 h 1254124"/>
                          <a:gd name="connsiteX16" fmla="*/ 8656153 w 10687682"/>
                          <a:gd name="connsiteY16" fmla="*/ 0 h 1254124"/>
                          <a:gd name="connsiteX17" fmla="*/ 9171401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99850 h 1254124"/>
                          <a:gd name="connsiteX22" fmla="*/ 10687682 w 10687682"/>
                          <a:gd name="connsiteY22" fmla="*/ 1045099 h 1254124"/>
                          <a:gd name="connsiteX23" fmla="*/ 10250970 w 10687682"/>
                          <a:gd name="connsiteY23" fmla="*/ 1254124 h 1254124"/>
                          <a:gd name="connsiteX24" fmla="*/ 9932006 w 10687682"/>
                          <a:gd name="connsiteY24" fmla="*/ 1254124 h 1254124"/>
                          <a:gd name="connsiteX25" fmla="*/ 9416757 w 10687682"/>
                          <a:gd name="connsiteY25" fmla="*/ 1254124 h 1254124"/>
                          <a:gd name="connsiteX26" fmla="*/ 8607081 w 10687682"/>
                          <a:gd name="connsiteY26" fmla="*/ 1254124 h 1254124"/>
                          <a:gd name="connsiteX27" fmla="*/ 7993691 w 10687682"/>
                          <a:gd name="connsiteY27" fmla="*/ 1254124 h 1254124"/>
                          <a:gd name="connsiteX28" fmla="*/ 7478442 w 10687682"/>
                          <a:gd name="connsiteY28" fmla="*/ 1254124 h 1254124"/>
                          <a:gd name="connsiteX29" fmla="*/ 6766908 w 10687682"/>
                          <a:gd name="connsiteY29" fmla="*/ 1254124 h 1254124"/>
                          <a:gd name="connsiteX30" fmla="*/ 6153517 w 10687682"/>
                          <a:gd name="connsiteY30" fmla="*/ 1254124 h 1254124"/>
                          <a:gd name="connsiteX31" fmla="*/ 5736411 w 10687682"/>
                          <a:gd name="connsiteY31" fmla="*/ 1254124 h 1254124"/>
                          <a:gd name="connsiteX32" fmla="*/ 5123019 w 10687682"/>
                          <a:gd name="connsiteY32" fmla="*/ 1254124 h 1254124"/>
                          <a:gd name="connsiteX33" fmla="*/ 4804057 w 10687682"/>
                          <a:gd name="connsiteY33" fmla="*/ 1254124 h 1254124"/>
                          <a:gd name="connsiteX34" fmla="*/ 4092523 w 10687682"/>
                          <a:gd name="connsiteY34" fmla="*/ 1254124 h 1254124"/>
                          <a:gd name="connsiteX35" fmla="*/ 3675416 w 10687682"/>
                          <a:gd name="connsiteY35" fmla="*/ 1254124 h 1254124"/>
                          <a:gd name="connsiteX36" fmla="*/ 2865740 w 10687682"/>
                          <a:gd name="connsiteY36" fmla="*/ 1254124 h 1254124"/>
                          <a:gd name="connsiteX37" fmla="*/ 2252349 w 10687682"/>
                          <a:gd name="connsiteY37" fmla="*/ 1254124 h 1254124"/>
                          <a:gd name="connsiteX38" fmla="*/ 1737100 w 10687682"/>
                          <a:gd name="connsiteY38" fmla="*/ 1254124 h 1254124"/>
                          <a:gd name="connsiteX39" fmla="*/ 1221851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91489 h 1254124"/>
                          <a:gd name="connsiteX43" fmla="*/ 0 w 10687682"/>
                          <a:gd name="connsiteY43" fmla="*/ 529519 h 1254124"/>
                          <a:gd name="connsiteX44" fmla="*/ 0 w 10687682"/>
                          <a:gd name="connsiteY44" fmla="*/ 209024 h 1254124"/>
                          <a:gd name="connsiteX0" fmla="*/ 0 w 10687682"/>
                          <a:gd name="connsiteY0" fmla="*/ 209024 h 1254124"/>
                          <a:gd name="connsiteX1" fmla="*/ 436711 w 10687682"/>
                          <a:gd name="connsiteY1" fmla="*/ 0 h 1254124"/>
                          <a:gd name="connsiteX2" fmla="*/ 853817 w 10687682"/>
                          <a:gd name="connsiteY2" fmla="*/ 0 h 1254124"/>
                          <a:gd name="connsiteX3" fmla="*/ 1270924 w 10687682"/>
                          <a:gd name="connsiteY3" fmla="*/ 0 h 1254124"/>
                          <a:gd name="connsiteX4" fmla="*/ 2080600 w 10687682"/>
                          <a:gd name="connsiteY4" fmla="*/ 0 h 1254124"/>
                          <a:gd name="connsiteX5" fmla="*/ 2595848 w 10687682"/>
                          <a:gd name="connsiteY5" fmla="*/ 0 h 1254124"/>
                          <a:gd name="connsiteX6" fmla="*/ 3111096 w 10687682"/>
                          <a:gd name="connsiteY6" fmla="*/ 0 h 1254124"/>
                          <a:gd name="connsiteX7" fmla="*/ 3724488 w 10687682"/>
                          <a:gd name="connsiteY7" fmla="*/ 0 h 1254124"/>
                          <a:gd name="connsiteX8" fmla="*/ 4337879 w 10687682"/>
                          <a:gd name="connsiteY8" fmla="*/ 0 h 1254124"/>
                          <a:gd name="connsiteX9" fmla="*/ 4951270 w 10687682"/>
                          <a:gd name="connsiteY9" fmla="*/ 0 h 1254124"/>
                          <a:gd name="connsiteX10" fmla="*/ 5368377 w 10687682"/>
                          <a:gd name="connsiteY10" fmla="*/ 0 h 1254124"/>
                          <a:gd name="connsiteX11" fmla="*/ 5981767 w 10687682"/>
                          <a:gd name="connsiteY11" fmla="*/ 0 h 1254124"/>
                          <a:gd name="connsiteX12" fmla="*/ 6693301 w 10687682"/>
                          <a:gd name="connsiteY12" fmla="*/ 0 h 1254124"/>
                          <a:gd name="connsiteX13" fmla="*/ 7404835 w 10687682"/>
                          <a:gd name="connsiteY13" fmla="*/ 0 h 1254124"/>
                          <a:gd name="connsiteX14" fmla="*/ 7920083 w 10687682"/>
                          <a:gd name="connsiteY14" fmla="*/ 0 h 1254124"/>
                          <a:gd name="connsiteX15" fmla="*/ 8337190 w 10687682"/>
                          <a:gd name="connsiteY15" fmla="*/ 0 h 1254124"/>
                          <a:gd name="connsiteX16" fmla="*/ 8852438 w 10687682"/>
                          <a:gd name="connsiteY16" fmla="*/ 0 h 1254124"/>
                          <a:gd name="connsiteX17" fmla="*/ 9465830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83129 h 1254124"/>
                          <a:gd name="connsiteX22" fmla="*/ 10687682 w 10687682"/>
                          <a:gd name="connsiteY22" fmla="*/ 1045099 h 1254124"/>
                          <a:gd name="connsiteX23" fmla="*/ 10250970 w 10687682"/>
                          <a:gd name="connsiteY23" fmla="*/ 1254124 h 1254124"/>
                          <a:gd name="connsiteX24" fmla="*/ 9637579 w 10687682"/>
                          <a:gd name="connsiteY24" fmla="*/ 1254124 h 1254124"/>
                          <a:gd name="connsiteX25" fmla="*/ 8827902 w 10687682"/>
                          <a:gd name="connsiteY25" fmla="*/ 1254124 h 1254124"/>
                          <a:gd name="connsiteX26" fmla="*/ 8116368 w 10687682"/>
                          <a:gd name="connsiteY26" fmla="*/ 1254124 h 1254124"/>
                          <a:gd name="connsiteX27" fmla="*/ 7601120 w 10687682"/>
                          <a:gd name="connsiteY27" fmla="*/ 1254124 h 1254124"/>
                          <a:gd name="connsiteX28" fmla="*/ 7184014 w 10687682"/>
                          <a:gd name="connsiteY28" fmla="*/ 1254124 h 1254124"/>
                          <a:gd name="connsiteX29" fmla="*/ 6668766 w 10687682"/>
                          <a:gd name="connsiteY29" fmla="*/ 1254124 h 1254124"/>
                          <a:gd name="connsiteX30" fmla="*/ 6153517 w 10687682"/>
                          <a:gd name="connsiteY30" fmla="*/ 1254124 h 1254124"/>
                          <a:gd name="connsiteX31" fmla="*/ 5834553 w 10687682"/>
                          <a:gd name="connsiteY31" fmla="*/ 1254124 h 1254124"/>
                          <a:gd name="connsiteX32" fmla="*/ 5123019 w 10687682"/>
                          <a:gd name="connsiteY32" fmla="*/ 1254124 h 1254124"/>
                          <a:gd name="connsiteX33" fmla="*/ 4607772 w 10687682"/>
                          <a:gd name="connsiteY33" fmla="*/ 1254124 h 1254124"/>
                          <a:gd name="connsiteX34" fmla="*/ 4190665 w 10687682"/>
                          <a:gd name="connsiteY34" fmla="*/ 1254124 h 1254124"/>
                          <a:gd name="connsiteX35" fmla="*/ 3380989 w 10687682"/>
                          <a:gd name="connsiteY35" fmla="*/ 1254124 h 1254124"/>
                          <a:gd name="connsiteX36" fmla="*/ 2963883 w 10687682"/>
                          <a:gd name="connsiteY36" fmla="*/ 1254124 h 1254124"/>
                          <a:gd name="connsiteX37" fmla="*/ 2350491 w 10687682"/>
                          <a:gd name="connsiteY37" fmla="*/ 1254124 h 1254124"/>
                          <a:gd name="connsiteX38" fmla="*/ 1835243 w 10687682"/>
                          <a:gd name="connsiteY38" fmla="*/ 1254124 h 1254124"/>
                          <a:gd name="connsiteX39" fmla="*/ 1025566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58047 h 1254124"/>
                          <a:gd name="connsiteX43" fmla="*/ 0 w 10687682"/>
                          <a:gd name="connsiteY43" fmla="*/ 479355 h 1254124"/>
                          <a:gd name="connsiteX44" fmla="*/ 0 w 10687682"/>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87682" h="1254124" fill="none" extrusionOk="0">
                            <a:moveTo>
                              <a:pt x="0" y="209024"/>
                            </a:moveTo>
                            <a:cubicBezTo>
                              <a:pt x="-79181" y="47077"/>
                              <a:pt x="259182" y="-37305"/>
                              <a:pt x="436711" y="0"/>
                            </a:cubicBezTo>
                            <a:cubicBezTo>
                              <a:pt x="574791" y="7238"/>
                              <a:pt x="639635" y="-822"/>
                              <a:pt x="853817" y="0"/>
                            </a:cubicBezTo>
                            <a:cubicBezTo>
                              <a:pt x="1023233" y="24153"/>
                              <a:pt x="1312731" y="-9367"/>
                              <a:pt x="1467209" y="0"/>
                            </a:cubicBezTo>
                            <a:cubicBezTo>
                              <a:pt x="1682552" y="17603"/>
                              <a:pt x="1955730" y="38599"/>
                              <a:pt x="2276885" y="0"/>
                            </a:cubicBezTo>
                            <a:cubicBezTo>
                              <a:pt x="2541005" y="-15936"/>
                              <a:pt x="2474395" y="17195"/>
                              <a:pt x="2595848" y="0"/>
                            </a:cubicBezTo>
                            <a:cubicBezTo>
                              <a:pt x="2725496" y="3513"/>
                              <a:pt x="2946886" y="12284"/>
                              <a:pt x="3111096" y="0"/>
                            </a:cubicBezTo>
                            <a:cubicBezTo>
                              <a:pt x="3272977" y="-5767"/>
                              <a:pt x="3287783" y="11704"/>
                              <a:pt x="3430060" y="0"/>
                            </a:cubicBezTo>
                            <a:cubicBezTo>
                              <a:pt x="3549576" y="6562"/>
                              <a:pt x="3715970" y="10926"/>
                              <a:pt x="3847166" y="0"/>
                            </a:cubicBezTo>
                            <a:cubicBezTo>
                              <a:pt x="3972618" y="-62865"/>
                              <a:pt x="4335606" y="-33891"/>
                              <a:pt x="4656843" y="0"/>
                            </a:cubicBezTo>
                            <a:cubicBezTo>
                              <a:pt x="4970454" y="-11502"/>
                              <a:pt x="4904813" y="16265"/>
                              <a:pt x="5073948" y="0"/>
                            </a:cubicBezTo>
                            <a:cubicBezTo>
                              <a:pt x="5260992" y="-2528"/>
                              <a:pt x="5447615" y="72164"/>
                              <a:pt x="5785482" y="0"/>
                            </a:cubicBezTo>
                            <a:cubicBezTo>
                              <a:pt x="6063499" y="-5140"/>
                              <a:pt x="5984565" y="29947"/>
                              <a:pt x="6104446" y="0"/>
                            </a:cubicBezTo>
                            <a:cubicBezTo>
                              <a:pt x="6225364" y="-28475"/>
                              <a:pt x="6583051" y="42199"/>
                              <a:pt x="6717837" y="0"/>
                            </a:cubicBezTo>
                            <a:cubicBezTo>
                              <a:pt x="6917262" y="-11252"/>
                              <a:pt x="7220178" y="-32223"/>
                              <a:pt x="7527513" y="0"/>
                            </a:cubicBezTo>
                            <a:cubicBezTo>
                              <a:pt x="7810648" y="-18082"/>
                              <a:pt x="7715491" y="-12713"/>
                              <a:pt x="7846477" y="0"/>
                            </a:cubicBezTo>
                            <a:cubicBezTo>
                              <a:pt x="7994787" y="-17639"/>
                              <a:pt x="8394477" y="12927"/>
                              <a:pt x="8656153" y="0"/>
                            </a:cubicBezTo>
                            <a:cubicBezTo>
                              <a:pt x="8908130" y="-1159"/>
                              <a:pt x="8916800" y="22014"/>
                              <a:pt x="9171401" y="0"/>
                            </a:cubicBezTo>
                            <a:cubicBezTo>
                              <a:pt x="9374706" y="-76414"/>
                              <a:pt x="9762554" y="73946"/>
                              <a:pt x="10250970" y="0"/>
                            </a:cubicBezTo>
                            <a:cubicBezTo>
                              <a:pt x="10525580" y="-8432"/>
                              <a:pt x="10710798" y="114819"/>
                              <a:pt x="10687682" y="209024"/>
                            </a:cubicBezTo>
                            <a:cubicBezTo>
                              <a:pt x="10708385" y="350055"/>
                              <a:pt x="10603487" y="409041"/>
                              <a:pt x="10687682" y="504437"/>
                            </a:cubicBezTo>
                            <a:cubicBezTo>
                              <a:pt x="10740459" y="596132"/>
                              <a:pt x="10645324" y="683202"/>
                              <a:pt x="10687682" y="799850"/>
                            </a:cubicBezTo>
                            <a:cubicBezTo>
                              <a:pt x="10738868" y="907799"/>
                              <a:pt x="10647847" y="985875"/>
                              <a:pt x="10687682" y="1045099"/>
                            </a:cubicBezTo>
                            <a:cubicBezTo>
                              <a:pt x="10758528" y="1160736"/>
                              <a:pt x="10511139" y="1241650"/>
                              <a:pt x="10250970" y="1254124"/>
                            </a:cubicBezTo>
                            <a:cubicBezTo>
                              <a:pt x="10090515" y="1259240"/>
                              <a:pt x="10073494" y="1248396"/>
                              <a:pt x="9932006" y="1254124"/>
                            </a:cubicBezTo>
                            <a:cubicBezTo>
                              <a:pt x="9795305" y="1269173"/>
                              <a:pt x="9567335" y="1242344"/>
                              <a:pt x="9416757" y="1254124"/>
                            </a:cubicBezTo>
                            <a:cubicBezTo>
                              <a:pt x="9272408" y="1233024"/>
                              <a:pt x="8807136" y="1248819"/>
                              <a:pt x="8607081" y="1254124"/>
                            </a:cubicBezTo>
                            <a:cubicBezTo>
                              <a:pt x="8407914" y="1283425"/>
                              <a:pt x="8124158" y="1230498"/>
                              <a:pt x="7993691" y="1254124"/>
                            </a:cubicBezTo>
                            <a:cubicBezTo>
                              <a:pt x="7885544" y="1313610"/>
                              <a:pt x="7591388" y="1230075"/>
                              <a:pt x="7478442" y="1254124"/>
                            </a:cubicBezTo>
                            <a:cubicBezTo>
                              <a:pt x="7365538" y="1327907"/>
                              <a:pt x="7012819" y="1200505"/>
                              <a:pt x="6766908" y="1254124"/>
                            </a:cubicBezTo>
                            <a:cubicBezTo>
                              <a:pt x="6557998" y="1299271"/>
                              <a:pt x="6353600" y="1274638"/>
                              <a:pt x="6153517" y="1254124"/>
                            </a:cubicBezTo>
                            <a:cubicBezTo>
                              <a:pt x="5968510" y="1273161"/>
                              <a:pt x="5932332" y="1243058"/>
                              <a:pt x="5736411" y="1254124"/>
                            </a:cubicBezTo>
                            <a:cubicBezTo>
                              <a:pt x="5577699" y="1254391"/>
                              <a:pt x="5395900" y="1243757"/>
                              <a:pt x="5123019" y="1254124"/>
                            </a:cubicBezTo>
                            <a:cubicBezTo>
                              <a:pt x="4845041" y="1260327"/>
                              <a:pt x="4942802" y="1234210"/>
                              <a:pt x="4804057" y="1254124"/>
                            </a:cubicBezTo>
                            <a:cubicBezTo>
                              <a:pt x="4633147" y="1312019"/>
                              <a:pt x="4420268" y="1232434"/>
                              <a:pt x="4092523" y="1254124"/>
                            </a:cubicBezTo>
                            <a:cubicBezTo>
                              <a:pt x="3754839" y="1250031"/>
                              <a:pt x="3856613" y="1225007"/>
                              <a:pt x="3675416" y="1254124"/>
                            </a:cubicBezTo>
                            <a:cubicBezTo>
                              <a:pt x="3494255" y="1288959"/>
                              <a:pt x="3255365" y="1198280"/>
                              <a:pt x="2865740" y="1254124"/>
                            </a:cubicBezTo>
                            <a:cubicBezTo>
                              <a:pt x="2493115" y="1276150"/>
                              <a:pt x="2552225" y="1250551"/>
                              <a:pt x="2252349" y="1254124"/>
                            </a:cubicBezTo>
                            <a:cubicBezTo>
                              <a:pt x="1976961" y="1263108"/>
                              <a:pt x="1836293" y="1242116"/>
                              <a:pt x="1737100" y="1254124"/>
                            </a:cubicBezTo>
                            <a:cubicBezTo>
                              <a:pt x="1616065" y="1290759"/>
                              <a:pt x="1366735" y="1218063"/>
                              <a:pt x="1221851" y="1254124"/>
                            </a:cubicBezTo>
                            <a:cubicBezTo>
                              <a:pt x="1047389" y="1230438"/>
                              <a:pt x="747053" y="1220756"/>
                              <a:pt x="436711" y="1254124"/>
                            </a:cubicBezTo>
                            <a:cubicBezTo>
                              <a:pt x="187413" y="1244832"/>
                              <a:pt x="21537" y="1126316"/>
                              <a:pt x="0" y="1045099"/>
                            </a:cubicBezTo>
                            <a:cubicBezTo>
                              <a:pt x="-30812" y="983120"/>
                              <a:pt x="2020" y="879078"/>
                              <a:pt x="0" y="791489"/>
                            </a:cubicBezTo>
                            <a:cubicBezTo>
                              <a:pt x="12329" y="718428"/>
                              <a:pt x="35275" y="634450"/>
                              <a:pt x="0" y="529519"/>
                            </a:cubicBezTo>
                            <a:cubicBezTo>
                              <a:pt x="-19473" y="436662"/>
                              <a:pt x="40245" y="377161"/>
                              <a:pt x="0" y="209024"/>
                            </a:cubicBezTo>
                            <a:close/>
                          </a:path>
                          <a:path w="10687682" h="1254124" stroke="0" extrusionOk="0">
                            <a:moveTo>
                              <a:pt x="0" y="209024"/>
                            </a:moveTo>
                            <a:cubicBezTo>
                              <a:pt x="15979" y="152434"/>
                              <a:pt x="174215" y="-5526"/>
                              <a:pt x="436711" y="0"/>
                            </a:cubicBezTo>
                            <a:cubicBezTo>
                              <a:pt x="567306" y="-36633"/>
                              <a:pt x="681566" y="-11052"/>
                              <a:pt x="853817" y="0"/>
                            </a:cubicBezTo>
                            <a:cubicBezTo>
                              <a:pt x="1019733" y="-11190"/>
                              <a:pt x="1098533" y="21879"/>
                              <a:pt x="1270924" y="0"/>
                            </a:cubicBezTo>
                            <a:cubicBezTo>
                              <a:pt x="1458681" y="-28544"/>
                              <a:pt x="1940956" y="-11149"/>
                              <a:pt x="2080600" y="0"/>
                            </a:cubicBezTo>
                            <a:cubicBezTo>
                              <a:pt x="2277295" y="-19827"/>
                              <a:pt x="2343478" y="-11332"/>
                              <a:pt x="2595848" y="0"/>
                            </a:cubicBezTo>
                            <a:cubicBezTo>
                              <a:pt x="2832978" y="8210"/>
                              <a:pt x="2909089" y="43539"/>
                              <a:pt x="3111096" y="0"/>
                            </a:cubicBezTo>
                            <a:cubicBezTo>
                              <a:pt x="3333681" y="-71961"/>
                              <a:pt x="3461435" y="11468"/>
                              <a:pt x="3724488" y="0"/>
                            </a:cubicBezTo>
                            <a:cubicBezTo>
                              <a:pt x="3967200" y="-28551"/>
                              <a:pt x="4038538" y="8874"/>
                              <a:pt x="4337879" y="0"/>
                            </a:cubicBezTo>
                            <a:cubicBezTo>
                              <a:pt x="4617655" y="11179"/>
                              <a:pt x="4714919" y="32306"/>
                              <a:pt x="4951270" y="0"/>
                            </a:cubicBezTo>
                            <a:cubicBezTo>
                              <a:pt x="5162021" y="-15881"/>
                              <a:pt x="5263310" y="-18205"/>
                              <a:pt x="5368377" y="0"/>
                            </a:cubicBezTo>
                            <a:cubicBezTo>
                              <a:pt x="5482141" y="2978"/>
                              <a:pt x="5830738" y="6128"/>
                              <a:pt x="5981767" y="0"/>
                            </a:cubicBezTo>
                            <a:cubicBezTo>
                              <a:pt x="6131009" y="28073"/>
                              <a:pt x="6412669" y="112471"/>
                              <a:pt x="6693301" y="0"/>
                            </a:cubicBezTo>
                            <a:cubicBezTo>
                              <a:pt x="7004046" y="-66251"/>
                              <a:pt x="7156877" y="-27885"/>
                              <a:pt x="7404835" y="0"/>
                            </a:cubicBezTo>
                            <a:cubicBezTo>
                              <a:pt x="7650720" y="-6321"/>
                              <a:pt x="7733117" y="5089"/>
                              <a:pt x="7920083" y="0"/>
                            </a:cubicBezTo>
                            <a:cubicBezTo>
                              <a:pt x="8136008" y="-3236"/>
                              <a:pt x="8242798" y="45141"/>
                              <a:pt x="8337190" y="0"/>
                            </a:cubicBezTo>
                            <a:cubicBezTo>
                              <a:pt x="8432761" y="26303"/>
                              <a:pt x="8629021" y="-52108"/>
                              <a:pt x="8852438" y="0"/>
                            </a:cubicBezTo>
                            <a:cubicBezTo>
                              <a:pt x="9114495" y="-2917"/>
                              <a:pt x="9233700" y="925"/>
                              <a:pt x="9465830" y="0"/>
                            </a:cubicBezTo>
                            <a:cubicBezTo>
                              <a:pt x="9700262" y="33691"/>
                              <a:pt x="10057149" y="3376"/>
                              <a:pt x="10250970" y="0"/>
                            </a:cubicBezTo>
                            <a:cubicBezTo>
                              <a:pt x="10509888" y="14592"/>
                              <a:pt x="10656695" y="98361"/>
                              <a:pt x="10687682" y="209024"/>
                            </a:cubicBezTo>
                            <a:cubicBezTo>
                              <a:pt x="10761280" y="353508"/>
                              <a:pt x="10650867" y="395271"/>
                              <a:pt x="10687682" y="504437"/>
                            </a:cubicBezTo>
                            <a:cubicBezTo>
                              <a:pt x="10720239" y="602898"/>
                              <a:pt x="10666618" y="687337"/>
                              <a:pt x="10687682" y="783129"/>
                            </a:cubicBezTo>
                            <a:cubicBezTo>
                              <a:pt x="10738144" y="875760"/>
                              <a:pt x="10679821" y="941532"/>
                              <a:pt x="10687682" y="1045099"/>
                            </a:cubicBezTo>
                            <a:cubicBezTo>
                              <a:pt x="10671007" y="1170716"/>
                              <a:pt x="10435718" y="1257335"/>
                              <a:pt x="10250970" y="1254124"/>
                            </a:cubicBezTo>
                            <a:cubicBezTo>
                              <a:pt x="10105425" y="1339071"/>
                              <a:pt x="9953451" y="1286411"/>
                              <a:pt x="9637579" y="1254124"/>
                            </a:cubicBezTo>
                            <a:cubicBezTo>
                              <a:pt x="9371628" y="1227972"/>
                              <a:pt x="9200979" y="1280666"/>
                              <a:pt x="8827902" y="1254124"/>
                            </a:cubicBezTo>
                            <a:cubicBezTo>
                              <a:pt x="8434763" y="1279845"/>
                              <a:pt x="8292375" y="1268713"/>
                              <a:pt x="8116368" y="1254124"/>
                            </a:cubicBezTo>
                            <a:cubicBezTo>
                              <a:pt x="7962503" y="1277923"/>
                              <a:pt x="7859654" y="1227920"/>
                              <a:pt x="7601120" y="1254124"/>
                            </a:cubicBezTo>
                            <a:cubicBezTo>
                              <a:pt x="7357161" y="1288733"/>
                              <a:pt x="7307960" y="1227871"/>
                              <a:pt x="7184014" y="1254124"/>
                            </a:cubicBezTo>
                            <a:cubicBezTo>
                              <a:pt x="7033344" y="1262628"/>
                              <a:pt x="6917467" y="1213253"/>
                              <a:pt x="6668766" y="1254124"/>
                            </a:cubicBezTo>
                            <a:cubicBezTo>
                              <a:pt x="6453203" y="1261618"/>
                              <a:pt x="6354389" y="1228583"/>
                              <a:pt x="6153517" y="1254124"/>
                            </a:cubicBezTo>
                            <a:cubicBezTo>
                              <a:pt x="5957813" y="1265724"/>
                              <a:pt x="5954294" y="1251657"/>
                              <a:pt x="5834553" y="1254124"/>
                            </a:cubicBezTo>
                            <a:cubicBezTo>
                              <a:pt x="5752095" y="1265605"/>
                              <a:pt x="5529766" y="1226898"/>
                              <a:pt x="5123019" y="1254124"/>
                            </a:cubicBezTo>
                            <a:cubicBezTo>
                              <a:pt x="4784333" y="1289160"/>
                              <a:pt x="4756817" y="1251890"/>
                              <a:pt x="4607772" y="1254124"/>
                            </a:cubicBezTo>
                            <a:cubicBezTo>
                              <a:pt x="4434568" y="1247617"/>
                              <a:pt x="4288190" y="1248383"/>
                              <a:pt x="4190665" y="1254124"/>
                            </a:cubicBezTo>
                            <a:cubicBezTo>
                              <a:pt x="4111416" y="1263523"/>
                              <a:pt x="3731634" y="1235609"/>
                              <a:pt x="3380989" y="1254124"/>
                            </a:cubicBezTo>
                            <a:cubicBezTo>
                              <a:pt x="2978423" y="1253547"/>
                              <a:pt x="3084773" y="1232769"/>
                              <a:pt x="2963883" y="1254124"/>
                            </a:cubicBezTo>
                            <a:cubicBezTo>
                              <a:pt x="2821553" y="1238681"/>
                              <a:pt x="2478143" y="1184955"/>
                              <a:pt x="2350491" y="1254124"/>
                            </a:cubicBezTo>
                            <a:cubicBezTo>
                              <a:pt x="2198952" y="1269065"/>
                              <a:pt x="1992140" y="1231672"/>
                              <a:pt x="1835243" y="1254124"/>
                            </a:cubicBezTo>
                            <a:cubicBezTo>
                              <a:pt x="1758305" y="1324386"/>
                              <a:pt x="1378145" y="1171966"/>
                              <a:pt x="1025566" y="1254124"/>
                            </a:cubicBezTo>
                            <a:cubicBezTo>
                              <a:pt x="687776" y="1278579"/>
                              <a:pt x="664446" y="1227264"/>
                              <a:pt x="436711" y="1254124"/>
                            </a:cubicBezTo>
                            <a:cubicBezTo>
                              <a:pt x="157240" y="1259312"/>
                              <a:pt x="56006" y="1123795"/>
                              <a:pt x="0" y="1045099"/>
                            </a:cubicBezTo>
                            <a:cubicBezTo>
                              <a:pt x="-34924" y="996511"/>
                              <a:pt x="-4974" y="827646"/>
                              <a:pt x="0" y="758047"/>
                            </a:cubicBezTo>
                            <a:cubicBezTo>
                              <a:pt x="-2539" y="689459"/>
                              <a:pt x="62636" y="588688"/>
                              <a:pt x="0" y="479355"/>
                            </a:cubicBezTo>
                            <a:cubicBezTo>
                              <a:pt x="-72344" y="353482"/>
                              <a:pt x="-6502" y="303542"/>
                              <a:pt x="0" y="209024"/>
                            </a:cubicBezTo>
                            <a:close/>
                          </a:path>
                          <a:path w="10687682" h="1254124" fill="none" stroke="0" extrusionOk="0">
                            <a:moveTo>
                              <a:pt x="0" y="209024"/>
                            </a:moveTo>
                            <a:cubicBezTo>
                              <a:pt x="-17033" y="107458"/>
                              <a:pt x="193555" y="5168"/>
                              <a:pt x="436711" y="0"/>
                            </a:cubicBezTo>
                            <a:cubicBezTo>
                              <a:pt x="519538" y="-5511"/>
                              <a:pt x="656343" y="-13986"/>
                              <a:pt x="853817" y="0"/>
                            </a:cubicBezTo>
                            <a:cubicBezTo>
                              <a:pt x="1038808" y="-11831"/>
                              <a:pt x="1277425" y="2308"/>
                              <a:pt x="1467209" y="0"/>
                            </a:cubicBezTo>
                            <a:cubicBezTo>
                              <a:pt x="1714441" y="18592"/>
                              <a:pt x="1988266" y="92927"/>
                              <a:pt x="2276885" y="0"/>
                            </a:cubicBezTo>
                            <a:cubicBezTo>
                              <a:pt x="2582740" y="-63155"/>
                              <a:pt x="2442322" y="-7287"/>
                              <a:pt x="2595848" y="0"/>
                            </a:cubicBezTo>
                            <a:cubicBezTo>
                              <a:pt x="2704209" y="-5867"/>
                              <a:pt x="2953884" y="-3448"/>
                              <a:pt x="3111096" y="0"/>
                            </a:cubicBezTo>
                            <a:cubicBezTo>
                              <a:pt x="3263841" y="-8647"/>
                              <a:pt x="3296510" y="19640"/>
                              <a:pt x="3430060" y="0"/>
                            </a:cubicBezTo>
                            <a:cubicBezTo>
                              <a:pt x="3587210" y="13923"/>
                              <a:pt x="3707223" y="-17707"/>
                              <a:pt x="3847166" y="0"/>
                            </a:cubicBezTo>
                            <a:cubicBezTo>
                              <a:pt x="4018211" y="30470"/>
                              <a:pt x="4371839" y="-2667"/>
                              <a:pt x="4656843" y="0"/>
                            </a:cubicBezTo>
                            <a:cubicBezTo>
                              <a:pt x="4961225" y="-1589"/>
                              <a:pt x="4905199" y="-7128"/>
                              <a:pt x="5073948" y="0"/>
                            </a:cubicBezTo>
                            <a:cubicBezTo>
                              <a:pt x="5244830" y="22070"/>
                              <a:pt x="5517305" y="15416"/>
                              <a:pt x="5785482" y="0"/>
                            </a:cubicBezTo>
                            <a:cubicBezTo>
                              <a:pt x="6060596" y="-14364"/>
                              <a:pt x="5987278" y="16501"/>
                              <a:pt x="6104446" y="0"/>
                            </a:cubicBezTo>
                            <a:cubicBezTo>
                              <a:pt x="6226920" y="-43312"/>
                              <a:pt x="6563354" y="1072"/>
                              <a:pt x="6717837" y="0"/>
                            </a:cubicBezTo>
                            <a:cubicBezTo>
                              <a:pt x="6908296" y="26065"/>
                              <a:pt x="7265852" y="27033"/>
                              <a:pt x="7527513" y="0"/>
                            </a:cubicBezTo>
                            <a:cubicBezTo>
                              <a:pt x="7796554" y="-23818"/>
                              <a:pt x="7715531" y="26105"/>
                              <a:pt x="7846477" y="0"/>
                            </a:cubicBezTo>
                            <a:cubicBezTo>
                              <a:pt x="8003178" y="49944"/>
                              <a:pt x="8422983" y="11867"/>
                              <a:pt x="8656153" y="0"/>
                            </a:cubicBezTo>
                            <a:cubicBezTo>
                              <a:pt x="8900955" y="-3326"/>
                              <a:pt x="8913193" y="33060"/>
                              <a:pt x="9171401" y="0"/>
                            </a:cubicBezTo>
                            <a:cubicBezTo>
                              <a:pt x="9443163" y="-105250"/>
                              <a:pt x="9735260" y="45721"/>
                              <a:pt x="10250970" y="0"/>
                            </a:cubicBezTo>
                            <a:cubicBezTo>
                              <a:pt x="10523560" y="42893"/>
                              <a:pt x="10662380" y="85927"/>
                              <a:pt x="10687682" y="209024"/>
                            </a:cubicBezTo>
                            <a:cubicBezTo>
                              <a:pt x="10726845" y="366577"/>
                              <a:pt x="10601591" y="407487"/>
                              <a:pt x="10687682" y="504437"/>
                            </a:cubicBezTo>
                            <a:cubicBezTo>
                              <a:pt x="10744933" y="590562"/>
                              <a:pt x="10662588" y="685843"/>
                              <a:pt x="10687682" y="799850"/>
                            </a:cubicBezTo>
                            <a:cubicBezTo>
                              <a:pt x="10751126" y="901867"/>
                              <a:pt x="10632140" y="982181"/>
                              <a:pt x="10687682" y="1045099"/>
                            </a:cubicBezTo>
                            <a:cubicBezTo>
                              <a:pt x="10733234" y="1205291"/>
                              <a:pt x="10513011" y="1241093"/>
                              <a:pt x="10250970" y="1254124"/>
                            </a:cubicBezTo>
                            <a:cubicBezTo>
                              <a:pt x="10092767" y="1272538"/>
                              <a:pt x="10075836" y="1248401"/>
                              <a:pt x="9932006" y="1254124"/>
                            </a:cubicBezTo>
                            <a:cubicBezTo>
                              <a:pt x="9776606" y="1236226"/>
                              <a:pt x="9581826" y="1263753"/>
                              <a:pt x="9416757" y="1254124"/>
                            </a:cubicBezTo>
                            <a:cubicBezTo>
                              <a:pt x="9250893" y="1319058"/>
                              <a:pt x="8835483" y="1217872"/>
                              <a:pt x="8607081" y="1254124"/>
                            </a:cubicBezTo>
                            <a:cubicBezTo>
                              <a:pt x="8422771" y="1255747"/>
                              <a:pt x="8110454" y="1236431"/>
                              <a:pt x="7993691" y="1254124"/>
                            </a:cubicBezTo>
                            <a:cubicBezTo>
                              <a:pt x="7877942" y="1287118"/>
                              <a:pt x="7598309" y="1260156"/>
                              <a:pt x="7478442" y="1254124"/>
                            </a:cubicBezTo>
                            <a:cubicBezTo>
                              <a:pt x="7336847" y="1257514"/>
                              <a:pt x="7023436" y="1181425"/>
                              <a:pt x="6766908" y="1254124"/>
                            </a:cubicBezTo>
                            <a:cubicBezTo>
                              <a:pt x="6494329" y="1239547"/>
                              <a:pt x="6354647" y="1227108"/>
                              <a:pt x="6153517" y="1254124"/>
                            </a:cubicBezTo>
                            <a:cubicBezTo>
                              <a:pt x="5975049" y="1275166"/>
                              <a:pt x="5938002" y="1234760"/>
                              <a:pt x="5736411" y="1254124"/>
                            </a:cubicBezTo>
                            <a:cubicBezTo>
                              <a:pt x="5527107" y="1242843"/>
                              <a:pt x="5431747" y="1230565"/>
                              <a:pt x="5123019" y="1254124"/>
                            </a:cubicBezTo>
                            <a:cubicBezTo>
                              <a:pt x="4847222" y="1254426"/>
                              <a:pt x="4938085" y="1244275"/>
                              <a:pt x="4804057" y="1254124"/>
                            </a:cubicBezTo>
                            <a:cubicBezTo>
                              <a:pt x="4702226" y="1257391"/>
                              <a:pt x="4389057" y="1217534"/>
                              <a:pt x="4092523" y="1254124"/>
                            </a:cubicBezTo>
                            <a:cubicBezTo>
                              <a:pt x="3784825" y="1269000"/>
                              <a:pt x="3855749" y="1244948"/>
                              <a:pt x="3675416" y="1254124"/>
                            </a:cubicBezTo>
                            <a:cubicBezTo>
                              <a:pt x="3434043" y="1303315"/>
                              <a:pt x="3247609" y="1227966"/>
                              <a:pt x="2865740" y="1254124"/>
                            </a:cubicBezTo>
                            <a:cubicBezTo>
                              <a:pt x="2474521" y="1266885"/>
                              <a:pt x="2546833" y="1251388"/>
                              <a:pt x="2252349" y="1254124"/>
                            </a:cubicBezTo>
                            <a:cubicBezTo>
                              <a:pt x="1968356" y="1255958"/>
                              <a:pt x="1838185" y="1261552"/>
                              <a:pt x="1737100" y="1254124"/>
                            </a:cubicBezTo>
                            <a:cubicBezTo>
                              <a:pt x="1644329" y="1252092"/>
                              <a:pt x="1370570" y="1224401"/>
                              <a:pt x="1221851" y="1254124"/>
                            </a:cubicBezTo>
                            <a:cubicBezTo>
                              <a:pt x="1027995" y="1308423"/>
                              <a:pt x="781769" y="1222707"/>
                              <a:pt x="436711" y="1254124"/>
                            </a:cubicBezTo>
                            <a:cubicBezTo>
                              <a:pt x="184714" y="1250362"/>
                              <a:pt x="27537" y="1153901"/>
                              <a:pt x="0" y="1045099"/>
                            </a:cubicBezTo>
                            <a:cubicBezTo>
                              <a:pt x="-7131" y="974243"/>
                              <a:pt x="4948" y="851048"/>
                              <a:pt x="0" y="791489"/>
                            </a:cubicBezTo>
                            <a:cubicBezTo>
                              <a:pt x="6217" y="709841"/>
                              <a:pt x="12759" y="629455"/>
                              <a:pt x="0" y="529519"/>
                            </a:cubicBezTo>
                            <a:cubicBezTo>
                              <a:pt x="-33229" y="444390"/>
                              <a:pt x="53085" y="355312"/>
                              <a:pt x="0" y="20902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34798B3A-5816-90BB-58DD-B08B903F92CE}"/>
                  </a:ext>
                </a:extLst>
              </p:cNvPr>
              <p:cNvSpPr txBox="1"/>
              <p:nvPr/>
            </p:nvSpPr>
            <p:spPr>
              <a:xfrm>
                <a:off x="2987519" y="1184124"/>
                <a:ext cx="8663741"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Qua cảm nhận của bạn nhỏ về mẹ (ở khổ thơ thứ 3), em thấy bạn nhỏ là người như thế nào?</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aphic 14">
              <a:extLst>
                <a:ext uri="{FF2B5EF4-FFF2-40B4-BE49-F238E27FC236}">
                  <a16:creationId xmlns:a16="http://schemas.microsoft.com/office/drawing/2014/main" id="{6C96AE6E-CD3D-CF39-FF5A-B9842C0246FA}"/>
                </a:ext>
              </a:extLst>
            </p:cNvPr>
            <p:cNvGrpSpPr/>
            <p:nvPr/>
          </p:nvGrpSpPr>
          <p:grpSpPr>
            <a:xfrm>
              <a:off x="2662442" y="802947"/>
              <a:ext cx="427921" cy="653544"/>
              <a:chOff x="2662442" y="309760"/>
              <a:chExt cx="427921" cy="653544"/>
            </a:xfrm>
          </p:grpSpPr>
          <p:sp>
            <p:nvSpPr>
              <p:cNvPr id="6" name="Freeform: Shape 5">
                <a:extLst>
                  <a:ext uri="{FF2B5EF4-FFF2-40B4-BE49-F238E27FC236}">
                    <a16:creationId xmlns:a16="http://schemas.microsoft.com/office/drawing/2014/main" id="{EF12B5C8-1035-4B20-1116-2B32EB5444C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14">
                <a:extLst>
                  <a:ext uri="{FF2B5EF4-FFF2-40B4-BE49-F238E27FC236}">
                    <a16:creationId xmlns:a16="http://schemas.microsoft.com/office/drawing/2014/main" id="{7FE7F0FC-8344-7E8E-B776-E5EB87F137BC}"/>
                  </a:ext>
                </a:extLst>
              </p:cNvPr>
              <p:cNvGrpSpPr/>
              <p:nvPr/>
            </p:nvGrpSpPr>
            <p:grpSpPr>
              <a:xfrm>
                <a:off x="2771478" y="909608"/>
                <a:ext cx="209309" cy="53696"/>
                <a:chOff x="2771478" y="909608"/>
                <a:chExt cx="209309" cy="53696"/>
              </a:xfrm>
              <a:solidFill>
                <a:srgbClr val="434040"/>
              </a:solidFill>
            </p:grpSpPr>
            <p:sp>
              <p:nvSpPr>
                <p:cNvPr id="26" name="Freeform: Shape 25">
                  <a:extLst>
                    <a:ext uri="{FF2B5EF4-FFF2-40B4-BE49-F238E27FC236}">
                      <a16:creationId xmlns:a16="http://schemas.microsoft.com/office/drawing/2014/main" id="{46D0E3F7-53C9-C8A3-F3EE-1B76DA7C38F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EB245E18-6C15-70D7-D825-8B2CDEFA3A1A}"/>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651C936A-CB2D-6FED-5FC5-D111B10EDE7E}"/>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4">
                <a:extLst>
                  <a:ext uri="{FF2B5EF4-FFF2-40B4-BE49-F238E27FC236}">
                    <a16:creationId xmlns:a16="http://schemas.microsoft.com/office/drawing/2014/main" id="{42425001-43B9-63D6-D447-5C053847F7BB}"/>
                  </a:ext>
                </a:extLst>
              </p:cNvPr>
              <p:cNvGrpSpPr/>
              <p:nvPr/>
            </p:nvGrpSpPr>
            <p:grpSpPr>
              <a:xfrm>
                <a:off x="2662442" y="309760"/>
                <a:ext cx="427921" cy="612916"/>
                <a:chOff x="2662442" y="309760"/>
                <a:chExt cx="427921" cy="612916"/>
              </a:xfrm>
            </p:grpSpPr>
            <p:sp>
              <p:nvSpPr>
                <p:cNvPr id="19" name="Freeform: Shape 18">
                  <a:extLst>
                    <a:ext uri="{FF2B5EF4-FFF2-40B4-BE49-F238E27FC236}">
                      <a16:creationId xmlns:a16="http://schemas.microsoft.com/office/drawing/2014/main" id="{AF2E5D09-BCF1-88BD-6DC7-33D04EF7F706}"/>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35665434-06D8-56B6-F055-58CD6D8C12A2}"/>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A5E335E7-A861-EC95-4C0E-3BF7277B7B6D}"/>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B793E452-3E42-6C4C-BF0A-727675BD851F}"/>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B5B116C7-C5B3-E3CB-E66B-13AEEF89E38B}"/>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5778F7D2-18E1-35C1-FF8E-2D9F6E2B4CB0}"/>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2FC8F661-D4E9-D4C8-B07A-611B7C78F04B}"/>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Shape 8">
                <a:extLst>
                  <a:ext uri="{FF2B5EF4-FFF2-40B4-BE49-F238E27FC236}">
                    <a16:creationId xmlns:a16="http://schemas.microsoft.com/office/drawing/2014/main" id="{1989058A-4154-683F-552A-7B7DE493A814}"/>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931C518A-BEB8-976D-B649-D831131013BB}"/>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05674EDD-2325-4517-1763-5DE44039AE31}"/>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86341A6F-2639-3E93-EDFC-465A74A851B1}"/>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aphic 14">
                <a:extLst>
                  <a:ext uri="{FF2B5EF4-FFF2-40B4-BE49-F238E27FC236}">
                    <a16:creationId xmlns:a16="http://schemas.microsoft.com/office/drawing/2014/main" id="{D76380B8-CDCF-2FAB-4520-B207B14992B2}"/>
                  </a:ext>
                </a:extLst>
              </p:cNvPr>
              <p:cNvGrpSpPr/>
              <p:nvPr/>
            </p:nvGrpSpPr>
            <p:grpSpPr>
              <a:xfrm>
                <a:off x="2782474" y="368097"/>
                <a:ext cx="137739" cy="37574"/>
                <a:chOff x="2782474" y="368097"/>
                <a:chExt cx="137739" cy="37574"/>
              </a:xfrm>
              <a:solidFill>
                <a:srgbClr val="434040"/>
              </a:solidFill>
            </p:grpSpPr>
            <p:sp>
              <p:nvSpPr>
                <p:cNvPr id="16" name="Freeform: Shape 15">
                  <a:extLst>
                    <a:ext uri="{FF2B5EF4-FFF2-40B4-BE49-F238E27FC236}">
                      <a16:creationId xmlns:a16="http://schemas.microsoft.com/office/drawing/2014/main" id="{FBF9E18C-AA0B-F8DF-FE08-4D9AC6172053}"/>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077F356E-565E-C196-5769-62A63ED4366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9212861-0D0D-1AC0-3EA9-0AFB6A4CDB08}"/>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5" name="Rectangle: Rounded Corners 9">
            <a:extLst>
              <a:ext uri="{FF2B5EF4-FFF2-40B4-BE49-F238E27FC236}">
                <a16:creationId xmlns:a16="http://schemas.microsoft.com/office/drawing/2014/main" id="{345DD5CB-A04A-0A02-797E-3E3188CD63A4}"/>
              </a:ext>
            </a:extLst>
          </p:cNvPr>
          <p:cNvSpPr/>
          <p:nvPr/>
        </p:nvSpPr>
        <p:spPr>
          <a:xfrm>
            <a:off x="1009650" y="2911930"/>
            <a:ext cx="8924925" cy="2822120"/>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7839" y="118088"/>
                          <a:pt x="104863" y="7918"/>
                          <a:pt x="199219" y="0"/>
                        </a:cubicBezTo>
                        <a:cubicBezTo>
                          <a:pt x="310699" y="-36292"/>
                          <a:pt x="474579" y="3621"/>
                          <a:pt x="732124" y="0"/>
                        </a:cubicBezTo>
                        <a:cubicBezTo>
                          <a:pt x="990999" y="39296"/>
                          <a:pt x="999648" y="-25410"/>
                          <a:pt x="1094500" y="0"/>
                        </a:cubicBezTo>
                        <a:cubicBezTo>
                          <a:pt x="1161173" y="40844"/>
                          <a:pt x="1481674" y="-5196"/>
                          <a:pt x="1712670" y="0"/>
                        </a:cubicBezTo>
                        <a:cubicBezTo>
                          <a:pt x="1900042" y="38393"/>
                          <a:pt x="2157164" y="-21279"/>
                          <a:pt x="2330841" y="0"/>
                        </a:cubicBezTo>
                        <a:cubicBezTo>
                          <a:pt x="2482610" y="-1425"/>
                          <a:pt x="2702181" y="-31067"/>
                          <a:pt x="2949011" y="0"/>
                        </a:cubicBezTo>
                        <a:cubicBezTo>
                          <a:pt x="3212596" y="36257"/>
                          <a:pt x="3143881" y="-14659"/>
                          <a:pt x="3226122" y="0"/>
                        </a:cubicBezTo>
                        <a:cubicBezTo>
                          <a:pt x="3316447" y="20094"/>
                          <a:pt x="3431471" y="23799"/>
                          <a:pt x="3503232" y="0"/>
                        </a:cubicBezTo>
                        <a:cubicBezTo>
                          <a:pt x="3577101" y="-5086"/>
                          <a:pt x="3926260" y="10608"/>
                          <a:pt x="4036138" y="0"/>
                        </a:cubicBezTo>
                        <a:cubicBezTo>
                          <a:pt x="4148132" y="-15617"/>
                          <a:pt x="4506480" y="3271"/>
                          <a:pt x="4654308" y="0"/>
                        </a:cubicBezTo>
                        <a:cubicBezTo>
                          <a:pt x="4796146" y="-8293"/>
                          <a:pt x="4830894" y="14337"/>
                          <a:pt x="4931419" y="0"/>
                        </a:cubicBezTo>
                        <a:cubicBezTo>
                          <a:pt x="5063027" y="-7099"/>
                          <a:pt x="5382914" y="-12311"/>
                          <a:pt x="5634854" y="0"/>
                        </a:cubicBezTo>
                        <a:cubicBezTo>
                          <a:pt x="5891915" y="19781"/>
                          <a:pt x="5860403" y="13873"/>
                          <a:pt x="6082495" y="0"/>
                        </a:cubicBezTo>
                        <a:cubicBezTo>
                          <a:pt x="6284254" y="-14340"/>
                          <a:pt x="6432495" y="-10759"/>
                          <a:pt x="6530135" y="0"/>
                        </a:cubicBezTo>
                        <a:cubicBezTo>
                          <a:pt x="6644874" y="3303"/>
                          <a:pt x="6689987" y="-6022"/>
                          <a:pt x="6807246" y="0"/>
                        </a:cubicBezTo>
                        <a:cubicBezTo>
                          <a:pt x="6935062" y="15949"/>
                          <a:pt x="7275542" y="-13504"/>
                          <a:pt x="7425416" y="0"/>
                        </a:cubicBezTo>
                        <a:cubicBezTo>
                          <a:pt x="7615537" y="34769"/>
                          <a:pt x="7919580" y="-71407"/>
                          <a:pt x="8128851" y="0"/>
                        </a:cubicBezTo>
                        <a:cubicBezTo>
                          <a:pt x="8391756" y="36303"/>
                          <a:pt x="8447701" y="-2729"/>
                          <a:pt x="8725705" y="0"/>
                        </a:cubicBezTo>
                        <a:cubicBezTo>
                          <a:pt x="8793000" y="7635"/>
                          <a:pt x="8935812" y="138565"/>
                          <a:pt x="8924925" y="290254"/>
                        </a:cubicBezTo>
                        <a:cubicBezTo>
                          <a:pt x="8893232" y="492556"/>
                          <a:pt x="8933600" y="816487"/>
                          <a:pt x="8924925" y="1082290"/>
                        </a:cubicBezTo>
                        <a:cubicBezTo>
                          <a:pt x="8953503" y="1361443"/>
                          <a:pt x="8962158" y="1575717"/>
                          <a:pt x="8924925" y="1762245"/>
                        </a:cubicBezTo>
                        <a:cubicBezTo>
                          <a:pt x="8899231" y="1949876"/>
                          <a:pt x="8921464" y="2246263"/>
                          <a:pt x="8924925" y="2531865"/>
                        </a:cubicBezTo>
                        <a:cubicBezTo>
                          <a:pt x="8924726" y="2656138"/>
                          <a:pt x="8831526" y="2815998"/>
                          <a:pt x="8725705" y="2822120"/>
                        </a:cubicBezTo>
                        <a:cubicBezTo>
                          <a:pt x="8618015" y="2800018"/>
                          <a:pt x="8443749" y="2798461"/>
                          <a:pt x="8278065" y="2822120"/>
                        </a:cubicBezTo>
                        <a:cubicBezTo>
                          <a:pt x="8095981" y="2841094"/>
                          <a:pt x="7964654" y="2803456"/>
                          <a:pt x="7830424" y="2822120"/>
                        </a:cubicBezTo>
                        <a:cubicBezTo>
                          <a:pt x="7686221" y="2827107"/>
                          <a:pt x="7517675" y="2777082"/>
                          <a:pt x="7297519" y="2822120"/>
                        </a:cubicBezTo>
                        <a:cubicBezTo>
                          <a:pt x="7043495" y="2832677"/>
                          <a:pt x="7053680" y="2807783"/>
                          <a:pt x="6935143" y="2822120"/>
                        </a:cubicBezTo>
                        <a:cubicBezTo>
                          <a:pt x="6818907" y="2844476"/>
                          <a:pt x="6739609" y="2839833"/>
                          <a:pt x="6572767" y="2822120"/>
                        </a:cubicBezTo>
                        <a:cubicBezTo>
                          <a:pt x="6426858" y="2806094"/>
                          <a:pt x="6390019" y="2831920"/>
                          <a:pt x="6295656" y="2822120"/>
                        </a:cubicBezTo>
                        <a:cubicBezTo>
                          <a:pt x="6205340" y="2787051"/>
                          <a:pt x="6035457" y="2796879"/>
                          <a:pt x="5848016" y="2822120"/>
                        </a:cubicBezTo>
                        <a:cubicBezTo>
                          <a:pt x="5662692" y="2837259"/>
                          <a:pt x="5515531" y="2858646"/>
                          <a:pt x="5229846" y="2822120"/>
                        </a:cubicBezTo>
                        <a:cubicBezTo>
                          <a:pt x="4945458" y="2781746"/>
                          <a:pt x="4935722" y="2793660"/>
                          <a:pt x="4696941" y="2822120"/>
                        </a:cubicBezTo>
                        <a:cubicBezTo>
                          <a:pt x="4459944" y="2854085"/>
                          <a:pt x="4441700" y="2825248"/>
                          <a:pt x="4334565" y="2822120"/>
                        </a:cubicBezTo>
                        <a:cubicBezTo>
                          <a:pt x="4216078" y="2829852"/>
                          <a:pt x="4132170" y="2806780"/>
                          <a:pt x="4057454" y="2822120"/>
                        </a:cubicBezTo>
                        <a:cubicBezTo>
                          <a:pt x="3994974" y="2817010"/>
                          <a:pt x="3552913" y="2890529"/>
                          <a:pt x="3354019" y="2822120"/>
                        </a:cubicBezTo>
                        <a:cubicBezTo>
                          <a:pt x="3168157" y="2782435"/>
                          <a:pt x="2994947" y="2830037"/>
                          <a:pt x="2906378" y="2822120"/>
                        </a:cubicBezTo>
                        <a:cubicBezTo>
                          <a:pt x="2787205" y="2839257"/>
                          <a:pt x="2552012" y="2839890"/>
                          <a:pt x="2288208" y="2822120"/>
                        </a:cubicBezTo>
                        <a:cubicBezTo>
                          <a:pt x="2045963" y="2805996"/>
                          <a:pt x="2127141" y="2802052"/>
                          <a:pt x="2011097" y="2822120"/>
                        </a:cubicBezTo>
                        <a:cubicBezTo>
                          <a:pt x="1891706" y="2825704"/>
                          <a:pt x="1731843" y="2825510"/>
                          <a:pt x="1648722" y="2822120"/>
                        </a:cubicBezTo>
                        <a:cubicBezTo>
                          <a:pt x="1579475" y="2828719"/>
                          <a:pt x="1308230" y="2877274"/>
                          <a:pt x="1030551" y="2822120"/>
                        </a:cubicBezTo>
                        <a:cubicBezTo>
                          <a:pt x="744833" y="2803762"/>
                          <a:pt x="793080" y="2852975"/>
                          <a:pt x="668176" y="2822120"/>
                        </a:cubicBezTo>
                        <a:cubicBezTo>
                          <a:pt x="523897" y="2778160"/>
                          <a:pt x="388444" y="2807035"/>
                          <a:pt x="199219" y="2822120"/>
                        </a:cubicBezTo>
                        <a:cubicBezTo>
                          <a:pt x="79320" y="2790438"/>
                          <a:pt x="-7510" y="2715383"/>
                          <a:pt x="0" y="2531865"/>
                        </a:cubicBezTo>
                        <a:cubicBezTo>
                          <a:pt x="9091" y="2383954"/>
                          <a:pt x="23327" y="2020428"/>
                          <a:pt x="0" y="1784661"/>
                        </a:cubicBezTo>
                        <a:cubicBezTo>
                          <a:pt x="23337" y="1525372"/>
                          <a:pt x="-51177" y="1309999"/>
                          <a:pt x="0" y="1082290"/>
                        </a:cubicBezTo>
                        <a:cubicBezTo>
                          <a:pt x="37806" y="929019"/>
                          <a:pt x="6482" y="583333"/>
                          <a:pt x="0" y="290254"/>
                        </a:cubicBezTo>
                        <a:close/>
                      </a:path>
                      <a:path w="8924925" h="2822120" stroke="0" extrusionOk="0">
                        <a:moveTo>
                          <a:pt x="0" y="290254"/>
                        </a:moveTo>
                        <a:cubicBezTo>
                          <a:pt x="-9508" y="125015"/>
                          <a:pt x="95647" y="-8408"/>
                          <a:pt x="199219" y="0"/>
                        </a:cubicBezTo>
                        <a:cubicBezTo>
                          <a:pt x="321619" y="9472"/>
                          <a:pt x="458803" y="-13189"/>
                          <a:pt x="646859" y="0"/>
                        </a:cubicBezTo>
                        <a:cubicBezTo>
                          <a:pt x="829986" y="-9139"/>
                          <a:pt x="1021060" y="9602"/>
                          <a:pt x="1265029" y="0"/>
                        </a:cubicBezTo>
                        <a:cubicBezTo>
                          <a:pt x="1524212" y="26290"/>
                          <a:pt x="1441352" y="13709"/>
                          <a:pt x="1542140" y="0"/>
                        </a:cubicBezTo>
                        <a:cubicBezTo>
                          <a:pt x="1636606" y="-30010"/>
                          <a:pt x="1839225" y="10443"/>
                          <a:pt x="2160310" y="0"/>
                        </a:cubicBezTo>
                        <a:cubicBezTo>
                          <a:pt x="2457189" y="-8497"/>
                          <a:pt x="2358272" y="-12462"/>
                          <a:pt x="2437421" y="0"/>
                        </a:cubicBezTo>
                        <a:cubicBezTo>
                          <a:pt x="2500959" y="53411"/>
                          <a:pt x="2825626" y="13583"/>
                          <a:pt x="3055591" y="0"/>
                        </a:cubicBezTo>
                        <a:cubicBezTo>
                          <a:pt x="3284693" y="-7766"/>
                          <a:pt x="3347587" y="-28482"/>
                          <a:pt x="3588497" y="0"/>
                        </a:cubicBezTo>
                        <a:cubicBezTo>
                          <a:pt x="3832180" y="30117"/>
                          <a:pt x="3927715" y="28950"/>
                          <a:pt x="4036138" y="0"/>
                        </a:cubicBezTo>
                        <a:cubicBezTo>
                          <a:pt x="4178208" y="-42105"/>
                          <a:pt x="4356191" y="-22652"/>
                          <a:pt x="4569043" y="0"/>
                        </a:cubicBezTo>
                        <a:cubicBezTo>
                          <a:pt x="4725476" y="65247"/>
                          <a:pt x="4976396" y="13487"/>
                          <a:pt x="5187213" y="0"/>
                        </a:cubicBezTo>
                        <a:cubicBezTo>
                          <a:pt x="5440359" y="13378"/>
                          <a:pt x="5467687" y="2806"/>
                          <a:pt x="5720119" y="0"/>
                        </a:cubicBezTo>
                        <a:cubicBezTo>
                          <a:pt x="5972391" y="-1909"/>
                          <a:pt x="5935820" y="6114"/>
                          <a:pt x="6082495" y="0"/>
                        </a:cubicBezTo>
                        <a:cubicBezTo>
                          <a:pt x="6221606" y="-14082"/>
                          <a:pt x="6312648" y="3045"/>
                          <a:pt x="6444870" y="0"/>
                        </a:cubicBezTo>
                        <a:cubicBezTo>
                          <a:pt x="6568834" y="2967"/>
                          <a:pt x="6709606" y="-21048"/>
                          <a:pt x="6807246" y="0"/>
                        </a:cubicBezTo>
                        <a:cubicBezTo>
                          <a:pt x="6890941" y="34917"/>
                          <a:pt x="7003027" y="7106"/>
                          <a:pt x="7169622" y="0"/>
                        </a:cubicBezTo>
                        <a:cubicBezTo>
                          <a:pt x="7366028" y="-9372"/>
                          <a:pt x="7639311" y="23821"/>
                          <a:pt x="7787792" y="0"/>
                        </a:cubicBezTo>
                        <a:cubicBezTo>
                          <a:pt x="7939957" y="-21192"/>
                          <a:pt x="7978802" y="6627"/>
                          <a:pt x="8150168" y="0"/>
                        </a:cubicBezTo>
                        <a:cubicBezTo>
                          <a:pt x="8308428" y="443"/>
                          <a:pt x="8548143" y="-31994"/>
                          <a:pt x="8725705" y="0"/>
                        </a:cubicBezTo>
                        <a:cubicBezTo>
                          <a:pt x="8821039" y="23070"/>
                          <a:pt x="8925599" y="133021"/>
                          <a:pt x="8924925" y="290254"/>
                        </a:cubicBezTo>
                        <a:cubicBezTo>
                          <a:pt x="8915105" y="487942"/>
                          <a:pt x="8889974" y="737734"/>
                          <a:pt x="8924925" y="1059874"/>
                        </a:cubicBezTo>
                        <a:cubicBezTo>
                          <a:pt x="8919957" y="1383569"/>
                          <a:pt x="8921973" y="1661163"/>
                          <a:pt x="8924925" y="1829494"/>
                        </a:cubicBezTo>
                        <a:cubicBezTo>
                          <a:pt x="8926202" y="1965764"/>
                          <a:pt x="8903247" y="2355000"/>
                          <a:pt x="8924925" y="2531865"/>
                        </a:cubicBezTo>
                        <a:cubicBezTo>
                          <a:pt x="8920999" y="2712907"/>
                          <a:pt x="8844938" y="2848144"/>
                          <a:pt x="8725705" y="2822120"/>
                        </a:cubicBezTo>
                        <a:cubicBezTo>
                          <a:pt x="8526186" y="2794179"/>
                          <a:pt x="8327218" y="2820380"/>
                          <a:pt x="8192800" y="2822120"/>
                        </a:cubicBezTo>
                        <a:cubicBezTo>
                          <a:pt x="8072748" y="2841533"/>
                          <a:pt x="7902194" y="2826109"/>
                          <a:pt x="7745159" y="2822120"/>
                        </a:cubicBezTo>
                        <a:cubicBezTo>
                          <a:pt x="7587592" y="2832486"/>
                          <a:pt x="7563637" y="2838012"/>
                          <a:pt x="7468048" y="2822120"/>
                        </a:cubicBezTo>
                        <a:cubicBezTo>
                          <a:pt x="7364810" y="2802014"/>
                          <a:pt x="7320067" y="2834065"/>
                          <a:pt x="7190938" y="2822120"/>
                        </a:cubicBezTo>
                        <a:cubicBezTo>
                          <a:pt x="7059021" y="2820233"/>
                          <a:pt x="7009559" y="2828038"/>
                          <a:pt x="6913827" y="2822120"/>
                        </a:cubicBezTo>
                        <a:cubicBezTo>
                          <a:pt x="6829916" y="2815571"/>
                          <a:pt x="6604534" y="2826067"/>
                          <a:pt x="6466186" y="2822120"/>
                        </a:cubicBezTo>
                        <a:cubicBezTo>
                          <a:pt x="6360446" y="2808539"/>
                          <a:pt x="6120859" y="2827318"/>
                          <a:pt x="5933281" y="2822120"/>
                        </a:cubicBezTo>
                        <a:cubicBezTo>
                          <a:pt x="5721069" y="2808493"/>
                          <a:pt x="5496261" y="2756642"/>
                          <a:pt x="5229846" y="2822120"/>
                        </a:cubicBezTo>
                        <a:cubicBezTo>
                          <a:pt x="4965429" y="2877549"/>
                          <a:pt x="4881025" y="2825201"/>
                          <a:pt x="4696941" y="2822120"/>
                        </a:cubicBezTo>
                        <a:cubicBezTo>
                          <a:pt x="4516769" y="2808552"/>
                          <a:pt x="4493874" y="2824675"/>
                          <a:pt x="4419830" y="2822120"/>
                        </a:cubicBezTo>
                        <a:cubicBezTo>
                          <a:pt x="4354846" y="2830544"/>
                          <a:pt x="4034325" y="2827860"/>
                          <a:pt x="3801660" y="2822120"/>
                        </a:cubicBezTo>
                        <a:cubicBezTo>
                          <a:pt x="3565258" y="2805359"/>
                          <a:pt x="3526673" y="2810005"/>
                          <a:pt x="3439284" y="2822120"/>
                        </a:cubicBezTo>
                        <a:cubicBezTo>
                          <a:pt x="3340449" y="2831931"/>
                          <a:pt x="2973839" y="2859608"/>
                          <a:pt x="2821114" y="2822120"/>
                        </a:cubicBezTo>
                        <a:cubicBezTo>
                          <a:pt x="2724995" y="2780433"/>
                          <a:pt x="2477015" y="2851815"/>
                          <a:pt x="2288208" y="2822120"/>
                        </a:cubicBezTo>
                        <a:cubicBezTo>
                          <a:pt x="2118357" y="2778183"/>
                          <a:pt x="2105165" y="2851814"/>
                          <a:pt x="1925833" y="2822120"/>
                        </a:cubicBezTo>
                        <a:cubicBezTo>
                          <a:pt x="1755546" y="2819514"/>
                          <a:pt x="1510193" y="2764514"/>
                          <a:pt x="1222397" y="2822120"/>
                        </a:cubicBezTo>
                        <a:cubicBezTo>
                          <a:pt x="947724" y="2844602"/>
                          <a:pt x="1003321" y="2802025"/>
                          <a:pt x="774756" y="2822120"/>
                        </a:cubicBezTo>
                        <a:cubicBezTo>
                          <a:pt x="549645" y="2861601"/>
                          <a:pt x="335973" y="2828157"/>
                          <a:pt x="199219" y="2822120"/>
                        </a:cubicBezTo>
                        <a:cubicBezTo>
                          <a:pt x="95491" y="2840592"/>
                          <a:pt x="9093" y="2707965"/>
                          <a:pt x="0" y="2531865"/>
                        </a:cubicBezTo>
                        <a:cubicBezTo>
                          <a:pt x="22998" y="2279470"/>
                          <a:pt x="33787" y="2130676"/>
                          <a:pt x="0" y="1851909"/>
                        </a:cubicBezTo>
                        <a:cubicBezTo>
                          <a:pt x="-31430" y="1576912"/>
                          <a:pt x="-59715" y="1393970"/>
                          <a:pt x="0" y="1082290"/>
                        </a:cubicBezTo>
                        <a:cubicBezTo>
                          <a:pt x="18776" y="785548"/>
                          <a:pt x="608" y="686942"/>
                          <a:pt x="0" y="290254"/>
                        </a:cubicBezTo>
                        <a:close/>
                      </a:path>
                      <a:path w="8924925" h="2822120" fill="none" stroke="0" extrusionOk="0">
                        <a:moveTo>
                          <a:pt x="0" y="290254"/>
                        </a:moveTo>
                        <a:cubicBezTo>
                          <a:pt x="-31602" y="118403"/>
                          <a:pt x="102487" y="18729"/>
                          <a:pt x="199219" y="0"/>
                        </a:cubicBezTo>
                        <a:cubicBezTo>
                          <a:pt x="297733" y="-12664"/>
                          <a:pt x="485720" y="-63803"/>
                          <a:pt x="732124" y="0"/>
                        </a:cubicBezTo>
                        <a:cubicBezTo>
                          <a:pt x="992044" y="29371"/>
                          <a:pt x="996334" y="-23918"/>
                          <a:pt x="1094500" y="0"/>
                        </a:cubicBezTo>
                        <a:cubicBezTo>
                          <a:pt x="1203118" y="38223"/>
                          <a:pt x="1495329" y="-37998"/>
                          <a:pt x="1712670" y="0"/>
                        </a:cubicBezTo>
                        <a:cubicBezTo>
                          <a:pt x="1938943" y="65548"/>
                          <a:pt x="2175099" y="23262"/>
                          <a:pt x="2330841" y="0"/>
                        </a:cubicBezTo>
                        <a:cubicBezTo>
                          <a:pt x="2503191" y="-14027"/>
                          <a:pt x="2686827" y="-20299"/>
                          <a:pt x="2949011" y="0"/>
                        </a:cubicBezTo>
                        <a:cubicBezTo>
                          <a:pt x="3221080" y="40495"/>
                          <a:pt x="3131890" y="-13042"/>
                          <a:pt x="3226122" y="0"/>
                        </a:cubicBezTo>
                        <a:cubicBezTo>
                          <a:pt x="3319856" y="22267"/>
                          <a:pt x="3430773" y="5557"/>
                          <a:pt x="3503232" y="0"/>
                        </a:cubicBezTo>
                        <a:cubicBezTo>
                          <a:pt x="3583796" y="13990"/>
                          <a:pt x="3935462" y="12616"/>
                          <a:pt x="4036138" y="0"/>
                        </a:cubicBezTo>
                        <a:cubicBezTo>
                          <a:pt x="4143179" y="-14480"/>
                          <a:pt x="4517716" y="25926"/>
                          <a:pt x="4654308" y="0"/>
                        </a:cubicBezTo>
                        <a:cubicBezTo>
                          <a:pt x="4796109" y="-6930"/>
                          <a:pt x="4837826" y="10521"/>
                          <a:pt x="4931419" y="0"/>
                        </a:cubicBezTo>
                        <a:cubicBezTo>
                          <a:pt x="5030815" y="13458"/>
                          <a:pt x="5334547" y="-7574"/>
                          <a:pt x="5634854" y="0"/>
                        </a:cubicBezTo>
                        <a:cubicBezTo>
                          <a:pt x="5885503" y="24129"/>
                          <a:pt x="5863578" y="17362"/>
                          <a:pt x="6082495" y="0"/>
                        </a:cubicBezTo>
                        <a:cubicBezTo>
                          <a:pt x="6292793" y="-22775"/>
                          <a:pt x="6440022" y="6077"/>
                          <a:pt x="6530135" y="0"/>
                        </a:cubicBezTo>
                        <a:cubicBezTo>
                          <a:pt x="6638724" y="-5077"/>
                          <a:pt x="6693305" y="5959"/>
                          <a:pt x="6807246" y="0"/>
                        </a:cubicBezTo>
                        <a:cubicBezTo>
                          <a:pt x="6914019" y="11899"/>
                          <a:pt x="7277698" y="-49850"/>
                          <a:pt x="7425416" y="0"/>
                        </a:cubicBezTo>
                        <a:cubicBezTo>
                          <a:pt x="7573061" y="54157"/>
                          <a:pt x="7881437" y="-7445"/>
                          <a:pt x="8128851" y="0"/>
                        </a:cubicBezTo>
                        <a:cubicBezTo>
                          <a:pt x="8398370" y="34045"/>
                          <a:pt x="8458251" y="-4987"/>
                          <a:pt x="8725705" y="0"/>
                        </a:cubicBezTo>
                        <a:cubicBezTo>
                          <a:pt x="8813637" y="538"/>
                          <a:pt x="8894397" y="150651"/>
                          <a:pt x="8924925" y="290254"/>
                        </a:cubicBezTo>
                        <a:cubicBezTo>
                          <a:pt x="8944022" y="465296"/>
                          <a:pt x="8929799" y="719241"/>
                          <a:pt x="8924925" y="1082290"/>
                        </a:cubicBezTo>
                        <a:cubicBezTo>
                          <a:pt x="8954654" y="1431893"/>
                          <a:pt x="8916713" y="1610244"/>
                          <a:pt x="8924925" y="1762245"/>
                        </a:cubicBezTo>
                        <a:cubicBezTo>
                          <a:pt x="8908611" y="1895935"/>
                          <a:pt x="8986845" y="2315054"/>
                          <a:pt x="8924925" y="2531865"/>
                        </a:cubicBezTo>
                        <a:cubicBezTo>
                          <a:pt x="8913346" y="2671132"/>
                          <a:pt x="8838454" y="2819230"/>
                          <a:pt x="8725705" y="2822120"/>
                        </a:cubicBezTo>
                        <a:cubicBezTo>
                          <a:pt x="8614080" y="2809743"/>
                          <a:pt x="8469599" y="2813682"/>
                          <a:pt x="8278065" y="2822120"/>
                        </a:cubicBezTo>
                        <a:cubicBezTo>
                          <a:pt x="8099129" y="2830745"/>
                          <a:pt x="7945702" y="2778337"/>
                          <a:pt x="7830424" y="2822120"/>
                        </a:cubicBezTo>
                        <a:cubicBezTo>
                          <a:pt x="7751340" y="2830019"/>
                          <a:pt x="7550059" y="2835266"/>
                          <a:pt x="7297519" y="2822120"/>
                        </a:cubicBezTo>
                        <a:cubicBezTo>
                          <a:pt x="7045534" y="2843618"/>
                          <a:pt x="7053769" y="2798464"/>
                          <a:pt x="6935143" y="2822120"/>
                        </a:cubicBezTo>
                        <a:cubicBezTo>
                          <a:pt x="6825734" y="2844637"/>
                          <a:pt x="6722709" y="2853762"/>
                          <a:pt x="6572767" y="2822120"/>
                        </a:cubicBezTo>
                        <a:cubicBezTo>
                          <a:pt x="6414201" y="2787592"/>
                          <a:pt x="6384965" y="2835711"/>
                          <a:pt x="6295656" y="2822120"/>
                        </a:cubicBezTo>
                        <a:cubicBezTo>
                          <a:pt x="6188075" y="2801365"/>
                          <a:pt x="6022921" y="2796260"/>
                          <a:pt x="5848016" y="2822120"/>
                        </a:cubicBezTo>
                        <a:cubicBezTo>
                          <a:pt x="5631615" y="2820525"/>
                          <a:pt x="5501967" y="2845452"/>
                          <a:pt x="5229846" y="2822120"/>
                        </a:cubicBezTo>
                        <a:cubicBezTo>
                          <a:pt x="4945000" y="2782785"/>
                          <a:pt x="4934240" y="2791572"/>
                          <a:pt x="4696941" y="2822120"/>
                        </a:cubicBezTo>
                        <a:cubicBezTo>
                          <a:pt x="4452277" y="2853405"/>
                          <a:pt x="4447678" y="2819873"/>
                          <a:pt x="4334565" y="2822120"/>
                        </a:cubicBezTo>
                        <a:cubicBezTo>
                          <a:pt x="4221861" y="2821509"/>
                          <a:pt x="4103983" y="2811209"/>
                          <a:pt x="4057454" y="2822120"/>
                        </a:cubicBezTo>
                        <a:cubicBezTo>
                          <a:pt x="3970212" y="2859453"/>
                          <a:pt x="3551409" y="2845097"/>
                          <a:pt x="3354019" y="2822120"/>
                        </a:cubicBezTo>
                        <a:cubicBezTo>
                          <a:pt x="3172362" y="2782410"/>
                          <a:pt x="3017550" y="2843505"/>
                          <a:pt x="2906378" y="2822120"/>
                        </a:cubicBezTo>
                        <a:cubicBezTo>
                          <a:pt x="2838074" y="2798055"/>
                          <a:pt x="2558103" y="2847957"/>
                          <a:pt x="2288208" y="2822120"/>
                        </a:cubicBezTo>
                        <a:cubicBezTo>
                          <a:pt x="2038723" y="2787930"/>
                          <a:pt x="2121126" y="2812559"/>
                          <a:pt x="2011097" y="2822120"/>
                        </a:cubicBezTo>
                        <a:cubicBezTo>
                          <a:pt x="1902765" y="2836610"/>
                          <a:pt x="1731550" y="2815867"/>
                          <a:pt x="1648722" y="2822120"/>
                        </a:cubicBezTo>
                        <a:cubicBezTo>
                          <a:pt x="1546109" y="2784372"/>
                          <a:pt x="1287227" y="2808464"/>
                          <a:pt x="1030551" y="2822120"/>
                        </a:cubicBezTo>
                        <a:cubicBezTo>
                          <a:pt x="735731" y="2788636"/>
                          <a:pt x="776828" y="2844125"/>
                          <a:pt x="668176" y="2822120"/>
                        </a:cubicBezTo>
                        <a:cubicBezTo>
                          <a:pt x="529421" y="2804622"/>
                          <a:pt x="362694" y="2794822"/>
                          <a:pt x="199219" y="2822120"/>
                        </a:cubicBezTo>
                        <a:cubicBezTo>
                          <a:pt x="67106" y="2821413"/>
                          <a:pt x="-18244" y="2705126"/>
                          <a:pt x="0" y="2531865"/>
                        </a:cubicBezTo>
                        <a:cubicBezTo>
                          <a:pt x="16779" y="2335083"/>
                          <a:pt x="-30720" y="2067063"/>
                          <a:pt x="0" y="1784661"/>
                        </a:cubicBezTo>
                        <a:cubicBezTo>
                          <a:pt x="-41856" y="1491999"/>
                          <a:pt x="40323" y="1288275"/>
                          <a:pt x="0" y="1082290"/>
                        </a:cubicBezTo>
                        <a:cubicBezTo>
                          <a:pt x="60344" y="922301"/>
                          <a:pt x="-7983" y="572477"/>
                          <a:pt x="0" y="2902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Qua cảm nhận của bạn nhỏ về mẹ (mẹ vất vả, hi sinh vì con). Em thấy bạn nhỏ là người rất yêu thương mẹ, hiểu mẹ quan tâm đến mẹ, rất tình cảm, hiểu công ơn của mẹ, có lòng biết ơn, biết suy nghĩ và rất tinh tế.</a:t>
            </a:r>
          </a:p>
        </p:txBody>
      </p:sp>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2DB082F-EB0A-9EDE-9CA6-1D29FA99D89C}"/>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9" name="Group 48">
            <a:extLst>
              <a:ext uri="{FF2B5EF4-FFF2-40B4-BE49-F238E27FC236}">
                <a16:creationId xmlns:a16="http://schemas.microsoft.com/office/drawing/2014/main" id="{2204660D-9C3C-4DBE-B124-206AC489A320}"/>
              </a:ext>
            </a:extLst>
          </p:cNvPr>
          <p:cNvGrpSpPr/>
          <p:nvPr/>
        </p:nvGrpSpPr>
        <p:grpSpPr>
          <a:xfrm>
            <a:off x="1547796" y="841101"/>
            <a:ext cx="9644079" cy="1200329"/>
            <a:chOff x="2771478" y="602169"/>
            <a:chExt cx="6995568" cy="1200329"/>
          </a:xfrm>
        </p:grpSpPr>
        <p:grpSp>
          <p:nvGrpSpPr>
            <p:cNvPr id="50" name="Group 49">
              <a:extLst>
                <a:ext uri="{FF2B5EF4-FFF2-40B4-BE49-F238E27FC236}">
                  <a16:creationId xmlns:a16="http://schemas.microsoft.com/office/drawing/2014/main" id="{368F2800-6AEC-B43C-EAC0-B1271D3F5154}"/>
                </a:ext>
              </a:extLst>
            </p:cNvPr>
            <p:cNvGrpSpPr/>
            <p:nvPr/>
          </p:nvGrpSpPr>
          <p:grpSpPr>
            <a:xfrm>
              <a:off x="2909046" y="602169"/>
              <a:ext cx="6858000" cy="1200329"/>
              <a:chOff x="2770094" y="1184124"/>
              <a:chExt cx="6858000" cy="1200329"/>
            </a:xfrm>
          </p:grpSpPr>
          <p:sp>
            <p:nvSpPr>
              <p:cNvPr id="63" name="Rectangle: Rounded Corners 44">
                <a:extLst>
                  <a:ext uri="{FF2B5EF4-FFF2-40B4-BE49-F238E27FC236}">
                    <a16:creationId xmlns:a16="http://schemas.microsoft.com/office/drawing/2014/main" id="{53C286B7-843E-26C2-0A4F-2092438438A4}"/>
                  </a:ext>
                </a:extLst>
              </p:cNvPr>
              <p:cNvSpPr/>
              <p:nvPr/>
            </p:nvSpPr>
            <p:spPr>
              <a:xfrm>
                <a:off x="2770094" y="1251073"/>
                <a:ext cx="6858000" cy="1120775"/>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4" name="TextBox 63">
                <a:extLst>
                  <a:ext uri="{FF2B5EF4-FFF2-40B4-BE49-F238E27FC236}">
                    <a16:creationId xmlns:a16="http://schemas.microsoft.com/office/drawing/2014/main" id="{A216F500-F941-FEC1-FE81-3D27AD914CED}"/>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Dựa theo nội dung khổ thơ thứ tư, đóng vai bạn nhỏ để nói lời tâm sự với mẹ. </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aphic 14">
              <a:extLst>
                <a:ext uri="{FF2B5EF4-FFF2-40B4-BE49-F238E27FC236}">
                  <a16:creationId xmlns:a16="http://schemas.microsoft.com/office/drawing/2014/main" id="{6825503D-2091-E2FE-0E9E-A36748DB3D8C}"/>
                </a:ext>
              </a:extLst>
            </p:cNvPr>
            <p:cNvGrpSpPr/>
            <p:nvPr/>
          </p:nvGrpSpPr>
          <p:grpSpPr>
            <a:xfrm>
              <a:off x="2771478" y="850168"/>
              <a:ext cx="209309" cy="606323"/>
              <a:chOff x="2771478" y="356981"/>
              <a:chExt cx="209309" cy="606323"/>
            </a:xfrm>
          </p:grpSpPr>
          <p:sp>
            <p:nvSpPr>
              <p:cNvPr id="52" name="Freeform: Shape 51">
                <a:extLst>
                  <a:ext uri="{FF2B5EF4-FFF2-40B4-BE49-F238E27FC236}">
                    <a16:creationId xmlns:a16="http://schemas.microsoft.com/office/drawing/2014/main" id="{FC591686-4670-341A-1571-7124B8558A5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3" name="Graphic 14">
                <a:extLst>
                  <a:ext uri="{FF2B5EF4-FFF2-40B4-BE49-F238E27FC236}">
                    <a16:creationId xmlns:a16="http://schemas.microsoft.com/office/drawing/2014/main" id="{F9E8CD21-B6FC-BE33-3DED-4AEFFC527AD5}"/>
                  </a:ext>
                </a:extLst>
              </p:cNvPr>
              <p:cNvGrpSpPr/>
              <p:nvPr/>
            </p:nvGrpSpPr>
            <p:grpSpPr>
              <a:xfrm>
                <a:off x="2771478" y="909608"/>
                <a:ext cx="209309" cy="53696"/>
                <a:chOff x="2771478" y="909608"/>
                <a:chExt cx="209309" cy="53696"/>
              </a:xfrm>
              <a:solidFill>
                <a:srgbClr val="434040"/>
              </a:solidFill>
            </p:grpSpPr>
            <p:sp>
              <p:nvSpPr>
                <p:cNvPr id="60" name="Freeform: Shape 59">
                  <a:extLst>
                    <a:ext uri="{FF2B5EF4-FFF2-40B4-BE49-F238E27FC236}">
                      <a16:creationId xmlns:a16="http://schemas.microsoft.com/office/drawing/2014/main" id="{2C2538A2-7712-B312-E9FB-A2789AB0AB0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1" name="Freeform: Shape 60">
                  <a:extLst>
                    <a:ext uri="{FF2B5EF4-FFF2-40B4-BE49-F238E27FC236}">
                      <a16:creationId xmlns:a16="http://schemas.microsoft.com/office/drawing/2014/main" id="{0AF1FE2D-DF17-8D7A-0B42-F8EAE0E9D520}"/>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2" name="Freeform: Shape 61">
                  <a:extLst>
                    <a:ext uri="{FF2B5EF4-FFF2-40B4-BE49-F238E27FC236}">
                      <a16:creationId xmlns:a16="http://schemas.microsoft.com/office/drawing/2014/main" id="{C7485E72-7052-67B9-C676-8F78905EEA93}"/>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Freeform: Shape 53">
                <a:extLst>
                  <a:ext uri="{FF2B5EF4-FFF2-40B4-BE49-F238E27FC236}">
                    <a16:creationId xmlns:a16="http://schemas.microsoft.com/office/drawing/2014/main" id="{296B81FD-99B8-EBC3-E385-B170054ADF96}"/>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5" name="Freeform: Shape 54">
                <a:extLst>
                  <a:ext uri="{FF2B5EF4-FFF2-40B4-BE49-F238E27FC236}">
                    <a16:creationId xmlns:a16="http://schemas.microsoft.com/office/drawing/2014/main" id="{97E21880-28C9-E6AC-0D73-98DEA6365E4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6" name="Freeform: Shape 55">
                <a:extLst>
                  <a:ext uri="{FF2B5EF4-FFF2-40B4-BE49-F238E27FC236}">
                    <a16:creationId xmlns:a16="http://schemas.microsoft.com/office/drawing/2014/main" id="{3AEEB6B1-8B08-EB97-0188-6E0818A902D8}"/>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7" name="Graphic 14">
                <a:extLst>
                  <a:ext uri="{FF2B5EF4-FFF2-40B4-BE49-F238E27FC236}">
                    <a16:creationId xmlns:a16="http://schemas.microsoft.com/office/drawing/2014/main" id="{D8EEE549-5253-CE6B-E376-689F244269B4}"/>
                  </a:ext>
                </a:extLst>
              </p:cNvPr>
              <p:cNvGrpSpPr/>
              <p:nvPr/>
            </p:nvGrpSpPr>
            <p:grpSpPr>
              <a:xfrm>
                <a:off x="2782474" y="368097"/>
                <a:ext cx="137739" cy="37574"/>
                <a:chOff x="2782474" y="368097"/>
                <a:chExt cx="137739" cy="37574"/>
              </a:xfrm>
              <a:solidFill>
                <a:srgbClr val="434040"/>
              </a:solidFill>
            </p:grpSpPr>
            <p:sp>
              <p:nvSpPr>
                <p:cNvPr id="58" name="Freeform: Shape 57">
                  <a:extLst>
                    <a:ext uri="{FF2B5EF4-FFF2-40B4-BE49-F238E27FC236}">
                      <a16:creationId xmlns:a16="http://schemas.microsoft.com/office/drawing/2014/main" id="{A8EF5CBC-0CE8-DCCC-4A56-8437D8C1CEAE}"/>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9" name="Freeform: Shape 58">
                  <a:extLst>
                    <a:ext uri="{FF2B5EF4-FFF2-40B4-BE49-F238E27FC236}">
                      <a16:creationId xmlns:a16="http://schemas.microsoft.com/office/drawing/2014/main" id="{5AAC8475-52AE-BC24-CCD2-6AE200D9F0CE}"/>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65" name="TextBox 64">
            <a:extLst>
              <a:ext uri="{FF2B5EF4-FFF2-40B4-BE49-F238E27FC236}">
                <a16:creationId xmlns:a16="http://schemas.microsoft.com/office/drawing/2014/main" id="{7BBE9C46-F04E-30B9-F7E5-269659D644E6}"/>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pic>
        <p:nvPicPr>
          <p:cNvPr id="67" name="Picture 66" descr="1.png">
            <a:hlinkClick r:id="rId3" action="ppaction://hlinksldjump"/>
            <a:extLst>
              <a:ext uri="{FF2B5EF4-FFF2-40B4-BE49-F238E27FC236}">
                <a16:creationId xmlns:a16="http://schemas.microsoft.com/office/drawing/2014/main" id="{D0D007D2-146C-D5E4-B0D4-E95AA63184D2}"/>
              </a:ext>
            </a:extLst>
          </p:cNvPr>
          <p:cNvPicPr>
            <a:picLocks noChangeAspect="1"/>
          </p:cNvPicPr>
          <p:nvPr/>
        </p:nvPicPr>
        <p:blipFill>
          <a:blip r:embed="rId4" cstate="print"/>
          <a:stretch>
            <a:fillRect/>
          </a:stretch>
        </p:blipFill>
        <p:spPr>
          <a:xfrm>
            <a:off x="10357138" y="5191125"/>
            <a:ext cx="1090861" cy="1191435"/>
          </a:xfrm>
          <a:prstGeom prst="rect">
            <a:avLst/>
          </a:prstGeom>
        </p:spPr>
      </p:pic>
      <p:sp>
        <p:nvSpPr>
          <p:cNvPr id="2" name="Rectangle: Rounded Corners 9">
            <a:extLst>
              <a:ext uri="{FF2B5EF4-FFF2-40B4-BE49-F238E27FC236}">
                <a16:creationId xmlns:a16="http://schemas.microsoft.com/office/drawing/2014/main" id="{10CC5FCF-F545-9BEB-4968-70B001F849E8}"/>
              </a:ext>
            </a:extLst>
          </p:cNvPr>
          <p:cNvSpPr/>
          <p:nvPr/>
        </p:nvSpPr>
        <p:spPr>
          <a:xfrm>
            <a:off x="762001" y="2788105"/>
            <a:ext cx="9391650" cy="3222170"/>
          </a:xfrm>
          <a:custGeom>
            <a:avLst/>
            <a:gdLst>
              <a:gd name="connsiteX0" fmla="*/ 0 w 11385706"/>
              <a:gd name="connsiteY0" fmla="*/ 254148 h 2471057"/>
              <a:gd name="connsiteX1" fmla="*/ 254148 w 11385706"/>
              <a:gd name="connsiteY1" fmla="*/ 0 h 2471057"/>
              <a:gd name="connsiteX2" fmla="*/ 933986 w 11385706"/>
              <a:gd name="connsiteY2" fmla="*/ 0 h 2471057"/>
              <a:gd name="connsiteX3" fmla="*/ 1396276 w 11385706"/>
              <a:gd name="connsiteY3" fmla="*/ 0 h 2471057"/>
              <a:gd name="connsiteX4" fmla="*/ 2184888 w 11385706"/>
              <a:gd name="connsiteY4" fmla="*/ 0 h 2471057"/>
              <a:gd name="connsiteX5" fmla="*/ 2973501 w 11385706"/>
              <a:gd name="connsiteY5" fmla="*/ 0 h 2471057"/>
              <a:gd name="connsiteX6" fmla="*/ 3762113 w 11385706"/>
              <a:gd name="connsiteY6" fmla="*/ 0 h 2471057"/>
              <a:gd name="connsiteX7" fmla="*/ 4115629 w 11385706"/>
              <a:gd name="connsiteY7" fmla="*/ 0 h 2471057"/>
              <a:gd name="connsiteX8" fmla="*/ 4469144 w 11385706"/>
              <a:gd name="connsiteY8" fmla="*/ 0 h 2471057"/>
              <a:gd name="connsiteX9" fmla="*/ 5148983 w 11385706"/>
              <a:gd name="connsiteY9" fmla="*/ 0 h 2471057"/>
              <a:gd name="connsiteX10" fmla="*/ 5937595 w 11385706"/>
              <a:gd name="connsiteY10" fmla="*/ 0 h 2471057"/>
              <a:gd name="connsiteX11" fmla="*/ 6291111 w 11385706"/>
              <a:gd name="connsiteY11" fmla="*/ 0 h 2471057"/>
              <a:gd name="connsiteX12" fmla="*/ 7188497 w 11385706"/>
              <a:gd name="connsiteY12" fmla="*/ 0 h 2471057"/>
              <a:gd name="connsiteX13" fmla="*/ 7759561 w 11385706"/>
              <a:gd name="connsiteY13" fmla="*/ 0 h 2471057"/>
              <a:gd name="connsiteX14" fmla="*/ 8330625 w 11385706"/>
              <a:gd name="connsiteY14" fmla="*/ 0 h 2471057"/>
              <a:gd name="connsiteX15" fmla="*/ 8684141 w 11385706"/>
              <a:gd name="connsiteY15" fmla="*/ 0 h 2471057"/>
              <a:gd name="connsiteX16" fmla="*/ 9472753 w 11385706"/>
              <a:gd name="connsiteY16" fmla="*/ 0 h 2471057"/>
              <a:gd name="connsiteX17" fmla="*/ 10370139 w 11385706"/>
              <a:gd name="connsiteY17" fmla="*/ 0 h 2471057"/>
              <a:gd name="connsiteX18" fmla="*/ 11131558 w 11385706"/>
              <a:gd name="connsiteY18" fmla="*/ 0 h 2471057"/>
              <a:gd name="connsiteX19" fmla="*/ 11385706 w 11385706"/>
              <a:gd name="connsiteY19" fmla="*/ 254148 h 2471057"/>
              <a:gd name="connsiteX20" fmla="*/ 11385706 w 11385706"/>
              <a:gd name="connsiteY20" fmla="*/ 947657 h 2471057"/>
              <a:gd name="connsiteX21" fmla="*/ 11385706 w 11385706"/>
              <a:gd name="connsiteY21" fmla="*/ 1543028 h 2471057"/>
              <a:gd name="connsiteX22" fmla="*/ 11385706 w 11385706"/>
              <a:gd name="connsiteY22" fmla="*/ 2216909 h 2471057"/>
              <a:gd name="connsiteX23" fmla="*/ 11131558 w 11385706"/>
              <a:gd name="connsiteY23" fmla="*/ 2471057 h 2471057"/>
              <a:gd name="connsiteX24" fmla="*/ 10560494 w 11385706"/>
              <a:gd name="connsiteY24" fmla="*/ 2471057 h 2471057"/>
              <a:gd name="connsiteX25" fmla="*/ 9989430 w 11385706"/>
              <a:gd name="connsiteY25" fmla="*/ 2471057 h 2471057"/>
              <a:gd name="connsiteX26" fmla="*/ 9309592 w 11385706"/>
              <a:gd name="connsiteY26" fmla="*/ 2471057 h 2471057"/>
              <a:gd name="connsiteX27" fmla="*/ 8847302 w 11385706"/>
              <a:gd name="connsiteY27" fmla="*/ 2471057 h 2471057"/>
              <a:gd name="connsiteX28" fmla="*/ 8385012 w 11385706"/>
              <a:gd name="connsiteY28" fmla="*/ 2471057 h 2471057"/>
              <a:gd name="connsiteX29" fmla="*/ 8031496 w 11385706"/>
              <a:gd name="connsiteY29" fmla="*/ 2471057 h 2471057"/>
              <a:gd name="connsiteX30" fmla="*/ 7460432 w 11385706"/>
              <a:gd name="connsiteY30" fmla="*/ 2471057 h 2471057"/>
              <a:gd name="connsiteX31" fmla="*/ 6671820 w 11385706"/>
              <a:gd name="connsiteY31" fmla="*/ 2471057 h 2471057"/>
              <a:gd name="connsiteX32" fmla="*/ 5991982 w 11385706"/>
              <a:gd name="connsiteY32" fmla="*/ 2471057 h 2471057"/>
              <a:gd name="connsiteX33" fmla="*/ 5529692 w 11385706"/>
              <a:gd name="connsiteY33" fmla="*/ 2471057 h 2471057"/>
              <a:gd name="connsiteX34" fmla="*/ 5176176 w 11385706"/>
              <a:gd name="connsiteY34" fmla="*/ 2471057 h 2471057"/>
              <a:gd name="connsiteX35" fmla="*/ 4278790 w 11385706"/>
              <a:gd name="connsiteY35" fmla="*/ 2471057 h 2471057"/>
              <a:gd name="connsiteX36" fmla="*/ 3707726 w 11385706"/>
              <a:gd name="connsiteY36" fmla="*/ 2471057 h 2471057"/>
              <a:gd name="connsiteX37" fmla="*/ 2919113 w 11385706"/>
              <a:gd name="connsiteY37" fmla="*/ 2471057 h 2471057"/>
              <a:gd name="connsiteX38" fmla="*/ 2565598 w 11385706"/>
              <a:gd name="connsiteY38" fmla="*/ 2471057 h 2471057"/>
              <a:gd name="connsiteX39" fmla="*/ 2103308 w 11385706"/>
              <a:gd name="connsiteY39" fmla="*/ 2471057 h 2471057"/>
              <a:gd name="connsiteX40" fmla="*/ 1314695 w 11385706"/>
              <a:gd name="connsiteY40" fmla="*/ 2471057 h 2471057"/>
              <a:gd name="connsiteX41" fmla="*/ 852406 w 11385706"/>
              <a:gd name="connsiteY41" fmla="*/ 2471057 h 2471057"/>
              <a:gd name="connsiteX42" fmla="*/ 254148 w 11385706"/>
              <a:gd name="connsiteY42" fmla="*/ 2471057 h 2471057"/>
              <a:gd name="connsiteX43" fmla="*/ 0 w 11385706"/>
              <a:gd name="connsiteY43" fmla="*/ 2216909 h 2471057"/>
              <a:gd name="connsiteX44" fmla="*/ 0 w 11385706"/>
              <a:gd name="connsiteY44" fmla="*/ 1562655 h 2471057"/>
              <a:gd name="connsiteX45" fmla="*/ 0 w 11385706"/>
              <a:gd name="connsiteY45" fmla="*/ 947657 h 2471057"/>
              <a:gd name="connsiteX46" fmla="*/ 0 w 11385706"/>
              <a:gd name="connsiteY46" fmla="*/ 254148 h 247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385706" h="2471057" fill="none" extrusionOk="0">
                <a:moveTo>
                  <a:pt x="0" y="254148"/>
                </a:moveTo>
                <a:cubicBezTo>
                  <a:pt x="-25869" y="107973"/>
                  <a:pt x="130615" y="14115"/>
                  <a:pt x="254148" y="0"/>
                </a:cubicBezTo>
                <a:cubicBezTo>
                  <a:pt x="396910" y="-6068"/>
                  <a:pt x="599251" y="-28326"/>
                  <a:pt x="933986" y="0"/>
                </a:cubicBezTo>
                <a:cubicBezTo>
                  <a:pt x="1268721" y="28326"/>
                  <a:pt x="1269299" y="-19352"/>
                  <a:pt x="1396276" y="0"/>
                </a:cubicBezTo>
                <a:cubicBezTo>
                  <a:pt x="1523253" y="19352"/>
                  <a:pt x="1900461" y="-36837"/>
                  <a:pt x="2184888" y="0"/>
                </a:cubicBezTo>
                <a:cubicBezTo>
                  <a:pt x="2469315" y="36837"/>
                  <a:pt x="2759363" y="450"/>
                  <a:pt x="2973501" y="0"/>
                </a:cubicBezTo>
                <a:cubicBezTo>
                  <a:pt x="3187639" y="-450"/>
                  <a:pt x="3427537" y="-25065"/>
                  <a:pt x="3762113" y="0"/>
                </a:cubicBezTo>
                <a:cubicBezTo>
                  <a:pt x="4096689" y="25065"/>
                  <a:pt x="4009931" y="-16549"/>
                  <a:pt x="4115629" y="0"/>
                </a:cubicBezTo>
                <a:cubicBezTo>
                  <a:pt x="4221327" y="16549"/>
                  <a:pt x="4373947" y="9948"/>
                  <a:pt x="4469144" y="0"/>
                </a:cubicBezTo>
                <a:cubicBezTo>
                  <a:pt x="4564341" y="-9948"/>
                  <a:pt x="4998350" y="13223"/>
                  <a:pt x="5148983" y="0"/>
                </a:cubicBezTo>
                <a:cubicBezTo>
                  <a:pt x="5299616" y="-13223"/>
                  <a:pt x="5754277" y="7376"/>
                  <a:pt x="5937595" y="0"/>
                </a:cubicBezTo>
                <a:cubicBezTo>
                  <a:pt x="6120913" y="-7376"/>
                  <a:pt x="6166469" y="12256"/>
                  <a:pt x="6291111" y="0"/>
                </a:cubicBezTo>
                <a:cubicBezTo>
                  <a:pt x="6415753" y="-12256"/>
                  <a:pt x="6864044" y="-17091"/>
                  <a:pt x="7188497" y="0"/>
                </a:cubicBezTo>
                <a:cubicBezTo>
                  <a:pt x="7512950" y="17091"/>
                  <a:pt x="7477338" y="12181"/>
                  <a:pt x="7759561" y="0"/>
                </a:cubicBezTo>
                <a:cubicBezTo>
                  <a:pt x="8041784" y="-12181"/>
                  <a:pt x="8199610" y="3415"/>
                  <a:pt x="8330625" y="0"/>
                </a:cubicBezTo>
                <a:cubicBezTo>
                  <a:pt x="8461640" y="-3415"/>
                  <a:pt x="8542948" y="6203"/>
                  <a:pt x="8684141" y="0"/>
                </a:cubicBezTo>
                <a:cubicBezTo>
                  <a:pt x="8825334" y="-6203"/>
                  <a:pt x="9262564" y="-11016"/>
                  <a:pt x="9472753" y="0"/>
                </a:cubicBezTo>
                <a:cubicBezTo>
                  <a:pt x="9682942" y="11016"/>
                  <a:pt x="10048255" y="-31200"/>
                  <a:pt x="10370139" y="0"/>
                </a:cubicBezTo>
                <a:cubicBezTo>
                  <a:pt x="10692023" y="31200"/>
                  <a:pt x="10781358" y="-1904"/>
                  <a:pt x="11131558" y="0"/>
                </a:cubicBezTo>
                <a:cubicBezTo>
                  <a:pt x="11246634" y="8065"/>
                  <a:pt x="11391405" y="122803"/>
                  <a:pt x="11385706" y="254148"/>
                </a:cubicBezTo>
                <a:cubicBezTo>
                  <a:pt x="11379458" y="421187"/>
                  <a:pt x="11354128" y="674733"/>
                  <a:pt x="11385706" y="947657"/>
                </a:cubicBezTo>
                <a:cubicBezTo>
                  <a:pt x="11417284" y="1220581"/>
                  <a:pt x="11404779" y="1388471"/>
                  <a:pt x="11385706" y="1543028"/>
                </a:cubicBezTo>
                <a:cubicBezTo>
                  <a:pt x="11366633" y="1697585"/>
                  <a:pt x="11404182" y="1988263"/>
                  <a:pt x="11385706" y="2216909"/>
                </a:cubicBezTo>
                <a:cubicBezTo>
                  <a:pt x="11367988" y="2335169"/>
                  <a:pt x="11262290" y="2471736"/>
                  <a:pt x="11131558" y="2471057"/>
                </a:cubicBezTo>
                <a:cubicBezTo>
                  <a:pt x="10963280" y="2452397"/>
                  <a:pt x="10795369" y="2465377"/>
                  <a:pt x="10560494" y="2471057"/>
                </a:cubicBezTo>
                <a:cubicBezTo>
                  <a:pt x="10325619" y="2476737"/>
                  <a:pt x="10134896" y="2442527"/>
                  <a:pt x="9989430" y="2471057"/>
                </a:cubicBezTo>
                <a:cubicBezTo>
                  <a:pt x="9843964" y="2499587"/>
                  <a:pt x="9632153" y="2455953"/>
                  <a:pt x="9309592" y="2471057"/>
                </a:cubicBezTo>
                <a:cubicBezTo>
                  <a:pt x="8987031" y="2486161"/>
                  <a:pt x="8999686" y="2454446"/>
                  <a:pt x="8847302" y="2471057"/>
                </a:cubicBezTo>
                <a:cubicBezTo>
                  <a:pt x="8694918" y="2487669"/>
                  <a:pt x="8579205" y="2492876"/>
                  <a:pt x="8385012" y="2471057"/>
                </a:cubicBezTo>
                <a:cubicBezTo>
                  <a:pt x="8190819" y="2449239"/>
                  <a:pt x="8150849" y="2483202"/>
                  <a:pt x="8031496" y="2471057"/>
                </a:cubicBezTo>
                <a:cubicBezTo>
                  <a:pt x="7912143" y="2458912"/>
                  <a:pt x="7703161" y="2451460"/>
                  <a:pt x="7460432" y="2471057"/>
                </a:cubicBezTo>
                <a:cubicBezTo>
                  <a:pt x="7217703" y="2490654"/>
                  <a:pt x="7035807" y="2506276"/>
                  <a:pt x="6671820" y="2471057"/>
                </a:cubicBezTo>
                <a:cubicBezTo>
                  <a:pt x="6307833" y="2435838"/>
                  <a:pt x="6296749" y="2447353"/>
                  <a:pt x="5991982" y="2471057"/>
                </a:cubicBezTo>
                <a:cubicBezTo>
                  <a:pt x="5687215" y="2494761"/>
                  <a:pt x="5666928" y="2471257"/>
                  <a:pt x="5529692" y="2471057"/>
                </a:cubicBezTo>
                <a:cubicBezTo>
                  <a:pt x="5392456" y="2470858"/>
                  <a:pt x="5252741" y="2459090"/>
                  <a:pt x="5176176" y="2471057"/>
                </a:cubicBezTo>
                <a:cubicBezTo>
                  <a:pt x="5099611" y="2483024"/>
                  <a:pt x="4512218" y="2508109"/>
                  <a:pt x="4278790" y="2471057"/>
                </a:cubicBezTo>
                <a:cubicBezTo>
                  <a:pt x="4045362" y="2434005"/>
                  <a:pt x="3826001" y="2489448"/>
                  <a:pt x="3707726" y="2471057"/>
                </a:cubicBezTo>
                <a:cubicBezTo>
                  <a:pt x="3589451" y="2452666"/>
                  <a:pt x="3237801" y="2488861"/>
                  <a:pt x="2919113" y="2471057"/>
                </a:cubicBezTo>
                <a:cubicBezTo>
                  <a:pt x="2600425" y="2453253"/>
                  <a:pt x="2713249" y="2463809"/>
                  <a:pt x="2565598" y="2471057"/>
                </a:cubicBezTo>
                <a:cubicBezTo>
                  <a:pt x="2417947" y="2478305"/>
                  <a:pt x="2206703" y="2471307"/>
                  <a:pt x="2103308" y="2471057"/>
                </a:cubicBezTo>
                <a:cubicBezTo>
                  <a:pt x="1999913" y="2470808"/>
                  <a:pt x="1682186" y="2501356"/>
                  <a:pt x="1314695" y="2471057"/>
                </a:cubicBezTo>
                <a:cubicBezTo>
                  <a:pt x="947204" y="2440758"/>
                  <a:pt x="1012829" y="2494126"/>
                  <a:pt x="852406" y="2471057"/>
                </a:cubicBezTo>
                <a:cubicBezTo>
                  <a:pt x="691983" y="2447988"/>
                  <a:pt x="472918" y="2454349"/>
                  <a:pt x="254148" y="2471057"/>
                </a:cubicBezTo>
                <a:cubicBezTo>
                  <a:pt x="95089" y="2468568"/>
                  <a:pt x="-14491" y="2383342"/>
                  <a:pt x="0" y="2216909"/>
                </a:cubicBezTo>
                <a:cubicBezTo>
                  <a:pt x="-32109" y="2081612"/>
                  <a:pt x="16104" y="1793772"/>
                  <a:pt x="0" y="1562655"/>
                </a:cubicBezTo>
                <a:cubicBezTo>
                  <a:pt x="-16104" y="1331538"/>
                  <a:pt x="-9568" y="1127140"/>
                  <a:pt x="0" y="947657"/>
                </a:cubicBezTo>
                <a:cubicBezTo>
                  <a:pt x="9568" y="768174"/>
                  <a:pt x="-24100" y="497672"/>
                  <a:pt x="0" y="254148"/>
                </a:cubicBezTo>
                <a:close/>
              </a:path>
              <a:path w="11385706" h="2471057" stroke="0" extrusionOk="0">
                <a:moveTo>
                  <a:pt x="0" y="254148"/>
                </a:moveTo>
                <a:cubicBezTo>
                  <a:pt x="-15142" y="107222"/>
                  <a:pt x="114048" y="6708"/>
                  <a:pt x="254148" y="0"/>
                </a:cubicBezTo>
                <a:cubicBezTo>
                  <a:pt x="409714" y="-9770"/>
                  <a:pt x="600602" y="-1218"/>
                  <a:pt x="825212" y="0"/>
                </a:cubicBezTo>
                <a:cubicBezTo>
                  <a:pt x="1049822" y="1218"/>
                  <a:pt x="1266611" y="-11558"/>
                  <a:pt x="1613824" y="0"/>
                </a:cubicBezTo>
                <a:cubicBezTo>
                  <a:pt x="1961037" y="11558"/>
                  <a:pt x="1814103" y="11317"/>
                  <a:pt x="1967340" y="0"/>
                </a:cubicBezTo>
                <a:cubicBezTo>
                  <a:pt x="2120577" y="-11317"/>
                  <a:pt x="2364004" y="12886"/>
                  <a:pt x="2755952" y="0"/>
                </a:cubicBezTo>
                <a:cubicBezTo>
                  <a:pt x="3147900" y="-12886"/>
                  <a:pt x="3005339" y="-15919"/>
                  <a:pt x="3109468" y="0"/>
                </a:cubicBezTo>
                <a:cubicBezTo>
                  <a:pt x="3213597" y="15919"/>
                  <a:pt x="3609470" y="8621"/>
                  <a:pt x="3898080" y="0"/>
                </a:cubicBezTo>
                <a:cubicBezTo>
                  <a:pt x="4186690" y="-8621"/>
                  <a:pt x="4271052" y="-22569"/>
                  <a:pt x="4577918" y="0"/>
                </a:cubicBezTo>
                <a:cubicBezTo>
                  <a:pt x="4884784" y="22569"/>
                  <a:pt x="5009388" y="20101"/>
                  <a:pt x="5148983" y="0"/>
                </a:cubicBezTo>
                <a:cubicBezTo>
                  <a:pt x="5288578" y="-20101"/>
                  <a:pt x="5603456" y="-31476"/>
                  <a:pt x="5828821" y="0"/>
                </a:cubicBezTo>
                <a:cubicBezTo>
                  <a:pt x="6054186" y="31476"/>
                  <a:pt x="6298135" y="-7678"/>
                  <a:pt x="6617433" y="0"/>
                </a:cubicBezTo>
                <a:cubicBezTo>
                  <a:pt x="6936731" y="7678"/>
                  <a:pt x="6972298" y="412"/>
                  <a:pt x="7297271" y="0"/>
                </a:cubicBezTo>
                <a:cubicBezTo>
                  <a:pt x="7622244" y="-412"/>
                  <a:pt x="7580536" y="8310"/>
                  <a:pt x="7759561" y="0"/>
                </a:cubicBezTo>
                <a:cubicBezTo>
                  <a:pt x="7938586" y="-8310"/>
                  <a:pt x="8044704" y="-11573"/>
                  <a:pt x="8221851" y="0"/>
                </a:cubicBezTo>
                <a:cubicBezTo>
                  <a:pt x="8398998" y="11573"/>
                  <a:pt x="8573045" y="-16928"/>
                  <a:pt x="8684141" y="0"/>
                </a:cubicBezTo>
                <a:cubicBezTo>
                  <a:pt x="8795237" y="16928"/>
                  <a:pt x="8924528" y="-4716"/>
                  <a:pt x="9146431" y="0"/>
                </a:cubicBezTo>
                <a:cubicBezTo>
                  <a:pt x="9368334" y="4716"/>
                  <a:pt x="9736419" y="19547"/>
                  <a:pt x="9935043" y="0"/>
                </a:cubicBezTo>
                <a:cubicBezTo>
                  <a:pt x="10133667" y="-19547"/>
                  <a:pt x="10185748" y="-468"/>
                  <a:pt x="10397333" y="0"/>
                </a:cubicBezTo>
                <a:cubicBezTo>
                  <a:pt x="10608918" y="468"/>
                  <a:pt x="10914600" y="-25659"/>
                  <a:pt x="11131558" y="0"/>
                </a:cubicBezTo>
                <a:cubicBezTo>
                  <a:pt x="11265466" y="31383"/>
                  <a:pt x="11393289" y="97203"/>
                  <a:pt x="11385706" y="254148"/>
                </a:cubicBezTo>
                <a:cubicBezTo>
                  <a:pt x="11414742" y="403058"/>
                  <a:pt x="11354991" y="638471"/>
                  <a:pt x="11385706" y="928029"/>
                </a:cubicBezTo>
                <a:cubicBezTo>
                  <a:pt x="11416421" y="1217587"/>
                  <a:pt x="11371027" y="1461671"/>
                  <a:pt x="11385706" y="1601911"/>
                </a:cubicBezTo>
                <a:cubicBezTo>
                  <a:pt x="11400385" y="1742151"/>
                  <a:pt x="11384252" y="2016169"/>
                  <a:pt x="11385706" y="2216909"/>
                </a:cubicBezTo>
                <a:cubicBezTo>
                  <a:pt x="11384603" y="2371469"/>
                  <a:pt x="11274228" y="2492688"/>
                  <a:pt x="11131558" y="2471057"/>
                </a:cubicBezTo>
                <a:cubicBezTo>
                  <a:pt x="10858251" y="2467902"/>
                  <a:pt x="10610913" y="2453128"/>
                  <a:pt x="10451720" y="2471057"/>
                </a:cubicBezTo>
                <a:cubicBezTo>
                  <a:pt x="10292527" y="2488986"/>
                  <a:pt x="10075987" y="2464943"/>
                  <a:pt x="9880656" y="2471057"/>
                </a:cubicBezTo>
                <a:cubicBezTo>
                  <a:pt x="9685325" y="2477171"/>
                  <a:pt x="9647026" y="2484881"/>
                  <a:pt x="9527140" y="2471057"/>
                </a:cubicBezTo>
                <a:cubicBezTo>
                  <a:pt x="9407254" y="2457233"/>
                  <a:pt x="9340390" y="2471106"/>
                  <a:pt x="9173624" y="2471057"/>
                </a:cubicBezTo>
                <a:cubicBezTo>
                  <a:pt x="9006858" y="2471008"/>
                  <a:pt x="8934220" y="2466659"/>
                  <a:pt x="8820108" y="2471057"/>
                </a:cubicBezTo>
                <a:cubicBezTo>
                  <a:pt x="8705996" y="2475455"/>
                  <a:pt x="8432353" y="2474121"/>
                  <a:pt x="8249044" y="2471057"/>
                </a:cubicBezTo>
                <a:cubicBezTo>
                  <a:pt x="8065735" y="2467993"/>
                  <a:pt x="7846281" y="2478656"/>
                  <a:pt x="7569206" y="2471057"/>
                </a:cubicBezTo>
                <a:cubicBezTo>
                  <a:pt x="7292131" y="2463458"/>
                  <a:pt x="6993994" y="2428760"/>
                  <a:pt x="6671820" y="2471057"/>
                </a:cubicBezTo>
                <a:cubicBezTo>
                  <a:pt x="6349646" y="2513354"/>
                  <a:pt x="6220606" y="2483924"/>
                  <a:pt x="5991982" y="2471057"/>
                </a:cubicBezTo>
                <a:cubicBezTo>
                  <a:pt x="5763358" y="2458190"/>
                  <a:pt x="5733863" y="2471608"/>
                  <a:pt x="5638466" y="2471057"/>
                </a:cubicBezTo>
                <a:cubicBezTo>
                  <a:pt x="5543069" y="2470506"/>
                  <a:pt x="5141543" y="2481538"/>
                  <a:pt x="4849854" y="2471057"/>
                </a:cubicBezTo>
                <a:cubicBezTo>
                  <a:pt x="4558165" y="2460576"/>
                  <a:pt x="4503946" y="2456154"/>
                  <a:pt x="4387564" y="2471057"/>
                </a:cubicBezTo>
                <a:cubicBezTo>
                  <a:pt x="4271182" y="2485961"/>
                  <a:pt x="3759704" y="2489134"/>
                  <a:pt x="3598952" y="2471057"/>
                </a:cubicBezTo>
                <a:cubicBezTo>
                  <a:pt x="3438200" y="2452980"/>
                  <a:pt x="3146718" y="2500552"/>
                  <a:pt x="2919113" y="2471057"/>
                </a:cubicBezTo>
                <a:cubicBezTo>
                  <a:pt x="2691508" y="2441562"/>
                  <a:pt x="2680431" y="2489233"/>
                  <a:pt x="2456824" y="2471057"/>
                </a:cubicBezTo>
                <a:cubicBezTo>
                  <a:pt x="2233217" y="2452881"/>
                  <a:pt x="1899136" y="2449612"/>
                  <a:pt x="1559437" y="2471057"/>
                </a:cubicBezTo>
                <a:cubicBezTo>
                  <a:pt x="1219738" y="2492502"/>
                  <a:pt x="1273787" y="2443137"/>
                  <a:pt x="988373" y="2471057"/>
                </a:cubicBezTo>
                <a:cubicBezTo>
                  <a:pt x="702959" y="2498977"/>
                  <a:pt x="435133" y="2470355"/>
                  <a:pt x="254148" y="2471057"/>
                </a:cubicBezTo>
                <a:cubicBezTo>
                  <a:pt x="109889" y="2483985"/>
                  <a:pt x="-2348" y="2382505"/>
                  <a:pt x="0" y="2216909"/>
                </a:cubicBezTo>
                <a:cubicBezTo>
                  <a:pt x="21259" y="1977504"/>
                  <a:pt x="22752" y="1868110"/>
                  <a:pt x="0" y="1621538"/>
                </a:cubicBezTo>
                <a:cubicBezTo>
                  <a:pt x="-22752" y="1374966"/>
                  <a:pt x="-29843" y="1213508"/>
                  <a:pt x="0" y="947657"/>
                </a:cubicBezTo>
                <a:cubicBezTo>
                  <a:pt x="29843" y="681806"/>
                  <a:pt x="-7564" y="599000"/>
                  <a:pt x="0" y="25414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9973" y="137866"/>
                          <a:pt x="114933" y="-5407"/>
                          <a:pt x="209637" y="0"/>
                        </a:cubicBezTo>
                        <a:cubicBezTo>
                          <a:pt x="327206" y="-20991"/>
                          <a:pt x="498653" y="-4610"/>
                          <a:pt x="770410" y="0"/>
                        </a:cubicBezTo>
                        <a:cubicBezTo>
                          <a:pt x="1040825" y="48198"/>
                          <a:pt x="1057606" y="-32729"/>
                          <a:pt x="1151736" y="0"/>
                        </a:cubicBezTo>
                        <a:cubicBezTo>
                          <a:pt x="1248512" y="29776"/>
                          <a:pt x="1559759" y="-11992"/>
                          <a:pt x="1802233" y="0"/>
                        </a:cubicBezTo>
                        <a:cubicBezTo>
                          <a:pt x="2008453" y="45100"/>
                          <a:pt x="2273231" y="-10145"/>
                          <a:pt x="2452731" y="0"/>
                        </a:cubicBezTo>
                        <a:cubicBezTo>
                          <a:pt x="2600039" y="-2248"/>
                          <a:pt x="2856371" y="-37289"/>
                          <a:pt x="3103228" y="0"/>
                        </a:cubicBezTo>
                        <a:cubicBezTo>
                          <a:pt x="3381980" y="48705"/>
                          <a:pt x="3310239" y="-3635"/>
                          <a:pt x="3394830" y="0"/>
                        </a:cubicBezTo>
                        <a:cubicBezTo>
                          <a:pt x="3498164" y="24160"/>
                          <a:pt x="3611458" y="28410"/>
                          <a:pt x="3686432" y="0"/>
                        </a:cubicBezTo>
                        <a:cubicBezTo>
                          <a:pt x="3762642" y="6322"/>
                          <a:pt x="4149139" y="2894"/>
                          <a:pt x="4247206" y="0"/>
                        </a:cubicBezTo>
                        <a:cubicBezTo>
                          <a:pt x="4348582" y="-19178"/>
                          <a:pt x="4725542" y="-16514"/>
                          <a:pt x="4897703" y="0"/>
                        </a:cubicBezTo>
                        <a:cubicBezTo>
                          <a:pt x="5041056" y="-9065"/>
                          <a:pt x="5079592" y="16812"/>
                          <a:pt x="5189306" y="0"/>
                        </a:cubicBezTo>
                        <a:cubicBezTo>
                          <a:pt x="5313552" y="-11620"/>
                          <a:pt x="5668708" y="-1731"/>
                          <a:pt x="5929526" y="0"/>
                        </a:cubicBezTo>
                        <a:cubicBezTo>
                          <a:pt x="6202471" y="22795"/>
                          <a:pt x="6161785" y="15622"/>
                          <a:pt x="6400576" y="0"/>
                        </a:cubicBezTo>
                        <a:cubicBezTo>
                          <a:pt x="6615547" y="-16276"/>
                          <a:pt x="6766039" y="-2743"/>
                          <a:pt x="6871626" y="0"/>
                        </a:cubicBezTo>
                        <a:cubicBezTo>
                          <a:pt x="6993838" y="4008"/>
                          <a:pt x="7039204" y="-6964"/>
                          <a:pt x="7163228" y="0"/>
                        </a:cubicBezTo>
                        <a:cubicBezTo>
                          <a:pt x="7300306" y="19614"/>
                          <a:pt x="7674152" y="-16458"/>
                          <a:pt x="7813725" y="0"/>
                        </a:cubicBezTo>
                        <a:cubicBezTo>
                          <a:pt x="8000271" y="25886"/>
                          <a:pt x="8305071" y="-54510"/>
                          <a:pt x="8553946" y="0"/>
                        </a:cubicBezTo>
                        <a:cubicBezTo>
                          <a:pt x="8828302" y="41243"/>
                          <a:pt x="8882843" y="-4117"/>
                          <a:pt x="9182012" y="0"/>
                        </a:cubicBezTo>
                        <a:cubicBezTo>
                          <a:pt x="9240432" y="8006"/>
                          <a:pt x="9416881" y="154746"/>
                          <a:pt x="9391650" y="331399"/>
                        </a:cubicBezTo>
                        <a:cubicBezTo>
                          <a:pt x="9359676" y="560753"/>
                          <a:pt x="9385433" y="907052"/>
                          <a:pt x="9391650" y="1235710"/>
                        </a:cubicBezTo>
                        <a:cubicBezTo>
                          <a:pt x="9420684" y="1566181"/>
                          <a:pt x="9439447" y="1796106"/>
                          <a:pt x="9391650" y="2012053"/>
                        </a:cubicBezTo>
                        <a:cubicBezTo>
                          <a:pt x="9359852" y="2230213"/>
                          <a:pt x="9397912" y="2580379"/>
                          <a:pt x="9391650" y="2890770"/>
                        </a:cubicBezTo>
                        <a:cubicBezTo>
                          <a:pt x="9392957" y="3032429"/>
                          <a:pt x="9299042" y="3204091"/>
                          <a:pt x="9182012" y="3222170"/>
                        </a:cubicBezTo>
                        <a:cubicBezTo>
                          <a:pt x="9072251" y="3196890"/>
                          <a:pt x="8890744" y="3201756"/>
                          <a:pt x="8710962" y="3222170"/>
                        </a:cubicBezTo>
                        <a:cubicBezTo>
                          <a:pt x="8520695" y="3250956"/>
                          <a:pt x="8382240" y="3200358"/>
                          <a:pt x="8239913" y="3222170"/>
                        </a:cubicBezTo>
                        <a:cubicBezTo>
                          <a:pt x="8104285" y="3245072"/>
                          <a:pt x="7938312" y="3196612"/>
                          <a:pt x="7679139" y="3222170"/>
                        </a:cubicBezTo>
                        <a:cubicBezTo>
                          <a:pt x="7412756" y="3240074"/>
                          <a:pt x="7422147" y="3207425"/>
                          <a:pt x="7297813" y="3222170"/>
                        </a:cubicBezTo>
                        <a:cubicBezTo>
                          <a:pt x="7174031" y="3245847"/>
                          <a:pt x="7091739" y="3243194"/>
                          <a:pt x="6916487" y="3222170"/>
                        </a:cubicBezTo>
                        <a:cubicBezTo>
                          <a:pt x="6757793" y="3195816"/>
                          <a:pt x="6723963" y="3234833"/>
                          <a:pt x="6624885" y="3222170"/>
                        </a:cubicBezTo>
                        <a:cubicBezTo>
                          <a:pt x="6531548" y="3172891"/>
                          <a:pt x="6339182" y="3181573"/>
                          <a:pt x="6153835" y="3222170"/>
                        </a:cubicBezTo>
                        <a:cubicBezTo>
                          <a:pt x="5970342" y="3223225"/>
                          <a:pt x="5806112" y="3242474"/>
                          <a:pt x="5503338" y="3222170"/>
                        </a:cubicBezTo>
                        <a:cubicBezTo>
                          <a:pt x="5203962" y="3176105"/>
                          <a:pt x="5193727" y="3188544"/>
                          <a:pt x="4942565" y="3222170"/>
                        </a:cubicBezTo>
                        <a:cubicBezTo>
                          <a:pt x="4692026" y="3255273"/>
                          <a:pt x="4673453" y="3228935"/>
                          <a:pt x="4561239" y="3222170"/>
                        </a:cubicBezTo>
                        <a:cubicBezTo>
                          <a:pt x="4438451" y="3228905"/>
                          <a:pt x="4341532" y="3205571"/>
                          <a:pt x="4269637" y="3222170"/>
                        </a:cubicBezTo>
                        <a:cubicBezTo>
                          <a:pt x="4202346" y="3206243"/>
                          <a:pt x="3729631" y="3283056"/>
                          <a:pt x="3529416" y="3222170"/>
                        </a:cubicBezTo>
                        <a:cubicBezTo>
                          <a:pt x="3324143" y="3185458"/>
                          <a:pt x="3150691" y="3229617"/>
                          <a:pt x="3058366" y="3222170"/>
                        </a:cubicBezTo>
                        <a:cubicBezTo>
                          <a:pt x="2928855" y="3244242"/>
                          <a:pt x="2725121" y="3235424"/>
                          <a:pt x="2407868" y="3222170"/>
                        </a:cubicBezTo>
                        <a:cubicBezTo>
                          <a:pt x="2152303" y="3203021"/>
                          <a:pt x="2238491" y="3195961"/>
                          <a:pt x="2116267" y="3222170"/>
                        </a:cubicBezTo>
                        <a:cubicBezTo>
                          <a:pt x="1989843" y="3225668"/>
                          <a:pt x="1821567" y="3224500"/>
                          <a:pt x="1734941" y="3222170"/>
                        </a:cubicBezTo>
                        <a:cubicBezTo>
                          <a:pt x="1667099" y="3232020"/>
                          <a:pt x="1368311" y="3299793"/>
                          <a:pt x="1084443" y="3222170"/>
                        </a:cubicBezTo>
                        <a:cubicBezTo>
                          <a:pt x="784413" y="3204107"/>
                          <a:pt x="834596" y="3256770"/>
                          <a:pt x="703118" y="3222170"/>
                        </a:cubicBezTo>
                        <a:cubicBezTo>
                          <a:pt x="564260" y="3185880"/>
                          <a:pt x="407637" y="3204336"/>
                          <a:pt x="209637" y="3222170"/>
                        </a:cubicBezTo>
                        <a:cubicBezTo>
                          <a:pt x="80087" y="3208964"/>
                          <a:pt x="-2982" y="3092503"/>
                          <a:pt x="0" y="2890770"/>
                        </a:cubicBezTo>
                        <a:cubicBezTo>
                          <a:pt x="24892" y="2724257"/>
                          <a:pt x="25545" y="2306725"/>
                          <a:pt x="0" y="2037646"/>
                        </a:cubicBezTo>
                        <a:cubicBezTo>
                          <a:pt x="25842" y="1741350"/>
                          <a:pt x="-23788" y="1478021"/>
                          <a:pt x="0" y="1235710"/>
                        </a:cubicBezTo>
                        <a:cubicBezTo>
                          <a:pt x="12326" y="1009237"/>
                          <a:pt x="43344" y="686215"/>
                          <a:pt x="0" y="331399"/>
                        </a:cubicBezTo>
                        <a:close/>
                      </a:path>
                      <a:path w="9391650" h="3222170" stroke="0" extrusionOk="0">
                        <a:moveTo>
                          <a:pt x="0" y="331399"/>
                        </a:moveTo>
                        <a:cubicBezTo>
                          <a:pt x="890" y="154313"/>
                          <a:pt x="96973" y="1289"/>
                          <a:pt x="209637" y="0"/>
                        </a:cubicBezTo>
                        <a:cubicBezTo>
                          <a:pt x="338626" y="17448"/>
                          <a:pt x="489130" y="-7771"/>
                          <a:pt x="680687" y="0"/>
                        </a:cubicBezTo>
                        <a:cubicBezTo>
                          <a:pt x="878675" y="-17377"/>
                          <a:pt x="1050279" y="-10625"/>
                          <a:pt x="1331184" y="0"/>
                        </a:cubicBezTo>
                        <a:cubicBezTo>
                          <a:pt x="1610866" y="21845"/>
                          <a:pt x="1522472" y="15815"/>
                          <a:pt x="1622786" y="0"/>
                        </a:cubicBezTo>
                        <a:cubicBezTo>
                          <a:pt x="1734551" y="-24504"/>
                          <a:pt x="1919282" y="7330"/>
                          <a:pt x="2273283" y="0"/>
                        </a:cubicBezTo>
                        <a:cubicBezTo>
                          <a:pt x="2589836" y="-12750"/>
                          <a:pt x="2483704" y="-9871"/>
                          <a:pt x="2564885" y="0"/>
                        </a:cubicBezTo>
                        <a:cubicBezTo>
                          <a:pt x="2645650" y="30744"/>
                          <a:pt x="2971879" y="16689"/>
                          <a:pt x="3215382" y="0"/>
                        </a:cubicBezTo>
                        <a:cubicBezTo>
                          <a:pt x="3457211" y="-8513"/>
                          <a:pt x="3520753" y="-46297"/>
                          <a:pt x="3776156" y="0"/>
                        </a:cubicBezTo>
                        <a:cubicBezTo>
                          <a:pt x="4038834" y="42644"/>
                          <a:pt x="4135510" y="46884"/>
                          <a:pt x="4247206" y="0"/>
                        </a:cubicBezTo>
                        <a:cubicBezTo>
                          <a:pt x="4377140" y="-34884"/>
                          <a:pt x="4609004" y="-36239"/>
                          <a:pt x="4807980" y="0"/>
                        </a:cubicBezTo>
                        <a:cubicBezTo>
                          <a:pt x="4980865" y="59892"/>
                          <a:pt x="5218052" y="2931"/>
                          <a:pt x="5458477" y="0"/>
                        </a:cubicBezTo>
                        <a:cubicBezTo>
                          <a:pt x="5722315" y="10755"/>
                          <a:pt x="5756083" y="5492"/>
                          <a:pt x="6019250" y="0"/>
                        </a:cubicBezTo>
                        <a:cubicBezTo>
                          <a:pt x="6281443" y="-3959"/>
                          <a:pt x="6246617" y="7488"/>
                          <a:pt x="6400576" y="0"/>
                        </a:cubicBezTo>
                        <a:cubicBezTo>
                          <a:pt x="6544124" y="-26336"/>
                          <a:pt x="6637318" y="-11323"/>
                          <a:pt x="6781902" y="0"/>
                        </a:cubicBezTo>
                        <a:cubicBezTo>
                          <a:pt x="6911948" y="4028"/>
                          <a:pt x="7065025" y="-23141"/>
                          <a:pt x="7163228" y="0"/>
                        </a:cubicBezTo>
                        <a:cubicBezTo>
                          <a:pt x="7251038" y="39677"/>
                          <a:pt x="7364191" y="-1599"/>
                          <a:pt x="7544554" y="0"/>
                        </a:cubicBezTo>
                        <a:cubicBezTo>
                          <a:pt x="7734590" y="1553"/>
                          <a:pt x="8035304" y="26337"/>
                          <a:pt x="8195051" y="0"/>
                        </a:cubicBezTo>
                        <a:cubicBezTo>
                          <a:pt x="8356138" y="-24606"/>
                          <a:pt x="8400202" y="1528"/>
                          <a:pt x="8576377" y="0"/>
                        </a:cubicBezTo>
                        <a:cubicBezTo>
                          <a:pt x="8720076" y="241"/>
                          <a:pt x="8996471" y="-35820"/>
                          <a:pt x="9182012" y="0"/>
                        </a:cubicBezTo>
                        <a:cubicBezTo>
                          <a:pt x="9278907" y="22944"/>
                          <a:pt x="9393130" y="146686"/>
                          <a:pt x="9391650" y="331399"/>
                        </a:cubicBezTo>
                        <a:cubicBezTo>
                          <a:pt x="9368455" y="565545"/>
                          <a:pt x="9321466" y="867832"/>
                          <a:pt x="9391650" y="1210116"/>
                        </a:cubicBezTo>
                        <a:cubicBezTo>
                          <a:pt x="9400163" y="1583635"/>
                          <a:pt x="9396614" y="1889667"/>
                          <a:pt x="9391650" y="2088834"/>
                        </a:cubicBezTo>
                        <a:cubicBezTo>
                          <a:pt x="9394792" y="2250759"/>
                          <a:pt x="9368806" y="2684228"/>
                          <a:pt x="9391650" y="2890770"/>
                        </a:cubicBezTo>
                        <a:cubicBezTo>
                          <a:pt x="9381818" y="3105496"/>
                          <a:pt x="9310440" y="3252294"/>
                          <a:pt x="9182012" y="3222170"/>
                        </a:cubicBezTo>
                        <a:cubicBezTo>
                          <a:pt x="8962606" y="3208077"/>
                          <a:pt x="8766509" y="3225945"/>
                          <a:pt x="8621239" y="3222170"/>
                        </a:cubicBezTo>
                        <a:cubicBezTo>
                          <a:pt x="8521050" y="3238564"/>
                          <a:pt x="8321652" y="3243148"/>
                          <a:pt x="8150189" y="3222170"/>
                        </a:cubicBezTo>
                        <a:cubicBezTo>
                          <a:pt x="7988352" y="3230686"/>
                          <a:pt x="7960706" y="3240406"/>
                          <a:pt x="7858587" y="3222170"/>
                        </a:cubicBezTo>
                        <a:cubicBezTo>
                          <a:pt x="7747872" y="3198630"/>
                          <a:pt x="7702980" y="3233902"/>
                          <a:pt x="7566984" y="3222170"/>
                        </a:cubicBezTo>
                        <a:cubicBezTo>
                          <a:pt x="7426418" y="3217490"/>
                          <a:pt x="7371400" y="3219728"/>
                          <a:pt x="7275382" y="3222170"/>
                        </a:cubicBezTo>
                        <a:cubicBezTo>
                          <a:pt x="7194966" y="3199259"/>
                          <a:pt x="6941325" y="3227356"/>
                          <a:pt x="6804332" y="3222170"/>
                        </a:cubicBezTo>
                        <a:cubicBezTo>
                          <a:pt x="6693029" y="3207575"/>
                          <a:pt x="6441940" y="3228532"/>
                          <a:pt x="6243559" y="3222170"/>
                        </a:cubicBezTo>
                        <a:cubicBezTo>
                          <a:pt x="6044180" y="3183268"/>
                          <a:pt x="5788875" y="3142524"/>
                          <a:pt x="5503338" y="3222170"/>
                        </a:cubicBezTo>
                        <a:cubicBezTo>
                          <a:pt x="5231695" y="3280859"/>
                          <a:pt x="5134300" y="3231438"/>
                          <a:pt x="4942565" y="3222170"/>
                        </a:cubicBezTo>
                        <a:cubicBezTo>
                          <a:pt x="4749583" y="3210556"/>
                          <a:pt x="4727375" y="3228853"/>
                          <a:pt x="4650963" y="3222170"/>
                        </a:cubicBezTo>
                        <a:cubicBezTo>
                          <a:pt x="4587416" y="3235448"/>
                          <a:pt x="4263684" y="3200780"/>
                          <a:pt x="4000466" y="3222170"/>
                        </a:cubicBezTo>
                        <a:cubicBezTo>
                          <a:pt x="3758487" y="3207654"/>
                          <a:pt x="3711634" y="3207215"/>
                          <a:pt x="3619140" y="3222170"/>
                        </a:cubicBezTo>
                        <a:cubicBezTo>
                          <a:pt x="3508840" y="3228048"/>
                          <a:pt x="3125611" y="3261105"/>
                          <a:pt x="2968643" y="3222170"/>
                        </a:cubicBezTo>
                        <a:cubicBezTo>
                          <a:pt x="2875068" y="3171127"/>
                          <a:pt x="2613412" y="3253797"/>
                          <a:pt x="2407868" y="3222170"/>
                        </a:cubicBezTo>
                        <a:cubicBezTo>
                          <a:pt x="2228602" y="3173560"/>
                          <a:pt x="2212949" y="3250192"/>
                          <a:pt x="2026543" y="3222170"/>
                        </a:cubicBezTo>
                        <a:cubicBezTo>
                          <a:pt x="1853210" y="3238879"/>
                          <a:pt x="1589218" y="3159284"/>
                          <a:pt x="1286322" y="3222170"/>
                        </a:cubicBezTo>
                        <a:cubicBezTo>
                          <a:pt x="1001052" y="3248920"/>
                          <a:pt x="1057863" y="3203225"/>
                          <a:pt x="815272" y="3222170"/>
                        </a:cubicBezTo>
                        <a:cubicBezTo>
                          <a:pt x="578908" y="3263718"/>
                          <a:pt x="353864" y="3228022"/>
                          <a:pt x="209637" y="3222170"/>
                        </a:cubicBezTo>
                        <a:cubicBezTo>
                          <a:pt x="126660" y="3253305"/>
                          <a:pt x="14845" y="3086714"/>
                          <a:pt x="0" y="2890770"/>
                        </a:cubicBezTo>
                        <a:cubicBezTo>
                          <a:pt x="25602" y="2605368"/>
                          <a:pt x="24769" y="2434881"/>
                          <a:pt x="0" y="2114427"/>
                        </a:cubicBezTo>
                        <a:cubicBezTo>
                          <a:pt x="-57057" y="1811508"/>
                          <a:pt x="-69709" y="1592376"/>
                          <a:pt x="0" y="1235710"/>
                        </a:cubicBezTo>
                        <a:cubicBezTo>
                          <a:pt x="20224" y="895593"/>
                          <a:pt x="13561" y="789683"/>
                          <a:pt x="0" y="331399"/>
                        </a:cubicBezTo>
                        <a:close/>
                      </a:path>
                      <a:path w="9391650" h="3222170" fill="none" stroke="0" extrusionOk="0">
                        <a:moveTo>
                          <a:pt x="0" y="331399"/>
                        </a:moveTo>
                        <a:cubicBezTo>
                          <a:pt x="-38296" y="133441"/>
                          <a:pt x="108423" y="35941"/>
                          <a:pt x="209637" y="0"/>
                        </a:cubicBezTo>
                        <a:cubicBezTo>
                          <a:pt x="305714" y="-17195"/>
                          <a:pt x="498122" y="-44456"/>
                          <a:pt x="770410" y="0"/>
                        </a:cubicBezTo>
                        <a:cubicBezTo>
                          <a:pt x="1044814" y="34876"/>
                          <a:pt x="1050561" y="-29965"/>
                          <a:pt x="1151736" y="0"/>
                        </a:cubicBezTo>
                        <a:cubicBezTo>
                          <a:pt x="1271413" y="51742"/>
                          <a:pt x="1584877" y="-35515"/>
                          <a:pt x="1802233" y="0"/>
                        </a:cubicBezTo>
                        <a:cubicBezTo>
                          <a:pt x="2042720" y="89571"/>
                          <a:pt x="2282771" y="13119"/>
                          <a:pt x="2452731" y="0"/>
                        </a:cubicBezTo>
                        <a:cubicBezTo>
                          <a:pt x="2631193" y="-6080"/>
                          <a:pt x="2827349" y="-22457"/>
                          <a:pt x="3103228" y="0"/>
                        </a:cubicBezTo>
                        <a:cubicBezTo>
                          <a:pt x="3381989" y="36050"/>
                          <a:pt x="3302431" y="-18895"/>
                          <a:pt x="3394830" y="0"/>
                        </a:cubicBezTo>
                        <a:cubicBezTo>
                          <a:pt x="3495736" y="25824"/>
                          <a:pt x="3614232" y="-4003"/>
                          <a:pt x="3686432" y="0"/>
                        </a:cubicBezTo>
                        <a:cubicBezTo>
                          <a:pt x="3771122" y="13338"/>
                          <a:pt x="4150754" y="13272"/>
                          <a:pt x="4247206" y="0"/>
                        </a:cubicBezTo>
                        <a:cubicBezTo>
                          <a:pt x="4334135" y="-15139"/>
                          <a:pt x="4750842" y="20335"/>
                          <a:pt x="4897703" y="0"/>
                        </a:cubicBezTo>
                        <a:cubicBezTo>
                          <a:pt x="5047950" y="-8859"/>
                          <a:pt x="5090897" y="12256"/>
                          <a:pt x="5189306" y="0"/>
                        </a:cubicBezTo>
                        <a:cubicBezTo>
                          <a:pt x="5294999" y="30751"/>
                          <a:pt x="5606258" y="-7831"/>
                          <a:pt x="5929526" y="0"/>
                        </a:cubicBezTo>
                        <a:cubicBezTo>
                          <a:pt x="6193464" y="26911"/>
                          <a:pt x="6171160" y="20930"/>
                          <a:pt x="6400576" y="0"/>
                        </a:cubicBezTo>
                        <a:cubicBezTo>
                          <a:pt x="6623463" y="-23920"/>
                          <a:pt x="6777918" y="6938"/>
                          <a:pt x="6871626" y="0"/>
                        </a:cubicBezTo>
                        <a:cubicBezTo>
                          <a:pt x="6995576" y="-7626"/>
                          <a:pt x="7039244" y="5496"/>
                          <a:pt x="7163228" y="0"/>
                        </a:cubicBezTo>
                        <a:cubicBezTo>
                          <a:pt x="7274124" y="18988"/>
                          <a:pt x="7658042" y="-53057"/>
                          <a:pt x="7813725" y="0"/>
                        </a:cubicBezTo>
                        <a:cubicBezTo>
                          <a:pt x="7984444" y="20821"/>
                          <a:pt x="8297151" y="9428"/>
                          <a:pt x="8553946" y="0"/>
                        </a:cubicBezTo>
                        <a:cubicBezTo>
                          <a:pt x="8827211" y="39968"/>
                          <a:pt x="8897044" y="-4037"/>
                          <a:pt x="9182012" y="0"/>
                        </a:cubicBezTo>
                        <a:cubicBezTo>
                          <a:pt x="9268050" y="-23382"/>
                          <a:pt x="9371456" y="167529"/>
                          <a:pt x="9391650" y="331399"/>
                        </a:cubicBezTo>
                        <a:cubicBezTo>
                          <a:pt x="9449423" y="507961"/>
                          <a:pt x="9370678" y="871029"/>
                          <a:pt x="9391650" y="1235710"/>
                        </a:cubicBezTo>
                        <a:cubicBezTo>
                          <a:pt x="9423237" y="1633795"/>
                          <a:pt x="9385313" y="1833873"/>
                          <a:pt x="9391650" y="2012053"/>
                        </a:cubicBezTo>
                        <a:cubicBezTo>
                          <a:pt x="9375424" y="2198090"/>
                          <a:pt x="9418904" y="2603848"/>
                          <a:pt x="9391650" y="2890770"/>
                        </a:cubicBezTo>
                        <a:cubicBezTo>
                          <a:pt x="9389057" y="3066865"/>
                          <a:pt x="9311332" y="3215390"/>
                          <a:pt x="9182012" y="3222170"/>
                        </a:cubicBezTo>
                        <a:cubicBezTo>
                          <a:pt x="9073178" y="3211042"/>
                          <a:pt x="8921431" y="3210365"/>
                          <a:pt x="8710962" y="3222170"/>
                        </a:cubicBezTo>
                        <a:cubicBezTo>
                          <a:pt x="8526376" y="3233360"/>
                          <a:pt x="8362807" y="3158967"/>
                          <a:pt x="8239913" y="3222170"/>
                        </a:cubicBezTo>
                        <a:cubicBezTo>
                          <a:pt x="8135370" y="3248460"/>
                          <a:pt x="7945054" y="3217761"/>
                          <a:pt x="7679139" y="3222170"/>
                        </a:cubicBezTo>
                        <a:cubicBezTo>
                          <a:pt x="7413398" y="3243478"/>
                          <a:pt x="7423067" y="3197998"/>
                          <a:pt x="7297813" y="3222170"/>
                        </a:cubicBezTo>
                        <a:cubicBezTo>
                          <a:pt x="7192366" y="3250980"/>
                          <a:pt x="7074331" y="3257516"/>
                          <a:pt x="6916487" y="3222170"/>
                        </a:cubicBezTo>
                        <a:cubicBezTo>
                          <a:pt x="6755359" y="3192287"/>
                          <a:pt x="6712510" y="3237295"/>
                          <a:pt x="6624885" y="3222170"/>
                        </a:cubicBezTo>
                        <a:cubicBezTo>
                          <a:pt x="6512514" y="3199500"/>
                          <a:pt x="6345118" y="3194593"/>
                          <a:pt x="6153835" y="3222170"/>
                        </a:cubicBezTo>
                        <a:cubicBezTo>
                          <a:pt x="5935909" y="3231477"/>
                          <a:pt x="5797377" y="3260159"/>
                          <a:pt x="5503338" y="3222170"/>
                        </a:cubicBezTo>
                        <a:cubicBezTo>
                          <a:pt x="5203861" y="3177674"/>
                          <a:pt x="5192644" y="3188406"/>
                          <a:pt x="4942565" y="3222170"/>
                        </a:cubicBezTo>
                        <a:cubicBezTo>
                          <a:pt x="4689464" y="3254329"/>
                          <a:pt x="4680125" y="3219889"/>
                          <a:pt x="4561239" y="3222170"/>
                        </a:cubicBezTo>
                        <a:cubicBezTo>
                          <a:pt x="4445541" y="3221724"/>
                          <a:pt x="4326526" y="3207846"/>
                          <a:pt x="4269637" y="3222170"/>
                        </a:cubicBezTo>
                        <a:cubicBezTo>
                          <a:pt x="4173141" y="3266756"/>
                          <a:pt x="3745082" y="3239464"/>
                          <a:pt x="3529416" y="3222170"/>
                        </a:cubicBezTo>
                        <a:cubicBezTo>
                          <a:pt x="3339048" y="3178152"/>
                          <a:pt x="3160495" y="3246246"/>
                          <a:pt x="3058366" y="3222170"/>
                        </a:cubicBezTo>
                        <a:cubicBezTo>
                          <a:pt x="2968241" y="3197256"/>
                          <a:pt x="2704207" y="3254556"/>
                          <a:pt x="2407868" y="3222170"/>
                        </a:cubicBezTo>
                        <a:cubicBezTo>
                          <a:pt x="2145249" y="3188114"/>
                          <a:pt x="2232563" y="3211483"/>
                          <a:pt x="2116267" y="3222170"/>
                        </a:cubicBezTo>
                        <a:cubicBezTo>
                          <a:pt x="2006595" y="3241786"/>
                          <a:pt x="1823289" y="3211254"/>
                          <a:pt x="1734941" y="3222170"/>
                        </a:cubicBezTo>
                        <a:cubicBezTo>
                          <a:pt x="1637934" y="3201484"/>
                          <a:pt x="1375970" y="3243838"/>
                          <a:pt x="1084443" y="3222170"/>
                        </a:cubicBezTo>
                        <a:cubicBezTo>
                          <a:pt x="762491" y="3185782"/>
                          <a:pt x="816637" y="3247476"/>
                          <a:pt x="703118" y="3222170"/>
                        </a:cubicBezTo>
                        <a:cubicBezTo>
                          <a:pt x="543912" y="3210380"/>
                          <a:pt x="362224" y="3171804"/>
                          <a:pt x="209637" y="3222170"/>
                        </a:cubicBezTo>
                        <a:cubicBezTo>
                          <a:pt x="52540" y="3226367"/>
                          <a:pt x="-18302" y="3092285"/>
                          <a:pt x="0" y="2890770"/>
                        </a:cubicBezTo>
                        <a:cubicBezTo>
                          <a:pt x="-19828" y="2707639"/>
                          <a:pt x="2298" y="2343690"/>
                          <a:pt x="0" y="2037646"/>
                        </a:cubicBezTo>
                        <a:cubicBezTo>
                          <a:pt x="-26114" y="1723676"/>
                          <a:pt x="9194" y="1470108"/>
                          <a:pt x="0" y="1235710"/>
                        </a:cubicBezTo>
                        <a:cubicBezTo>
                          <a:pt x="29693" y="1020233"/>
                          <a:pt x="32183" y="668519"/>
                          <a:pt x="0" y="33139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Ví dụ: Mẹ ơi, từ lời ru của mẹ, con đã hiểu thêm về cuộc đời của mẹ./ Mẹ ơi, lời ru của mẹ đã chắp cánh ước mơ cho con./ Mẹ ơi, lời ru của mẹ đã giúp con tiến bộ lên nhiều. Con cảm ơn mẹ, mẹ đã là người nuôi con khôn lớn. Con hứa với mẹ lớn lên, con sẽ là một người có ích,…</a:t>
            </a:r>
          </a:p>
        </p:txBody>
      </p:sp>
    </p:spTree>
    <p:extLst>
      <p:ext uri="{BB962C8B-B14F-4D97-AF65-F5344CB8AC3E}">
        <p14:creationId xmlns:p14="http://schemas.microsoft.com/office/powerpoint/2010/main" val="25094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88889E-6 4.44444E-6 C 0.02414 -0.16019 0.04844 -0.32014 0.00139 -0.38264 C -0.04566 -0.44514 -0.16388 -0.41042 -0.28194 -0.3757 " pathEditMode="relative" rAng="0" ptsTypes="aaA">
                                      <p:cBhvr>
                                        <p:cTn id="17" dur="2000" fill="hold"/>
                                        <p:tgtEl>
                                          <p:spTgt spid="67"/>
                                        </p:tgtEl>
                                        <p:attrNameLst>
                                          <p:attrName>ppt_x</p:attrName>
                                          <p:attrName>ppt_y</p:attrName>
                                        </p:attrNameLst>
                                      </p:cBhvr>
                                      <p:rCtr x="-11700" y="-22300"/>
                                    </p:animMotion>
                                  </p:childTnLst>
                                </p:cTn>
                              </p:par>
                            </p:childTnLst>
                          </p:cTn>
                        </p:par>
                      </p:childTnLst>
                    </p:cTn>
                  </p:par>
                </p:childTnLst>
              </p:cTn>
              <p:nextCondLst>
                <p:cond evt="onClick" delay="0">
                  <p:tgtEl>
                    <p:spTgt spid="67"/>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E7C48B-F08D-EFEA-C2BB-809C68401B1A}"/>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E57C000D-806B-EECB-B8B1-0532E62DC67D}"/>
              </a:ext>
            </a:extLst>
          </p:cNvPr>
          <p:cNvGrpSpPr/>
          <p:nvPr/>
        </p:nvGrpSpPr>
        <p:grpSpPr>
          <a:xfrm>
            <a:off x="1547796" y="908050"/>
            <a:ext cx="9644079" cy="3797300"/>
            <a:chOff x="2771478" y="669118"/>
            <a:chExt cx="6995568" cy="3797300"/>
          </a:xfrm>
        </p:grpSpPr>
        <p:grpSp>
          <p:nvGrpSpPr>
            <p:cNvPr id="4" name="Group 3">
              <a:extLst>
                <a:ext uri="{FF2B5EF4-FFF2-40B4-BE49-F238E27FC236}">
                  <a16:creationId xmlns:a16="http://schemas.microsoft.com/office/drawing/2014/main" id="{7AD2E8A9-A1F9-A41F-E4F8-1F34298DD6FD}"/>
                </a:ext>
              </a:extLst>
            </p:cNvPr>
            <p:cNvGrpSpPr/>
            <p:nvPr/>
          </p:nvGrpSpPr>
          <p:grpSpPr>
            <a:xfrm>
              <a:off x="2909046" y="669118"/>
              <a:ext cx="6858000" cy="3797300"/>
              <a:chOff x="2770094" y="1251073"/>
              <a:chExt cx="6858000" cy="3797300"/>
            </a:xfrm>
          </p:grpSpPr>
          <p:sp>
            <p:nvSpPr>
              <p:cNvPr id="17" name="Rectangle: Rounded Corners 44">
                <a:extLst>
                  <a:ext uri="{FF2B5EF4-FFF2-40B4-BE49-F238E27FC236}">
                    <a16:creationId xmlns:a16="http://schemas.microsoft.com/office/drawing/2014/main" id="{5792E34C-D54F-E834-C769-B6BE9B8B226E}"/>
                  </a:ext>
                </a:extLst>
              </p:cNvPr>
              <p:cNvSpPr/>
              <p:nvPr/>
            </p:nvSpPr>
            <p:spPr>
              <a:xfrm>
                <a:off x="2770094" y="1251073"/>
                <a:ext cx="6858000" cy="3797300"/>
              </a:xfrm>
              <a:custGeom>
                <a:avLst/>
                <a:gdLst>
                  <a:gd name="connsiteX0" fmla="*/ 0 w 9454428"/>
                  <a:gd name="connsiteY0" fmla="*/ 186800 h 1120775"/>
                  <a:gd name="connsiteX1" fmla="*/ 186800 w 9454428"/>
                  <a:gd name="connsiteY1" fmla="*/ 0 h 1120775"/>
                  <a:gd name="connsiteX2" fmla="*/ 845160 w 9454428"/>
                  <a:gd name="connsiteY2" fmla="*/ 0 h 1120775"/>
                  <a:gd name="connsiteX3" fmla="*/ 1503520 w 9454428"/>
                  <a:gd name="connsiteY3" fmla="*/ 0 h 1120775"/>
                  <a:gd name="connsiteX4" fmla="*/ 1798647 w 9454428"/>
                  <a:gd name="connsiteY4" fmla="*/ 0 h 1120775"/>
                  <a:gd name="connsiteX5" fmla="*/ 2366199 w 9454428"/>
                  <a:gd name="connsiteY5" fmla="*/ 0 h 1120775"/>
                  <a:gd name="connsiteX6" fmla="*/ 3115367 w 9454428"/>
                  <a:gd name="connsiteY6" fmla="*/ 0 h 1120775"/>
                  <a:gd name="connsiteX7" fmla="*/ 3410494 w 9454428"/>
                  <a:gd name="connsiteY7" fmla="*/ 0 h 1120775"/>
                  <a:gd name="connsiteX8" fmla="*/ 3887237 w 9454428"/>
                  <a:gd name="connsiteY8" fmla="*/ 0 h 1120775"/>
                  <a:gd name="connsiteX9" fmla="*/ 4182364 w 9454428"/>
                  <a:gd name="connsiteY9" fmla="*/ 0 h 1120775"/>
                  <a:gd name="connsiteX10" fmla="*/ 4568300 w 9454428"/>
                  <a:gd name="connsiteY10" fmla="*/ 0 h 1120775"/>
                  <a:gd name="connsiteX11" fmla="*/ 5317468 w 9454428"/>
                  <a:gd name="connsiteY11" fmla="*/ 0 h 1120775"/>
                  <a:gd name="connsiteX12" fmla="*/ 5703403 w 9454428"/>
                  <a:gd name="connsiteY12" fmla="*/ 0 h 1120775"/>
                  <a:gd name="connsiteX13" fmla="*/ 6361763 w 9454428"/>
                  <a:gd name="connsiteY13" fmla="*/ 0 h 1120775"/>
                  <a:gd name="connsiteX14" fmla="*/ 6656890 w 9454428"/>
                  <a:gd name="connsiteY14" fmla="*/ 0 h 1120775"/>
                  <a:gd name="connsiteX15" fmla="*/ 7224442 w 9454428"/>
                  <a:gd name="connsiteY15" fmla="*/ 0 h 1120775"/>
                  <a:gd name="connsiteX16" fmla="*/ 7973610 w 9454428"/>
                  <a:gd name="connsiteY16" fmla="*/ 0 h 1120775"/>
                  <a:gd name="connsiteX17" fmla="*/ 8268737 w 9454428"/>
                  <a:gd name="connsiteY17" fmla="*/ 0 h 1120775"/>
                  <a:gd name="connsiteX18" fmla="*/ 9267628 w 9454428"/>
                  <a:gd name="connsiteY18" fmla="*/ 0 h 1120775"/>
                  <a:gd name="connsiteX19" fmla="*/ 9454428 w 9454428"/>
                  <a:gd name="connsiteY19" fmla="*/ 186800 h 1120775"/>
                  <a:gd name="connsiteX20" fmla="*/ 9454428 w 9454428"/>
                  <a:gd name="connsiteY20" fmla="*/ 560388 h 1120775"/>
                  <a:gd name="connsiteX21" fmla="*/ 9454428 w 9454428"/>
                  <a:gd name="connsiteY21" fmla="*/ 933975 h 1120775"/>
                  <a:gd name="connsiteX22" fmla="*/ 9267628 w 9454428"/>
                  <a:gd name="connsiteY22" fmla="*/ 1120775 h 1120775"/>
                  <a:gd name="connsiteX23" fmla="*/ 8881693 w 9454428"/>
                  <a:gd name="connsiteY23" fmla="*/ 1120775 h 1120775"/>
                  <a:gd name="connsiteX24" fmla="*/ 8404949 w 9454428"/>
                  <a:gd name="connsiteY24" fmla="*/ 1120775 h 1120775"/>
                  <a:gd name="connsiteX25" fmla="*/ 7655781 w 9454428"/>
                  <a:gd name="connsiteY25" fmla="*/ 1120775 h 1120775"/>
                  <a:gd name="connsiteX26" fmla="*/ 7179038 w 9454428"/>
                  <a:gd name="connsiteY26" fmla="*/ 1120775 h 1120775"/>
                  <a:gd name="connsiteX27" fmla="*/ 6702294 w 9454428"/>
                  <a:gd name="connsiteY27" fmla="*/ 1120775 h 1120775"/>
                  <a:gd name="connsiteX28" fmla="*/ 5953126 w 9454428"/>
                  <a:gd name="connsiteY28" fmla="*/ 1120775 h 1120775"/>
                  <a:gd name="connsiteX29" fmla="*/ 5385574 w 9454428"/>
                  <a:gd name="connsiteY29" fmla="*/ 1120775 h 1120775"/>
                  <a:gd name="connsiteX30" fmla="*/ 4908831 w 9454428"/>
                  <a:gd name="connsiteY30" fmla="*/ 1120775 h 1120775"/>
                  <a:gd name="connsiteX31" fmla="*/ 4250471 w 9454428"/>
                  <a:gd name="connsiteY31" fmla="*/ 1120775 h 1120775"/>
                  <a:gd name="connsiteX32" fmla="*/ 3682919 w 9454428"/>
                  <a:gd name="connsiteY32" fmla="*/ 1120775 h 1120775"/>
                  <a:gd name="connsiteX33" fmla="*/ 3296984 w 9454428"/>
                  <a:gd name="connsiteY33" fmla="*/ 1120775 h 1120775"/>
                  <a:gd name="connsiteX34" fmla="*/ 2729432 w 9454428"/>
                  <a:gd name="connsiteY34" fmla="*/ 1120775 h 1120775"/>
                  <a:gd name="connsiteX35" fmla="*/ 2434305 w 9454428"/>
                  <a:gd name="connsiteY35" fmla="*/ 1120775 h 1120775"/>
                  <a:gd name="connsiteX36" fmla="*/ 1775945 w 9454428"/>
                  <a:gd name="connsiteY36" fmla="*/ 1120775 h 1120775"/>
                  <a:gd name="connsiteX37" fmla="*/ 1390010 w 9454428"/>
                  <a:gd name="connsiteY37" fmla="*/ 1120775 h 1120775"/>
                  <a:gd name="connsiteX38" fmla="*/ 186800 w 9454428"/>
                  <a:gd name="connsiteY38" fmla="*/ 1120775 h 1120775"/>
                  <a:gd name="connsiteX39" fmla="*/ 0 w 9454428"/>
                  <a:gd name="connsiteY39" fmla="*/ 933975 h 1120775"/>
                  <a:gd name="connsiteX40" fmla="*/ 0 w 9454428"/>
                  <a:gd name="connsiteY40" fmla="*/ 552916 h 1120775"/>
                  <a:gd name="connsiteX41" fmla="*/ 0 w 9454428"/>
                  <a:gd name="connsiteY41"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454428" h="1120775" fill="none" extrusionOk="0">
                    <a:moveTo>
                      <a:pt x="0" y="186800"/>
                    </a:moveTo>
                    <a:cubicBezTo>
                      <a:pt x="-14379" y="94863"/>
                      <a:pt x="72455" y="6931"/>
                      <a:pt x="186800" y="0"/>
                    </a:cubicBezTo>
                    <a:cubicBezTo>
                      <a:pt x="464082" y="-17129"/>
                      <a:pt x="570060" y="42101"/>
                      <a:pt x="845160" y="0"/>
                    </a:cubicBezTo>
                    <a:cubicBezTo>
                      <a:pt x="1120260" y="-42101"/>
                      <a:pt x="1202709" y="71078"/>
                      <a:pt x="1503520" y="0"/>
                    </a:cubicBezTo>
                    <a:cubicBezTo>
                      <a:pt x="1804331" y="-71078"/>
                      <a:pt x="1670755" y="27270"/>
                      <a:pt x="1798647" y="0"/>
                    </a:cubicBezTo>
                    <a:cubicBezTo>
                      <a:pt x="1926539" y="-27270"/>
                      <a:pt x="2113566" y="58095"/>
                      <a:pt x="2366199" y="0"/>
                    </a:cubicBezTo>
                    <a:cubicBezTo>
                      <a:pt x="2618832" y="-58095"/>
                      <a:pt x="2873555" y="30047"/>
                      <a:pt x="3115367" y="0"/>
                    </a:cubicBezTo>
                    <a:cubicBezTo>
                      <a:pt x="3357179" y="-30047"/>
                      <a:pt x="3288848" y="22164"/>
                      <a:pt x="3410494" y="0"/>
                    </a:cubicBezTo>
                    <a:cubicBezTo>
                      <a:pt x="3532140" y="-22164"/>
                      <a:pt x="3773355" y="26530"/>
                      <a:pt x="3887237" y="0"/>
                    </a:cubicBezTo>
                    <a:cubicBezTo>
                      <a:pt x="4001119" y="-26530"/>
                      <a:pt x="4041793" y="13868"/>
                      <a:pt x="4182364" y="0"/>
                    </a:cubicBezTo>
                    <a:cubicBezTo>
                      <a:pt x="4322935" y="-13868"/>
                      <a:pt x="4424911" y="2593"/>
                      <a:pt x="4568300" y="0"/>
                    </a:cubicBezTo>
                    <a:cubicBezTo>
                      <a:pt x="4711689" y="-2593"/>
                      <a:pt x="5123141" y="64736"/>
                      <a:pt x="5317468" y="0"/>
                    </a:cubicBezTo>
                    <a:cubicBezTo>
                      <a:pt x="5511795" y="-64736"/>
                      <a:pt x="5623839" y="1036"/>
                      <a:pt x="5703403" y="0"/>
                    </a:cubicBezTo>
                    <a:cubicBezTo>
                      <a:pt x="5782968" y="-1036"/>
                      <a:pt x="6133404" y="39865"/>
                      <a:pt x="6361763" y="0"/>
                    </a:cubicBezTo>
                    <a:cubicBezTo>
                      <a:pt x="6590122" y="-39865"/>
                      <a:pt x="6555120" y="6742"/>
                      <a:pt x="6656890" y="0"/>
                    </a:cubicBezTo>
                    <a:cubicBezTo>
                      <a:pt x="6758660" y="-6742"/>
                      <a:pt x="7075198" y="5568"/>
                      <a:pt x="7224442" y="0"/>
                    </a:cubicBezTo>
                    <a:cubicBezTo>
                      <a:pt x="7373686" y="-5568"/>
                      <a:pt x="7680260" y="21334"/>
                      <a:pt x="7973610" y="0"/>
                    </a:cubicBezTo>
                    <a:cubicBezTo>
                      <a:pt x="8266960" y="-21334"/>
                      <a:pt x="8169324" y="23286"/>
                      <a:pt x="8268737" y="0"/>
                    </a:cubicBezTo>
                    <a:cubicBezTo>
                      <a:pt x="8368150" y="-23286"/>
                      <a:pt x="9040624" y="115781"/>
                      <a:pt x="9267628" y="0"/>
                    </a:cubicBezTo>
                    <a:cubicBezTo>
                      <a:pt x="9395805" y="9336"/>
                      <a:pt x="9446763" y="92519"/>
                      <a:pt x="9454428" y="186800"/>
                    </a:cubicBezTo>
                    <a:cubicBezTo>
                      <a:pt x="9468861" y="365876"/>
                      <a:pt x="9421029" y="418237"/>
                      <a:pt x="9454428" y="560388"/>
                    </a:cubicBezTo>
                    <a:cubicBezTo>
                      <a:pt x="9487827" y="702539"/>
                      <a:pt x="9438610" y="809232"/>
                      <a:pt x="9454428" y="933975"/>
                    </a:cubicBezTo>
                    <a:cubicBezTo>
                      <a:pt x="9447506" y="1042396"/>
                      <a:pt x="9353202" y="1113445"/>
                      <a:pt x="9267628" y="1120775"/>
                    </a:cubicBezTo>
                    <a:cubicBezTo>
                      <a:pt x="9144331" y="1146435"/>
                      <a:pt x="8980679" y="1117989"/>
                      <a:pt x="8881693" y="1120775"/>
                    </a:cubicBezTo>
                    <a:cubicBezTo>
                      <a:pt x="8782708" y="1123561"/>
                      <a:pt x="8564644" y="1094300"/>
                      <a:pt x="8404949" y="1120775"/>
                    </a:cubicBezTo>
                    <a:cubicBezTo>
                      <a:pt x="8245254" y="1147250"/>
                      <a:pt x="7916382" y="1076568"/>
                      <a:pt x="7655781" y="1120775"/>
                    </a:cubicBezTo>
                    <a:cubicBezTo>
                      <a:pt x="7395180" y="1164982"/>
                      <a:pt x="7399395" y="1080292"/>
                      <a:pt x="7179038" y="1120775"/>
                    </a:cubicBezTo>
                    <a:cubicBezTo>
                      <a:pt x="6958681" y="1161258"/>
                      <a:pt x="6862806" y="1097047"/>
                      <a:pt x="6702294" y="1120775"/>
                    </a:cubicBezTo>
                    <a:cubicBezTo>
                      <a:pt x="6541782" y="1144503"/>
                      <a:pt x="6255630" y="1033580"/>
                      <a:pt x="5953126" y="1120775"/>
                    </a:cubicBezTo>
                    <a:cubicBezTo>
                      <a:pt x="5650622" y="1207970"/>
                      <a:pt x="5579277" y="1107691"/>
                      <a:pt x="5385574" y="1120775"/>
                    </a:cubicBezTo>
                    <a:cubicBezTo>
                      <a:pt x="5191871" y="1133859"/>
                      <a:pt x="5086773" y="1100033"/>
                      <a:pt x="4908831" y="1120775"/>
                    </a:cubicBezTo>
                    <a:cubicBezTo>
                      <a:pt x="4730889" y="1141517"/>
                      <a:pt x="4530080" y="1070346"/>
                      <a:pt x="4250471" y="1120775"/>
                    </a:cubicBezTo>
                    <a:cubicBezTo>
                      <a:pt x="3970862" y="1171204"/>
                      <a:pt x="3812505" y="1062354"/>
                      <a:pt x="3682919" y="1120775"/>
                    </a:cubicBezTo>
                    <a:cubicBezTo>
                      <a:pt x="3553333" y="1179196"/>
                      <a:pt x="3451152" y="1079576"/>
                      <a:pt x="3296984" y="1120775"/>
                    </a:cubicBezTo>
                    <a:cubicBezTo>
                      <a:pt x="3142817" y="1161974"/>
                      <a:pt x="2976608" y="1080472"/>
                      <a:pt x="2729432" y="1120775"/>
                    </a:cubicBezTo>
                    <a:cubicBezTo>
                      <a:pt x="2482256" y="1161078"/>
                      <a:pt x="2496742" y="1093090"/>
                      <a:pt x="2434305" y="1120775"/>
                    </a:cubicBezTo>
                    <a:cubicBezTo>
                      <a:pt x="2371868" y="1148460"/>
                      <a:pt x="2063627" y="1093595"/>
                      <a:pt x="1775945" y="1120775"/>
                    </a:cubicBezTo>
                    <a:cubicBezTo>
                      <a:pt x="1488263" y="1147955"/>
                      <a:pt x="1494194" y="1103432"/>
                      <a:pt x="1390010" y="1120775"/>
                    </a:cubicBezTo>
                    <a:cubicBezTo>
                      <a:pt x="1285827" y="1138118"/>
                      <a:pt x="581772" y="1058860"/>
                      <a:pt x="186800" y="1120775"/>
                    </a:cubicBezTo>
                    <a:cubicBezTo>
                      <a:pt x="98949" y="1138354"/>
                      <a:pt x="5353" y="1044911"/>
                      <a:pt x="0" y="933975"/>
                    </a:cubicBezTo>
                    <a:cubicBezTo>
                      <a:pt x="-28292" y="828173"/>
                      <a:pt x="35242" y="725464"/>
                      <a:pt x="0" y="552916"/>
                    </a:cubicBezTo>
                    <a:cubicBezTo>
                      <a:pt x="-35242" y="380368"/>
                      <a:pt x="4185" y="298622"/>
                      <a:pt x="0" y="186800"/>
                    </a:cubicBezTo>
                    <a:close/>
                  </a:path>
                  <a:path w="9454428" h="1120775" stroke="0" extrusionOk="0">
                    <a:moveTo>
                      <a:pt x="0" y="186800"/>
                    </a:moveTo>
                    <a:cubicBezTo>
                      <a:pt x="22672" y="101641"/>
                      <a:pt x="60716" y="8621"/>
                      <a:pt x="186800" y="0"/>
                    </a:cubicBezTo>
                    <a:cubicBezTo>
                      <a:pt x="361125" y="-31671"/>
                      <a:pt x="393435" y="19476"/>
                      <a:pt x="572735" y="0"/>
                    </a:cubicBezTo>
                    <a:cubicBezTo>
                      <a:pt x="752036" y="-19476"/>
                      <a:pt x="789963" y="24360"/>
                      <a:pt x="958670" y="0"/>
                    </a:cubicBezTo>
                    <a:cubicBezTo>
                      <a:pt x="1127378" y="-24360"/>
                      <a:pt x="1376717" y="48448"/>
                      <a:pt x="1707839" y="0"/>
                    </a:cubicBezTo>
                    <a:cubicBezTo>
                      <a:pt x="2038961" y="-48448"/>
                      <a:pt x="2023478" y="25435"/>
                      <a:pt x="2184582" y="0"/>
                    </a:cubicBezTo>
                    <a:cubicBezTo>
                      <a:pt x="2345686" y="-25435"/>
                      <a:pt x="2492073" y="42983"/>
                      <a:pt x="2661326" y="0"/>
                    </a:cubicBezTo>
                    <a:cubicBezTo>
                      <a:pt x="2830579" y="-42983"/>
                      <a:pt x="2977370" y="21674"/>
                      <a:pt x="3228877" y="0"/>
                    </a:cubicBezTo>
                    <a:cubicBezTo>
                      <a:pt x="3480384" y="-21674"/>
                      <a:pt x="3626983" y="2651"/>
                      <a:pt x="3796429" y="0"/>
                    </a:cubicBezTo>
                    <a:cubicBezTo>
                      <a:pt x="3965875" y="-2651"/>
                      <a:pt x="4238564" y="32671"/>
                      <a:pt x="4363981" y="0"/>
                    </a:cubicBezTo>
                    <a:cubicBezTo>
                      <a:pt x="4489398" y="-32671"/>
                      <a:pt x="4641392" y="14679"/>
                      <a:pt x="4749916" y="0"/>
                    </a:cubicBezTo>
                    <a:cubicBezTo>
                      <a:pt x="4858441" y="-14679"/>
                      <a:pt x="5063221" y="27214"/>
                      <a:pt x="5317468" y="0"/>
                    </a:cubicBezTo>
                    <a:cubicBezTo>
                      <a:pt x="5571715" y="-27214"/>
                      <a:pt x="5699726" y="29375"/>
                      <a:pt x="5975828" y="0"/>
                    </a:cubicBezTo>
                    <a:cubicBezTo>
                      <a:pt x="6251930" y="-29375"/>
                      <a:pt x="6322388" y="6915"/>
                      <a:pt x="6634188" y="0"/>
                    </a:cubicBezTo>
                    <a:cubicBezTo>
                      <a:pt x="6945988" y="-6915"/>
                      <a:pt x="6949184" y="55588"/>
                      <a:pt x="7110931" y="0"/>
                    </a:cubicBezTo>
                    <a:cubicBezTo>
                      <a:pt x="7272678" y="-55588"/>
                      <a:pt x="7344000" y="16041"/>
                      <a:pt x="7496867" y="0"/>
                    </a:cubicBezTo>
                    <a:cubicBezTo>
                      <a:pt x="7649734" y="-16041"/>
                      <a:pt x="7773560" y="8380"/>
                      <a:pt x="7973610" y="0"/>
                    </a:cubicBezTo>
                    <a:cubicBezTo>
                      <a:pt x="8173660" y="-8380"/>
                      <a:pt x="8305521" y="45245"/>
                      <a:pt x="8541162" y="0"/>
                    </a:cubicBezTo>
                    <a:cubicBezTo>
                      <a:pt x="8776803" y="-45245"/>
                      <a:pt x="9044794" y="2360"/>
                      <a:pt x="9267628" y="0"/>
                    </a:cubicBezTo>
                    <a:cubicBezTo>
                      <a:pt x="9376284" y="12873"/>
                      <a:pt x="9448839" y="85071"/>
                      <a:pt x="9454428" y="186800"/>
                    </a:cubicBezTo>
                    <a:cubicBezTo>
                      <a:pt x="9494646" y="356288"/>
                      <a:pt x="9433851" y="496109"/>
                      <a:pt x="9454428" y="575331"/>
                    </a:cubicBezTo>
                    <a:cubicBezTo>
                      <a:pt x="9475005" y="654553"/>
                      <a:pt x="9429390" y="792444"/>
                      <a:pt x="9454428" y="933975"/>
                    </a:cubicBezTo>
                    <a:cubicBezTo>
                      <a:pt x="9469686" y="1050906"/>
                      <a:pt x="9371717" y="1100748"/>
                      <a:pt x="9267628" y="1120775"/>
                    </a:cubicBezTo>
                    <a:cubicBezTo>
                      <a:pt x="9017366" y="1163733"/>
                      <a:pt x="8794582" y="1080828"/>
                      <a:pt x="8609268" y="1120775"/>
                    </a:cubicBezTo>
                    <a:cubicBezTo>
                      <a:pt x="8423954" y="1160722"/>
                      <a:pt x="8301285" y="1102128"/>
                      <a:pt x="8132525" y="1120775"/>
                    </a:cubicBezTo>
                    <a:cubicBezTo>
                      <a:pt x="7963765" y="1139422"/>
                      <a:pt x="7619769" y="1086832"/>
                      <a:pt x="7383356" y="1120775"/>
                    </a:cubicBezTo>
                    <a:cubicBezTo>
                      <a:pt x="7146943" y="1154718"/>
                      <a:pt x="6983265" y="1064094"/>
                      <a:pt x="6724996" y="1120775"/>
                    </a:cubicBezTo>
                    <a:cubicBezTo>
                      <a:pt x="6466727" y="1177456"/>
                      <a:pt x="6373633" y="1068860"/>
                      <a:pt x="6248253" y="1120775"/>
                    </a:cubicBezTo>
                    <a:cubicBezTo>
                      <a:pt x="6122873" y="1172690"/>
                      <a:pt x="5983223" y="1107059"/>
                      <a:pt x="5862318" y="1120775"/>
                    </a:cubicBezTo>
                    <a:cubicBezTo>
                      <a:pt x="5741413" y="1134491"/>
                      <a:pt x="5565418" y="1109604"/>
                      <a:pt x="5385574" y="1120775"/>
                    </a:cubicBezTo>
                    <a:cubicBezTo>
                      <a:pt x="5205730" y="1131946"/>
                      <a:pt x="5118903" y="1072928"/>
                      <a:pt x="4908831" y="1120775"/>
                    </a:cubicBezTo>
                    <a:cubicBezTo>
                      <a:pt x="4698759" y="1168622"/>
                      <a:pt x="4694856" y="1097723"/>
                      <a:pt x="4613704" y="1120775"/>
                    </a:cubicBezTo>
                    <a:cubicBezTo>
                      <a:pt x="4532552" y="1143827"/>
                      <a:pt x="4161390" y="1109924"/>
                      <a:pt x="3955344" y="1120775"/>
                    </a:cubicBezTo>
                    <a:cubicBezTo>
                      <a:pt x="3749298" y="1131626"/>
                      <a:pt x="3678678" y="1077856"/>
                      <a:pt x="3478600" y="1120775"/>
                    </a:cubicBezTo>
                    <a:cubicBezTo>
                      <a:pt x="3278522" y="1163694"/>
                      <a:pt x="3218537" y="1108050"/>
                      <a:pt x="3092665" y="1120775"/>
                    </a:cubicBezTo>
                    <a:cubicBezTo>
                      <a:pt x="2966794" y="1133500"/>
                      <a:pt x="2645539" y="1033287"/>
                      <a:pt x="2343497" y="1120775"/>
                    </a:cubicBezTo>
                    <a:cubicBezTo>
                      <a:pt x="2041455" y="1208263"/>
                      <a:pt x="2089713" y="1096132"/>
                      <a:pt x="1957561" y="1120775"/>
                    </a:cubicBezTo>
                    <a:cubicBezTo>
                      <a:pt x="1825409" y="1145418"/>
                      <a:pt x="1646698" y="1118522"/>
                      <a:pt x="1390010" y="1120775"/>
                    </a:cubicBezTo>
                    <a:cubicBezTo>
                      <a:pt x="1133322" y="1123028"/>
                      <a:pt x="1080761" y="1102014"/>
                      <a:pt x="913266" y="1120775"/>
                    </a:cubicBezTo>
                    <a:cubicBezTo>
                      <a:pt x="745771" y="1139536"/>
                      <a:pt x="466282" y="1035347"/>
                      <a:pt x="186800" y="1120775"/>
                    </a:cubicBezTo>
                    <a:cubicBezTo>
                      <a:pt x="93167" y="1116500"/>
                      <a:pt x="385" y="1011318"/>
                      <a:pt x="0" y="933975"/>
                    </a:cubicBezTo>
                    <a:cubicBezTo>
                      <a:pt x="-35960" y="801737"/>
                      <a:pt x="36351" y="684639"/>
                      <a:pt x="0" y="560388"/>
                    </a:cubicBezTo>
                    <a:cubicBezTo>
                      <a:pt x="-36351" y="436137"/>
                      <a:pt x="25365" y="310364"/>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custGeom>
                        <a:avLst/>
                        <a:gdLst>
                          <a:gd name="connsiteX0" fmla="*/ 0 w 9454428"/>
                          <a:gd name="connsiteY0" fmla="*/ 632896 h 3797300"/>
                          <a:gd name="connsiteX1" fmla="*/ 632896 w 9454428"/>
                          <a:gd name="connsiteY1" fmla="*/ 0 h 3797300"/>
                          <a:gd name="connsiteX2" fmla="*/ 1054026 w 9454428"/>
                          <a:gd name="connsiteY2" fmla="*/ 0 h 3797300"/>
                          <a:gd name="connsiteX3" fmla="*/ 1638928 w 9454428"/>
                          <a:gd name="connsiteY3" fmla="*/ 0 h 3797300"/>
                          <a:gd name="connsiteX4" fmla="*/ 2387604 w 9454428"/>
                          <a:gd name="connsiteY4" fmla="*/ 0 h 3797300"/>
                          <a:gd name="connsiteX5" fmla="*/ 2726847 w 9454428"/>
                          <a:gd name="connsiteY5" fmla="*/ 0 h 3797300"/>
                          <a:gd name="connsiteX6" fmla="*/ 3229863 w 9454428"/>
                          <a:gd name="connsiteY6" fmla="*/ 0 h 3797300"/>
                          <a:gd name="connsiteX7" fmla="*/ 3569107 w 9454428"/>
                          <a:gd name="connsiteY7" fmla="*/ 0 h 3797300"/>
                          <a:gd name="connsiteX8" fmla="*/ 3990237 w 9454428"/>
                          <a:gd name="connsiteY8" fmla="*/ 0 h 3797300"/>
                          <a:gd name="connsiteX9" fmla="*/ 4738912 w 9454428"/>
                          <a:gd name="connsiteY9" fmla="*/ 0 h 3797300"/>
                          <a:gd name="connsiteX10" fmla="*/ 5160042 w 9454428"/>
                          <a:gd name="connsiteY10" fmla="*/ 0 h 3797300"/>
                          <a:gd name="connsiteX11" fmla="*/ 5826831 w 9454428"/>
                          <a:gd name="connsiteY11" fmla="*/ 0 h 3797300"/>
                          <a:gd name="connsiteX12" fmla="*/ 6166074 w 9454428"/>
                          <a:gd name="connsiteY12" fmla="*/ 0 h 3797300"/>
                          <a:gd name="connsiteX13" fmla="*/ 6750977 w 9454428"/>
                          <a:gd name="connsiteY13" fmla="*/ 0 h 3797300"/>
                          <a:gd name="connsiteX14" fmla="*/ 7499652 w 9454428"/>
                          <a:gd name="connsiteY14" fmla="*/ 0 h 3797300"/>
                          <a:gd name="connsiteX15" fmla="*/ 7838896 w 9454428"/>
                          <a:gd name="connsiteY15" fmla="*/ 0 h 3797300"/>
                          <a:gd name="connsiteX16" fmla="*/ 8821532 w 9454428"/>
                          <a:gd name="connsiteY16" fmla="*/ 0 h 3797300"/>
                          <a:gd name="connsiteX17" fmla="*/ 9454428 w 9454428"/>
                          <a:gd name="connsiteY17" fmla="*/ 632896 h 3797300"/>
                          <a:gd name="connsiteX18" fmla="*/ 9454428 w 9454428"/>
                          <a:gd name="connsiteY18" fmla="*/ 1139198 h 3797300"/>
                          <a:gd name="connsiteX19" fmla="*/ 9454428 w 9454428"/>
                          <a:gd name="connsiteY19" fmla="*/ 1645499 h 3797300"/>
                          <a:gd name="connsiteX20" fmla="*/ 9454428 w 9454428"/>
                          <a:gd name="connsiteY20" fmla="*/ 2075856 h 3797300"/>
                          <a:gd name="connsiteX21" fmla="*/ 9454428 w 9454428"/>
                          <a:gd name="connsiteY21" fmla="*/ 2632787 h 3797300"/>
                          <a:gd name="connsiteX22" fmla="*/ 9454428 w 9454428"/>
                          <a:gd name="connsiteY22" fmla="*/ 3164404 h 3797300"/>
                          <a:gd name="connsiteX23" fmla="*/ 8821532 w 9454428"/>
                          <a:gd name="connsiteY23" fmla="*/ 3797300 h 3797300"/>
                          <a:gd name="connsiteX24" fmla="*/ 8482289 w 9454428"/>
                          <a:gd name="connsiteY24" fmla="*/ 3797300 h 3797300"/>
                          <a:gd name="connsiteX25" fmla="*/ 7979272 w 9454428"/>
                          <a:gd name="connsiteY25" fmla="*/ 3797300 h 3797300"/>
                          <a:gd name="connsiteX26" fmla="*/ 7230597 w 9454428"/>
                          <a:gd name="connsiteY26" fmla="*/ 3797300 h 3797300"/>
                          <a:gd name="connsiteX27" fmla="*/ 6645694 w 9454428"/>
                          <a:gd name="connsiteY27" fmla="*/ 3797300 h 3797300"/>
                          <a:gd name="connsiteX28" fmla="*/ 6142678 w 9454428"/>
                          <a:gd name="connsiteY28" fmla="*/ 3797300 h 3797300"/>
                          <a:gd name="connsiteX29" fmla="*/ 5475889 w 9454428"/>
                          <a:gd name="connsiteY29" fmla="*/ 3797300 h 3797300"/>
                          <a:gd name="connsiteX30" fmla="*/ 4890987 w 9454428"/>
                          <a:gd name="connsiteY30" fmla="*/ 3797300 h 3797300"/>
                          <a:gd name="connsiteX31" fmla="*/ 4469857 w 9454428"/>
                          <a:gd name="connsiteY31" fmla="*/ 3797300 h 3797300"/>
                          <a:gd name="connsiteX32" fmla="*/ 3884954 w 9454428"/>
                          <a:gd name="connsiteY32" fmla="*/ 3797300 h 3797300"/>
                          <a:gd name="connsiteX33" fmla="*/ 3545711 w 9454428"/>
                          <a:gd name="connsiteY33" fmla="*/ 3797300 h 3797300"/>
                          <a:gd name="connsiteX34" fmla="*/ 2878922 w 9454428"/>
                          <a:gd name="connsiteY34" fmla="*/ 3797300 h 3797300"/>
                          <a:gd name="connsiteX35" fmla="*/ 2457792 w 9454428"/>
                          <a:gd name="connsiteY35" fmla="*/ 3797300 h 3797300"/>
                          <a:gd name="connsiteX36" fmla="*/ 1709117 w 9454428"/>
                          <a:gd name="connsiteY36" fmla="*/ 3797300 h 3797300"/>
                          <a:gd name="connsiteX37" fmla="*/ 632896 w 9454428"/>
                          <a:gd name="connsiteY37" fmla="*/ 3797300 h 3797300"/>
                          <a:gd name="connsiteX38" fmla="*/ 0 w 9454428"/>
                          <a:gd name="connsiteY38" fmla="*/ 3164404 h 3797300"/>
                          <a:gd name="connsiteX39" fmla="*/ 0 w 9454428"/>
                          <a:gd name="connsiteY39" fmla="*/ 2708733 h 3797300"/>
                          <a:gd name="connsiteX40" fmla="*/ 0 w 9454428"/>
                          <a:gd name="connsiteY40" fmla="*/ 2253061 h 3797300"/>
                          <a:gd name="connsiteX41" fmla="*/ 0 w 9454428"/>
                          <a:gd name="connsiteY41" fmla="*/ 1822705 h 3797300"/>
                          <a:gd name="connsiteX42" fmla="*/ 0 w 9454428"/>
                          <a:gd name="connsiteY42" fmla="*/ 1367033 h 3797300"/>
                          <a:gd name="connsiteX43" fmla="*/ 0 w 9454428"/>
                          <a:gd name="connsiteY43"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4428" h="3797300" fill="none" extrusionOk="0">
                            <a:moveTo>
                              <a:pt x="0" y="632896"/>
                            </a:moveTo>
                            <a:cubicBezTo>
                              <a:pt x="-72774" y="243093"/>
                              <a:pt x="349848" y="30221"/>
                              <a:pt x="632896" y="0"/>
                            </a:cubicBezTo>
                            <a:cubicBezTo>
                              <a:pt x="753967" y="-6302"/>
                              <a:pt x="948315" y="24969"/>
                              <a:pt x="1054026" y="0"/>
                            </a:cubicBezTo>
                            <a:cubicBezTo>
                              <a:pt x="1159737" y="-24969"/>
                              <a:pt x="1461772" y="23357"/>
                              <a:pt x="1638928" y="0"/>
                            </a:cubicBezTo>
                            <a:cubicBezTo>
                              <a:pt x="1816084" y="-23357"/>
                              <a:pt x="2022818" y="29381"/>
                              <a:pt x="2387604" y="0"/>
                            </a:cubicBezTo>
                            <a:cubicBezTo>
                              <a:pt x="2752390" y="-29381"/>
                              <a:pt x="2572038" y="29237"/>
                              <a:pt x="2726847" y="0"/>
                            </a:cubicBezTo>
                            <a:cubicBezTo>
                              <a:pt x="2881656" y="-29237"/>
                              <a:pt x="3087308" y="38297"/>
                              <a:pt x="3229863" y="0"/>
                            </a:cubicBezTo>
                            <a:cubicBezTo>
                              <a:pt x="3372418" y="-38297"/>
                              <a:pt x="3431411" y="15210"/>
                              <a:pt x="3569107" y="0"/>
                            </a:cubicBezTo>
                            <a:cubicBezTo>
                              <a:pt x="3706803" y="-15210"/>
                              <a:pt x="3863347" y="40550"/>
                              <a:pt x="3990237" y="0"/>
                            </a:cubicBezTo>
                            <a:cubicBezTo>
                              <a:pt x="4117127" y="-40550"/>
                              <a:pt x="4502690" y="68178"/>
                              <a:pt x="4738912" y="0"/>
                            </a:cubicBezTo>
                            <a:cubicBezTo>
                              <a:pt x="4975135" y="-68178"/>
                              <a:pt x="4967806" y="46353"/>
                              <a:pt x="5160042" y="0"/>
                            </a:cubicBezTo>
                            <a:cubicBezTo>
                              <a:pt x="5352278" y="-46353"/>
                              <a:pt x="5605885" y="39825"/>
                              <a:pt x="5826831" y="0"/>
                            </a:cubicBezTo>
                            <a:cubicBezTo>
                              <a:pt x="6047777" y="-39825"/>
                              <a:pt x="5998331" y="17157"/>
                              <a:pt x="6166074" y="0"/>
                            </a:cubicBezTo>
                            <a:cubicBezTo>
                              <a:pt x="6333817" y="-17157"/>
                              <a:pt x="6479435" y="28362"/>
                              <a:pt x="6750977" y="0"/>
                            </a:cubicBezTo>
                            <a:cubicBezTo>
                              <a:pt x="7022519" y="-28362"/>
                              <a:pt x="7134587" y="27638"/>
                              <a:pt x="7499652" y="0"/>
                            </a:cubicBezTo>
                            <a:cubicBezTo>
                              <a:pt x="7864718" y="-27638"/>
                              <a:pt x="7689441" y="15624"/>
                              <a:pt x="7838896" y="0"/>
                            </a:cubicBezTo>
                            <a:cubicBezTo>
                              <a:pt x="7988351" y="-15624"/>
                              <a:pt x="8456391" y="41300"/>
                              <a:pt x="8821532" y="0"/>
                            </a:cubicBezTo>
                            <a:cubicBezTo>
                              <a:pt x="9231473" y="22548"/>
                              <a:pt x="9445577" y="293617"/>
                              <a:pt x="9454428" y="632896"/>
                            </a:cubicBezTo>
                            <a:cubicBezTo>
                              <a:pt x="9480203" y="871249"/>
                              <a:pt x="9430803" y="936820"/>
                              <a:pt x="9454428" y="1139198"/>
                            </a:cubicBezTo>
                            <a:cubicBezTo>
                              <a:pt x="9478053" y="1341576"/>
                              <a:pt x="9406525" y="1412463"/>
                              <a:pt x="9454428" y="1645499"/>
                            </a:cubicBezTo>
                            <a:cubicBezTo>
                              <a:pt x="9502331" y="1878535"/>
                              <a:pt x="9424016" y="1943037"/>
                              <a:pt x="9454428" y="2075856"/>
                            </a:cubicBezTo>
                            <a:cubicBezTo>
                              <a:pt x="9484840" y="2208675"/>
                              <a:pt x="9416128" y="2512263"/>
                              <a:pt x="9454428" y="2632787"/>
                            </a:cubicBezTo>
                            <a:cubicBezTo>
                              <a:pt x="9492728" y="2753311"/>
                              <a:pt x="9438609" y="2974787"/>
                              <a:pt x="9454428" y="3164404"/>
                            </a:cubicBezTo>
                            <a:cubicBezTo>
                              <a:pt x="9533744" y="3519975"/>
                              <a:pt x="9099941" y="3848816"/>
                              <a:pt x="8821532" y="3797300"/>
                            </a:cubicBezTo>
                            <a:cubicBezTo>
                              <a:pt x="8745512" y="3830625"/>
                              <a:pt x="8566045" y="3796583"/>
                              <a:pt x="8482289" y="3797300"/>
                            </a:cubicBezTo>
                            <a:cubicBezTo>
                              <a:pt x="8398533" y="3798017"/>
                              <a:pt x="8121703" y="3768540"/>
                              <a:pt x="7979272" y="3797300"/>
                            </a:cubicBezTo>
                            <a:cubicBezTo>
                              <a:pt x="7836841" y="3826060"/>
                              <a:pt x="7572117" y="3763973"/>
                              <a:pt x="7230597" y="3797300"/>
                            </a:cubicBezTo>
                            <a:cubicBezTo>
                              <a:pt x="6889077" y="3830627"/>
                              <a:pt x="6865402" y="3759554"/>
                              <a:pt x="6645694" y="3797300"/>
                            </a:cubicBezTo>
                            <a:cubicBezTo>
                              <a:pt x="6425986" y="3835046"/>
                              <a:pt x="6311113" y="3776136"/>
                              <a:pt x="6142678" y="3797300"/>
                            </a:cubicBezTo>
                            <a:cubicBezTo>
                              <a:pt x="5974243" y="3818464"/>
                              <a:pt x="5663426" y="3745990"/>
                              <a:pt x="5475889" y="3797300"/>
                            </a:cubicBezTo>
                            <a:cubicBezTo>
                              <a:pt x="5288352" y="3848610"/>
                              <a:pt x="5065362" y="3755674"/>
                              <a:pt x="4890987" y="3797300"/>
                            </a:cubicBezTo>
                            <a:cubicBezTo>
                              <a:pt x="4716612" y="3838926"/>
                              <a:pt x="4617722" y="3754535"/>
                              <a:pt x="4469857" y="3797300"/>
                            </a:cubicBezTo>
                            <a:cubicBezTo>
                              <a:pt x="4321992" y="3840065"/>
                              <a:pt x="4056031" y="3790221"/>
                              <a:pt x="3884954" y="3797300"/>
                            </a:cubicBezTo>
                            <a:cubicBezTo>
                              <a:pt x="3713877" y="3804379"/>
                              <a:pt x="3707267" y="3761875"/>
                              <a:pt x="3545711" y="3797300"/>
                            </a:cubicBezTo>
                            <a:cubicBezTo>
                              <a:pt x="3384155" y="3832725"/>
                              <a:pt x="3105958" y="3743503"/>
                              <a:pt x="2878922" y="3797300"/>
                            </a:cubicBezTo>
                            <a:cubicBezTo>
                              <a:pt x="2651886" y="3851097"/>
                              <a:pt x="2579693" y="3746857"/>
                              <a:pt x="2457792" y="3797300"/>
                            </a:cubicBezTo>
                            <a:cubicBezTo>
                              <a:pt x="2335891" y="3847743"/>
                              <a:pt x="1988256" y="3775275"/>
                              <a:pt x="1709117" y="3797300"/>
                            </a:cubicBezTo>
                            <a:cubicBezTo>
                              <a:pt x="1429978" y="3819325"/>
                              <a:pt x="1112756" y="3778467"/>
                              <a:pt x="632896" y="3797300"/>
                            </a:cubicBezTo>
                            <a:cubicBezTo>
                              <a:pt x="322658" y="3796045"/>
                              <a:pt x="76845" y="3476558"/>
                              <a:pt x="0" y="3164404"/>
                            </a:cubicBezTo>
                            <a:cubicBezTo>
                              <a:pt x="-14821" y="2953500"/>
                              <a:pt x="34316" y="2844252"/>
                              <a:pt x="0" y="2708733"/>
                            </a:cubicBezTo>
                            <a:cubicBezTo>
                              <a:pt x="-34316" y="2573214"/>
                              <a:pt x="51921" y="2372362"/>
                              <a:pt x="0" y="2253061"/>
                            </a:cubicBezTo>
                            <a:cubicBezTo>
                              <a:pt x="-51921" y="2133760"/>
                              <a:pt x="12216" y="2029043"/>
                              <a:pt x="0" y="1822705"/>
                            </a:cubicBezTo>
                            <a:cubicBezTo>
                              <a:pt x="-12216" y="1616367"/>
                              <a:pt x="18941" y="1494404"/>
                              <a:pt x="0" y="1367033"/>
                            </a:cubicBezTo>
                            <a:cubicBezTo>
                              <a:pt x="-18941" y="1239662"/>
                              <a:pt x="33216" y="993620"/>
                              <a:pt x="0" y="632896"/>
                            </a:cubicBezTo>
                            <a:close/>
                          </a:path>
                          <a:path w="9454428" h="3797300" stroke="0" extrusionOk="0">
                            <a:moveTo>
                              <a:pt x="0" y="632896"/>
                            </a:moveTo>
                            <a:cubicBezTo>
                              <a:pt x="62837" y="333267"/>
                              <a:pt x="196239" y="32772"/>
                              <a:pt x="632896" y="0"/>
                            </a:cubicBezTo>
                            <a:cubicBezTo>
                              <a:pt x="748257" y="-4095"/>
                              <a:pt x="864732" y="46085"/>
                              <a:pt x="1054026" y="0"/>
                            </a:cubicBezTo>
                            <a:cubicBezTo>
                              <a:pt x="1243320" y="-46085"/>
                              <a:pt x="1298878" y="21816"/>
                              <a:pt x="1475156" y="0"/>
                            </a:cubicBezTo>
                            <a:cubicBezTo>
                              <a:pt x="1651434" y="-21816"/>
                              <a:pt x="2071592" y="64001"/>
                              <a:pt x="2223831" y="0"/>
                            </a:cubicBezTo>
                            <a:cubicBezTo>
                              <a:pt x="2376070" y="-64001"/>
                              <a:pt x="2506932" y="19481"/>
                              <a:pt x="2726847" y="0"/>
                            </a:cubicBezTo>
                            <a:cubicBezTo>
                              <a:pt x="2946762" y="-19481"/>
                              <a:pt x="3060130" y="11237"/>
                              <a:pt x="3229863" y="0"/>
                            </a:cubicBezTo>
                            <a:cubicBezTo>
                              <a:pt x="3399596" y="-11237"/>
                              <a:pt x="3685373" y="50873"/>
                              <a:pt x="3814766" y="0"/>
                            </a:cubicBezTo>
                            <a:cubicBezTo>
                              <a:pt x="3944159" y="-50873"/>
                              <a:pt x="4173758" y="49195"/>
                              <a:pt x="4399669" y="0"/>
                            </a:cubicBezTo>
                            <a:cubicBezTo>
                              <a:pt x="4625580" y="-49195"/>
                              <a:pt x="4848510" y="39081"/>
                              <a:pt x="4984571" y="0"/>
                            </a:cubicBezTo>
                            <a:cubicBezTo>
                              <a:pt x="5120632" y="-39081"/>
                              <a:pt x="5225525" y="14270"/>
                              <a:pt x="5405701" y="0"/>
                            </a:cubicBezTo>
                            <a:cubicBezTo>
                              <a:pt x="5585877" y="-14270"/>
                              <a:pt x="5797277" y="56353"/>
                              <a:pt x="5990604" y="0"/>
                            </a:cubicBezTo>
                            <a:cubicBezTo>
                              <a:pt x="6183931" y="-56353"/>
                              <a:pt x="6518836" y="14089"/>
                              <a:pt x="6657392" y="0"/>
                            </a:cubicBezTo>
                            <a:cubicBezTo>
                              <a:pt x="6795948" y="-14089"/>
                              <a:pt x="7000827" y="73415"/>
                              <a:pt x="7324181" y="0"/>
                            </a:cubicBezTo>
                            <a:cubicBezTo>
                              <a:pt x="7647535" y="-73415"/>
                              <a:pt x="7709193" y="12170"/>
                              <a:pt x="7827198" y="0"/>
                            </a:cubicBezTo>
                            <a:cubicBezTo>
                              <a:pt x="7945203" y="-12170"/>
                              <a:pt x="8103590" y="5847"/>
                              <a:pt x="8248327" y="0"/>
                            </a:cubicBezTo>
                            <a:cubicBezTo>
                              <a:pt x="8393064" y="-5847"/>
                              <a:pt x="8613224" y="2201"/>
                              <a:pt x="8821532" y="0"/>
                            </a:cubicBezTo>
                            <a:cubicBezTo>
                              <a:pt x="9161344" y="63029"/>
                              <a:pt x="9391608" y="295893"/>
                              <a:pt x="9454428" y="632896"/>
                            </a:cubicBezTo>
                            <a:cubicBezTo>
                              <a:pt x="9477118" y="754489"/>
                              <a:pt x="9451783" y="905579"/>
                              <a:pt x="9454428" y="1088567"/>
                            </a:cubicBezTo>
                            <a:cubicBezTo>
                              <a:pt x="9457073" y="1271555"/>
                              <a:pt x="9408785" y="1442879"/>
                              <a:pt x="9454428" y="1594869"/>
                            </a:cubicBezTo>
                            <a:cubicBezTo>
                              <a:pt x="9500071" y="1746859"/>
                              <a:pt x="9448470" y="1912691"/>
                              <a:pt x="9454428" y="2126486"/>
                            </a:cubicBezTo>
                            <a:cubicBezTo>
                              <a:pt x="9460386" y="2340281"/>
                              <a:pt x="9395512" y="2386025"/>
                              <a:pt x="9454428" y="2632787"/>
                            </a:cubicBezTo>
                            <a:cubicBezTo>
                              <a:pt x="9513344" y="2879549"/>
                              <a:pt x="9434313" y="2961060"/>
                              <a:pt x="9454428" y="3164404"/>
                            </a:cubicBezTo>
                            <a:cubicBezTo>
                              <a:pt x="9502303" y="3584207"/>
                              <a:pt x="9158921" y="3792663"/>
                              <a:pt x="8821532" y="3797300"/>
                            </a:cubicBezTo>
                            <a:cubicBezTo>
                              <a:pt x="8640149" y="3812491"/>
                              <a:pt x="8413798" y="3762558"/>
                              <a:pt x="8236629" y="3797300"/>
                            </a:cubicBezTo>
                            <a:cubicBezTo>
                              <a:pt x="8059460" y="3832042"/>
                              <a:pt x="7785835" y="3752822"/>
                              <a:pt x="7487954" y="3797300"/>
                            </a:cubicBezTo>
                            <a:cubicBezTo>
                              <a:pt x="7190073" y="3841778"/>
                              <a:pt x="7035678" y="3783214"/>
                              <a:pt x="6821165" y="3797300"/>
                            </a:cubicBezTo>
                            <a:cubicBezTo>
                              <a:pt x="6606652" y="3811386"/>
                              <a:pt x="6566219" y="3769796"/>
                              <a:pt x="6318149" y="3797300"/>
                            </a:cubicBezTo>
                            <a:cubicBezTo>
                              <a:pt x="6070079" y="3824804"/>
                              <a:pt x="6089753" y="3789967"/>
                              <a:pt x="5897019" y="3797300"/>
                            </a:cubicBezTo>
                            <a:cubicBezTo>
                              <a:pt x="5704285" y="3804633"/>
                              <a:pt x="5615416" y="3787623"/>
                              <a:pt x="5394003" y="3797300"/>
                            </a:cubicBezTo>
                            <a:cubicBezTo>
                              <a:pt x="5172590" y="3806977"/>
                              <a:pt x="5057725" y="3756290"/>
                              <a:pt x="4890987" y="3797300"/>
                            </a:cubicBezTo>
                            <a:cubicBezTo>
                              <a:pt x="4724249" y="3838310"/>
                              <a:pt x="4654073" y="3787945"/>
                              <a:pt x="4551743" y="3797300"/>
                            </a:cubicBezTo>
                            <a:cubicBezTo>
                              <a:pt x="4449413" y="3806655"/>
                              <a:pt x="4062395" y="3729613"/>
                              <a:pt x="3884954" y="3797300"/>
                            </a:cubicBezTo>
                            <a:cubicBezTo>
                              <a:pt x="3707513" y="3864987"/>
                              <a:pt x="3593068" y="3775149"/>
                              <a:pt x="3381938" y="3797300"/>
                            </a:cubicBezTo>
                            <a:cubicBezTo>
                              <a:pt x="3170808" y="3819451"/>
                              <a:pt x="3127429" y="3795550"/>
                              <a:pt x="2960808" y="3797300"/>
                            </a:cubicBezTo>
                            <a:cubicBezTo>
                              <a:pt x="2794187" y="3799050"/>
                              <a:pt x="2452928" y="3749225"/>
                              <a:pt x="2212133" y="3797300"/>
                            </a:cubicBezTo>
                            <a:cubicBezTo>
                              <a:pt x="1971338" y="3845375"/>
                              <a:pt x="1907800" y="3796399"/>
                              <a:pt x="1791003" y="3797300"/>
                            </a:cubicBezTo>
                            <a:cubicBezTo>
                              <a:pt x="1674206" y="3798201"/>
                              <a:pt x="1385792" y="3774404"/>
                              <a:pt x="1206101" y="3797300"/>
                            </a:cubicBezTo>
                            <a:cubicBezTo>
                              <a:pt x="1026410" y="3820196"/>
                              <a:pt x="761053" y="3782410"/>
                              <a:pt x="632896" y="3797300"/>
                            </a:cubicBezTo>
                            <a:cubicBezTo>
                              <a:pt x="281547" y="3813236"/>
                              <a:pt x="25125" y="3463468"/>
                              <a:pt x="0" y="3164404"/>
                            </a:cubicBezTo>
                            <a:cubicBezTo>
                              <a:pt x="-17416" y="2957641"/>
                              <a:pt x="41449" y="2781352"/>
                              <a:pt x="0" y="2683417"/>
                            </a:cubicBezTo>
                            <a:cubicBezTo>
                              <a:pt x="-41449" y="2585482"/>
                              <a:pt x="35189" y="2359388"/>
                              <a:pt x="0" y="2126486"/>
                            </a:cubicBezTo>
                            <a:cubicBezTo>
                              <a:pt x="-35189" y="1893584"/>
                              <a:pt x="51688" y="1797723"/>
                              <a:pt x="0" y="1670814"/>
                            </a:cubicBezTo>
                            <a:cubicBezTo>
                              <a:pt x="-51688" y="1543905"/>
                              <a:pt x="1104" y="1276468"/>
                              <a:pt x="0" y="1164513"/>
                            </a:cubicBezTo>
                            <a:cubicBezTo>
                              <a:pt x="-1104" y="1052558"/>
                              <a:pt x="5495" y="754861"/>
                              <a:pt x="0" y="63289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id="{4D6614E0-AF0A-3B78-27F0-AE6511E4A2B4}"/>
                  </a:ext>
                </a:extLst>
              </p:cNvPr>
              <p:cNvSpPr txBox="1"/>
              <p:nvPr/>
            </p:nvSpPr>
            <p:spPr>
              <a:xfrm>
                <a:off x="2994429" y="1469874"/>
                <a:ext cx="6341145" cy="304698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bài thơ Trong lời mẹ hát muốn nói về điều gì?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Những kỉ niệm thân thương thời thơ ấu.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Lòng biết ơn đối với cha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Vẻ đẹp và ý nghĩa của những bài hát ru.</a:t>
                </a:r>
                <a:endParaRPr kumimoji="0" lang="en-US" sz="2800"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aphic 14">
              <a:extLst>
                <a:ext uri="{FF2B5EF4-FFF2-40B4-BE49-F238E27FC236}">
                  <a16:creationId xmlns:a16="http://schemas.microsoft.com/office/drawing/2014/main" id="{353EEB79-2E0A-F983-1F00-2B34F59F0970}"/>
                </a:ext>
              </a:extLst>
            </p:cNvPr>
            <p:cNvGrpSpPr/>
            <p:nvPr/>
          </p:nvGrpSpPr>
          <p:grpSpPr>
            <a:xfrm>
              <a:off x="2771478" y="850168"/>
              <a:ext cx="209309" cy="606323"/>
              <a:chOff x="2771478" y="356981"/>
              <a:chExt cx="209309" cy="606323"/>
            </a:xfrm>
          </p:grpSpPr>
          <p:sp>
            <p:nvSpPr>
              <p:cNvPr id="6" name="Freeform: Shape 5">
                <a:extLst>
                  <a:ext uri="{FF2B5EF4-FFF2-40B4-BE49-F238E27FC236}">
                    <a16:creationId xmlns:a16="http://schemas.microsoft.com/office/drawing/2014/main" id="{FA2E52B5-D3FE-ECB9-FC42-76CF34ABABD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aphic 14">
                <a:extLst>
                  <a:ext uri="{FF2B5EF4-FFF2-40B4-BE49-F238E27FC236}">
                    <a16:creationId xmlns:a16="http://schemas.microsoft.com/office/drawing/2014/main" id="{2C40E1A2-F14F-3909-6A59-E625A6ECAB01}"/>
                  </a:ext>
                </a:extLst>
              </p:cNvPr>
              <p:cNvGrpSpPr/>
              <p:nvPr/>
            </p:nvGrpSpPr>
            <p:grpSpPr>
              <a:xfrm>
                <a:off x="2771478" y="909608"/>
                <a:ext cx="209309" cy="53696"/>
                <a:chOff x="2771478" y="909608"/>
                <a:chExt cx="209309" cy="53696"/>
              </a:xfrm>
              <a:solidFill>
                <a:srgbClr val="434040"/>
              </a:solidFill>
            </p:grpSpPr>
            <p:sp>
              <p:nvSpPr>
                <p:cNvPr id="14" name="Freeform: Shape 13">
                  <a:extLst>
                    <a:ext uri="{FF2B5EF4-FFF2-40B4-BE49-F238E27FC236}">
                      <a16:creationId xmlns:a16="http://schemas.microsoft.com/office/drawing/2014/main" id="{071186AC-333C-EF79-9B74-E7A5A652E290}"/>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Freeform: Shape 14">
                  <a:extLst>
                    <a:ext uri="{FF2B5EF4-FFF2-40B4-BE49-F238E27FC236}">
                      <a16:creationId xmlns:a16="http://schemas.microsoft.com/office/drawing/2014/main" id="{9833667C-E2A8-B302-290A-D78997D34395}"/>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Freeform: Shape 15">
                  <a:extLst>
                    <a:ext uri="{FF2B5EF4-FFF2-40B4-BE49-F238E27FC236}">
                      <a16:creationId xmlns:a16="http://schemas.microsoft.com/office/drawing/2014/main" id="{DE9BDC72-6B90-09A3-AF18-5567DA729820}"/>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8" name="Freeform: Shape 7">
                <a:extLst>
                  <a:ext uri="{FF2B5EF4-FFF2-40B4-BE49-F238E27FC236}">
                    <a16:creationId xmlns:a16="http://schemas.microsoft.com/office/drawing/2014/main" id="{14BE97E7-A2F3-E98C-0539-D6B417B19A6C}"/>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Freeform: Shape 8">
                <a:extLst>
                  <a:ext uri="{FF2B5EF4-FFF2-40B4-BE49-F238E27FC236}">
                    <a16:creationId xmlns:a16="http://schemas.microsoft.com/office/drawing/2014/main" id="{2072721C-B097-3563-FDFE-FB2DF64D1DD2}"/>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Freeform: Shape 9">
                <a:extLst>
                  <a:ext uri="{FF2B5EF4-FFF2-40B4-BE49-F238E27FC236}">
                    <a16:creationId xmlns:a16="http://schemas.microsoft.com/office/drawing/2014/main" id="{D274C974-24D9-7CFD-FE45-5AEC45B8F772}"/>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aphic 14">
                <a:extLst>
                  <a:ext uri="{FF2B5EF4-FFF2-40B4-BE49-F238E27FC236}">
                    <a16:creationId xmlns:a16="http://schemas.microsoft.com/office/drawing/2014/main" id="{ACAE33AF-EA77-9767-F11D-2CC4973DAFDB}"/>
                  </a:ext>
                </a:extLst>
              </p:cNvPr>
              <p:cNvGrpSpPr/>
              <p:nvPr/>
            </p:nvGrpSpPr>
            <p:grpSpPr>
              <a:xfrm>
                <a:off x="2782474" y="368097"/>
                <a:ext cx="137739" cy="37574"/>
                <a:chOff x="2782474" y="368097"/>
                <a:chExt cx="137739" cy="37574"/>
              </a:xfrm>
              <a:solidFill>
                <a:srgbClr val="434040"/>
              </a:solidFill>
            </p:grpSpPr>
            <p:sp>
              <p:nvSpPr>
                <p:cNvPr id="12" name="Freeform: Shape 11">
                  <a:extLst>
                    <a:ext uri="{FF2B5EF4-FFF2-40B4-BE49-F238E27FC236}">
                      <a16:creationId xmlns:a16="http://schemas.microsoft.com/office/drawing/2014/main" id="{E638E22F-D72A-5790-14E6-C27832386BD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Freeform: Shape 12">
                  <a:extLst>
                    <a:ext uri="{FF2B5EF4-FFF2-40B4-BE49-F238E27FC236}">
                      <a16:creationId xmlns:a16="http://schemas.microsoft.com/office/drawing/2014/main" id="{1B5E5ECA-79F8-DDC5-8EF6-7EAB16939987}"/>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19" name="TextBox 18">
            <a:extLst>
              <a:ext uri="{FF2B5EF4-FFF2-40B4-BE49-F238E27FC236}">
                <a16:creationId xmlns:a16="http://schemas.microsoft.com/office/drawing/2014/main" id="{D49DD7A3-59A5-1C33-2829-6A723213019A}"/>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sp>
        <p:nvSpPr>
          <p:cNvPr id="22" name="Oval 21">
            <a:extLst>
              <a:ext uri="{FF2B5EF4-FFF2-40B4-BE49-F238E27FC236}">
                <a16:creationId xmlns:a16="http://schemas.microsoft.com/office/drawing/2014/main" id="{F87C7B15-A6E1-AAD4-51E0-AC6F074858F2}"/>
              </a:ext>
            </a:extLst>
          </p:cNvPr>
          <p:cNvSpPr/>
          <p:nvPr/>
        </p:nvSpPr>
        <p:spPr>
          <a:xfrm>
            <a:off x="2019300" y="3105150"/>
            <a:ext cx="5238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descr="C:\Users\ADMIN\Desktop\Untitled.jpg">
            <a:hlinkClick r:id="rId3" action="ppaction://hlinksldjump"/>
            <a:extLst>
              <a:ext uri="{FF2B5EF4-FFF2-40B4-BE49-F238E27FC236}">
                <a16:creationId xmlns:a16="http://schemas.microsoft.com/office/drawing/2014/main" id="{BC90024A-1205-DE06-4F22-A64DDCEE5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0548328" y="5286375"/>
            <a:ext cx="1089954" cy="107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0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4.16667E-6 4.44444E-6 L -0.56667 -0.05556 " pathEditMode="relative" rAng="0" ptsTypes="AA">
                                      <p:cBhvr>
                                        <p:cTn id="17" dur="2000" fill="hold"/>
                                        <p:tgtEl>
                                          <p:spTgt spid="23"/>
                                        </p:tgtEl>
                                        <p:attrNameLst>
                                          <p:attrName>ppt_x</p:attrName>
                                          <p:attrName>ppt_y</p:attrName>
                                        </p:attrNameLst>
                                      </p:cBhvr>
                                      <p:rCtr x="-28333" y="-2778"/>
                                    </p:animMotion>
                                  </p:childTnLst>
                                </p:cTn>
                              </p:par>
                            </p:childTnLst>
                          </p:cTn>
                        </p:par>
                      </p:childTnLst>
                    </p:cTn>
                  </p:par>
                </p:childTnLst>
              </p:cTn>
              <p:nextCondLst>
                <p:cond evt="onClick" delay="0">
                  <p:tgtEl>
                    <p:spTgt spid="23"/>
                  </p:tgtEl>
                </p:cond>
              </p:nextCondLst>
            </p:seq>
          </p:childTnLst>
        </p:cTn>
      </p:par>
    </p:tnLst>
    <p:bldLst>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48ACB-C1E4-3BC8-0607-C5763CA4FE9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A_图片 6">
            <a:extLst>
              <a:ext uri="{FF2B5EF4-FFF2-40B4-BE49-F238E27FC236}">
                <a16:creationId xmlns:a16="http://schemas.microsoft.com/office/drawing/2014/main" id="{296C1541-9A92-C299-7DBC-FDF42518C4B6}"/>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666999" y="0"/>
            <a:ext cx="9525001" cy="6858000"/>
          </a:xfrm>
          <a:prstGeom prst="rect">
            <a:avLst/>
          </a:prstGeom>
        </p:spPr>
      </p:pic>
      <p:pic>
        <p:nvPicPr>
          <p:cNvPr id="7" name="PA_图片 4">
            <a:extLst>
              <a:ext uri="{FF2B5EF4-FFF2-40B4-BE49-F238E27FC236}">
                <a16:creationId xmlns:a16="http://schemas.microsoft.com/office/drawing/2014/main" id="{75060621-46F6-8F57-EAF8-CE25C42C65F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sp>
        <p:nvSpPr>
          <p:cNvPr id="9" name="TextBox 8">
            <a:extLst>
              <a:ext uri="{FF2B5EF4-FFF2-40B4-BE49-F238E27FC236}">
                <a16:creationId xmlns:a16="http://schemas.microsoft.com/office/drawing/2014/main" id="{C1BA1359-C516-48EE-09E2-2B8696F45A74}"/>
              </a:ext>
            </a:extLst>
          </p:cNvPr>
          <p:cNvSpPr txBox="1"/>
          <p:nvPr/>
        </p:nvSpPr>
        <p:spPr>
          <a:xfrm>
            <a:off x="4133969" y="2790067"/>
            <a:ext cx="5933956" cy="2308324"/>
          </a:xfrm>
          <a:prstGeom prst="rect">
            <a:avLst/>
          </a:prstGeom>
          <a:noFill/>
        </p:spPr>
        <p:txBody>
          <a:bodyPr wrap="square" rtlCol="0">
            <a:spAutoFit/>
          </a:bodyPr>
          <a:lstStyle/>
          <a:p>
            <a:pPr lvl="0" algn="just">
              <a:defRPr/>
            </a:pPr>
            <a:r>
              <a:rPr lang="vi-V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Bài thơ nói lên lòng biết ơn của người con trước công lao nuôi nấng, dạy dỗ của người mẹ.</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TextBox 9">
            <a:extLst>
              <a:ext uri="{FF2B5EF4-FFF2-40B4-BE49-F238E27FC236}">
                <a16:creationId xmlns:a16="http://schemas.microsoft.com/office/drawing/2014/main" id="{0770B79F-26BB-63C5-7367-A5E0754EC54F}"/>
              </a:ext>
            </a:extLst>
          </p:cNvPr>
          <p:cNvSpPr txBox="1"/>
          <p:nvPr/>
        </p:nvSpPr>
        <p:spPr>
          <a:xfrm>
            <a:off x="5138770" y="2067546"/>
            <a:ext cx="383310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thơ: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4867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A_图片 4">
            <a:extLst>
              <a:ext uri="{FF2B5EF4-FFF2-40B4-BE49-F238E27FC236}">
                <a16:creationId xmlns:a16="http://schemas.microsoft.com/office/drawing/2014/main" id="{91F563A7-3B5B-32A8-9EBA-FE30903B78D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4522404" y="431725"/>
            <a:ext cx="6833853" cy="5415830"/>
          </a:xfrm>
          <a:prstGeom prst="rect">
            <a:avLst/>
          </a:prstGeom>
        </p:spPr>
      </p:pic>
      <p:sp>
        <p:nvSpPr>
          <p:cNvPr id="6" name="Rectangle 5">
            <a:extLst>
              <a:ext uri="{FF2B5EF4-FFF2-40B4-BE49-F238E27FC236}">
                <a16:creationId xmlns:a16="http://schemas.microsoft.com/office/drawing/2014/main" id="{352BEE3B-2FA5-9151-DBC7-2D95F2E73BD9}"/>
              </a:ext>
            </a:extLst>
          </p:cNvPr>
          <p:cNvSpPr/>
          <p:nvPr/>
        </p:nvSpPr>
        <p:spPr>
          <a:xfrm>
            <a:off x="5289011" y="2532699"/>
            <a:ext cx="5565801" cy="1754326"/>
          </a:xfrm>
          <a:prstGeom prst="rect">
            <a:avLst/>
          </a:prstGeom>
        </p:spPr>
        <p:txBody>
          <a:bodyPr wrap="square">
            <a:spAutoFit/>
          </a:bodyPr>
          <a:lstStyle/>
          <a:p>
            <a:pPr lvl="0" algn="ctr">
              <a:defRPr/>
            </a:pPr>
            <a:r>
              <a:rPr lang="vi-VN" altLang="zh-CN" sz="5400" b="1" kern="0" dirty="0">
                <a:solidFill>
                  <a:srgbClr val="0070C0"/>
                </a:solidFill>
                <a:ea typeface="inpin heiti" charset="-122"/>
                <a:cs typeface="Times New Roman" panose="02020603050405020304" pitchFamily="18" charset="0"/>
              </a:rPr>
              <a:t>Học thuộc lòng 3 khổ thơ cuối </a:t>
            </a:r>
            <a:endParaRPr kumimoji="0" lang="zh-CN" altLang="en-US" sz="54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pic>
        <p:nvPicPr>
          <p:cNvPr id="8" name="Picture 7" descr="A group of kids sitting at a table&#10;&#10;Description automatically generated with low confidence">
            <a:extLst>
              <a:ext uri="{FF2B5EF4-FFF2-40B4-BE49-F238E27FC236}">
                <a16:creationId xmlns:a16="http://schemas.microsoft.com/office/drawing/2014/main" id="{AB7317FA-F128-FCFC-4F6E-9167B86463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347" y="4042929"/>
            <a:ext cx="3629025" cy="1847850"/>
          </a:xfrm>
          <a:prstGeom prst="rect">
            <a:avLst/>
          </a:prstGeom>
        </p:spPr>
      </p:pic>
    </p:spTree>
    <p:extLst>
      <p:ext uri="{BB962C8B-B14F-4D97-AF65-F5344CB8AC3E}">
        <p14:creationId xmlns:p14="http://schemas.microsoft.com/office/powerpoint/2010/main" val="305949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gặp trong lời mẹ hát</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Cánh cò trắng, dải đồng xanh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yêu màu vàng hoa mướp </a:t>
            </a:r>
          </a:p>
          <a:p>
            <a:pPr lvl="0" algn="just"/>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“Con gà cục tác lá chanh".</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6918071" y="1939723"/>
            <a:ext cx="2653991" cy="1054080"/>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1826735" y="2743730"/>
            <a:ext cx="2538787" cy="1060276"/>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7311698" y="3491771"/>
            <a:ext cx="3602108" cy="1084646"/>
          </a:xfrm>
          <a:prstGeom prst="rect">
            <a:avLst/>
          </a:prstGeom>
        </p:spPr>
      </p:pic>
      <p:pic>
        <p:nvPicPr>
          <p:cNvPr id="13" name="Picture 12">
            <a:extLst>
              <a:ext uri="{FF2B5EF4-FFF2-40B4-BE49-F238E27FC236}">
                <a16:creationId xmlns:a16="http://schemas.microsoft.com/office/drawing/2014/main" id="{EFF7DAEC-CE9D-A855-11BD-0DFA34F4623A}"/>
              </a:ext>
            </a:extLst>
          </p:cNvPr>
          <p:cNvPicPr>
            <a:picLocks noChangeAspect="1"/>
          </p:cNvPicPr>
          <p:nvPr/>
        </p:nvPicPr>
        <p:blipFill>
          <a:blip r:embed="rId5"/>
          <a:stretch>
            <a:fillRect/>
          </a:stretch>
        </p:blipFill>
        <p:spPr>
          <a:xfrm>
            <a:off x="1840550" y="4372718"/>
            <a:ext cx="2485644" cy="1155208"/>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7225989" y="4420560"/>
            <a:ext cx="1683834" cy="1155208"/>
          </a:xfrm>
          <a:prstGeom prst="rect">
            <a:avLst/>
          </a:prstGeom>
        </p:spPr>
      </p:pic>
    </p:spTree>
    <p:extLst>
      <p:ext uri="{BB962C8B-B14F-4D97-AF65-F5344CB8AC3E}">
        <p14:creationId xmlns:p14="http://schemas.microsoft.com/office/powerpoint/2010/main" val="202625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3"/>
                                        </p:tgtEl>
                                      </p:cBhvr>
                                    </p:animEffect>
                                    <p:anim calcmode="lin" valueType="num">
                                      <p:cBhvr>
                                        <p:cTn id="28" dur="1000"/>
                                        <p:tgtEl>
                                          <p:spTgt spid="13"/>
                                        </p:tgtEl>
                                        <p:attrNameLst>
                                          <p:attrName>ppt_x</p:attrName>
                                        </p:attrNameLst>
                                      </p:cBhvr>
                                      <p:tavLst>
                                        <p:tav tm="0">
                                          <p:val>
                                            <p:strVal val="ppt_x"/>
                                          </p:val>
                                        </p:tav>
                                        <p:tav tm="100000">
                                          <p:val>
                                            <p:strVal val="ppt_x"/>
                                          </p:val>
                                        </p:tav>
                                      </p:tavLst>
                                    </p:anim>
                                    <p:anim calcmode="lin" valueType="num">
                                      <p:cBhvr>
                                        <p:cTn id="29" dur="1000"/>
                                        <p:tgtEl>
                                          <p:spTgt spid="13"/>
                                        </p:tgtEl>
                                        <p:attrNameLst>
                                          <p:attrName>ppt_y</p:attrName>
                                        </p:attrNameLst>
                                      </p:cBhvr>
                                      <p:tavLst>
                                        <p:tav tm="0">
                                          <p:val>
                                            <p:strVal val="ppt_y"/>
                                          </p:val>
                                        </p:tav>
                                        <p:tav tm="100000">
                                          <p:val>
                                            <p:strVal val="ppt_y+.1"/>
                                          </p:val>
                                        </p:tav>
                                      </p:tavLst>
                                    </p:anim>
                                    <p:set>
                                      <p:cBhvr>
                                        <p:cTn id="30" dur="1" fill="hold">
                                          <p:stCondLst>
                                            <p:cond delay="9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4"/>
                                        </p:tgtEl>
                                      </p:cBhvr>
                                    </p:animEffect>
                                    <p:anim calcmode="lin" valueType="num">
                                      <p:cBhvr>
                                        <p:cTn id="35" dur="1000"/>
                                        <p:tgtEl>
                                          <p:spTgt spid="14"/>
                                        </p:tgtEl>
                                        <p:attrNameLst>
                                          <p:attrName>ppt_x</p:attrName>
                                        </p:attrNameLst>
                                      </p:cBhvr>
                                      <p:tavLst>
                                        <p:tav tm="0">
                                          <p:val>
                                            <p:strVal val="ppt_x"/>
                                          </p:val>
                                        </p:tav>
                                        <p:tav tm="100000">
                                          <p:val>
                                            <p:strVal val="ppt_x"/>
                                          </p:val>
                                        </p:tav>
                                      </p:tavLst>
                                    </p:anim>
                                    <p:anim calcmode="lin" valueType="num">
                                      <p:cBhvr>
                                        <p:cTn id="36" dur="1000"/>
                                        <p:tgtEl>
                                          <p:spTgt spid="14"/>
                                        </p:tgtEl>
                                        <p:attrNameLst>
                                          <p:attrName>ppt_y</p:attrName>
                                        </p:attrNameLst>
                                      </p:cBhvr>
                                      <p:tavLst>
                                        <p:tav tm="0">
                                          <p:val>
                                            <p:strVal val="ppt_y"/>
                                          </p:val>
                                        </p:tav>
                                        <p:tav tm="100000">
                                          <p:val>
                                            <p:strVal val="ppt_y+.1"/>
                                          </p:val>
                                        </p:tav>
                                      </p:tavLst>
                                    </p:anim>
                                    <p:set>
                                      <p:cBhvr>
                                        <p:cTn id="37"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Cho con ngày một thêm cao.</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1923284" y="1710813"/>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7490115" y="2615910"/>
            <a:ext cx="2870968" cy="1199005"/>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1294356" y="3442610"/>
            <a:ext cx="3602108"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8523847" y="4440224"/>
            <a:ext cx="1683834" cy="1155208"/>
          </a:xfrm>
          <a:prstGeom prst="rect">
            <a:avLst/>
          </a:prstGeom>
        </p:spPr>
      </p:pic>
    </p:spTree>
    <p:extLst>
      <p:ext uri="{BB962C8B-B14F-4D97-AF65-F5344CB8AC3E}">
        <p14:creationId xmlns:p14="http://schemas.microsoft.com/office/powerpoint/2010/main" val="7889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5" name="TextBox 24">
            <a:extLst>
              <a:ext uri="{FF2B5EF4-FFF2-40B4-BE49-F238E27FC236}">
                <a16:creationId xmlns:a16="http://schemas.microsoft.com/office/drawing/2014/main" id="{870641C2-5782-5990-637B-6BB0401436D6}"/>
              </a:ext>
            </a:extLst>
          </p:cNvPr>
          <p:cNvSpPr txBox="1"/>
          <p:nvPr/>
        </p:nvSpPr>
        <p:spPr>
          <a:xfrm>
            <a:off x="1504950" y="462007"/>
            <a:ext cx="10563225" cy="1200329"/>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Kể cho bạn nghe một kỉ niệm với người thân mà em nhớ nhất. Nêu cảm nghĩ của em khi nhớ về kỉ niệm ấy.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30" name="Picture 29">
            <a:extLst>
              <a:ext uri="{FF2B5EF4-FFF2-40B4-BE49-F238E27FC236}">
                <a16:creationId xmlns:a16="http://schemas.microsoft.com/office/drawing/2014/main" id="{4D514ED3-5A0B-C458-ED0C-C4F87D77800D}"/>
              </a:ext>
            </a:extLst>
          </p:cNvPr>
          <p:cNvPicPr>
            <a:picLocks noChangeAspect="1"/>
          </p:cNvPicPr>
          <p:nvPr/>
        </p:nvPicPr>
        <p:blipFill rotWithShape="1">
          <a:blip r:embed="rId4"/>
          <a:srcRect b="8623"/>
          <a:stretch/>
        </p:blipFill>
        <p:spPr>
          <a:xfrm>
            <a:off x="3680559" y="3298882"/>
            <a:ext cx="2349823" cy="2106403"/>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1" name="Picture 30">
            <a:extLst>
              <a:ext uri="{FF2B5EF4-FFF2-40B4-BE49-F238E27FC236}">
                <a16:creationId xmlns:a16="http://schemas.microsoft.com/office/drawing/2014/main" id="{F652260F-D48D-2E1F-7362-8D170BDC8019}"/>
              </a:ext>
            </a:extLst>
          </p:cNvPr>
          <p:cNvPicPr>
            <a:picLocks noChangeAspect="1"/>
          </p:cNvPicPr>
          <p:nvPr/>
        </p:nvPicPr>
        <p:blipFill>
          <a:blip r:embed="rId5"/>
          <a:stretch>
            <a:fillRect/>
          </a:stretch>
        </p:blipFill>
        <p:spPr>
          <a:xfrm>
            <a:off x="9664643" y="3197338"/>
            <a:ext cx="2031135" cy="211849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2" name="Picture 31">
            <a:extLst>
              <a:ext uri="{FF2B5EF4-FFF2-40B4-BE49-F238E27FC236}">
                <a16:creationId xmlns:a16="http://schemas.microsoft.com/office/drawing/2014/main" id="{BEFF8F70-25FF-1849-31E9-FC087EC88F7A}"/>
              </a:ext>
            </a:extLst>
          </p:cNvPr>
          <p:cNvPicPr>
            <a:picLocks noChangeAspect="1"/>
          </p:cNvPicPr>
          <p:nvPr/>
        </p:nvPicPr>
        <p:blipFill rotWithShape="1">
          <a:blip r:embed="rId6"/>
          <a:srcRect l="18110" r="13489" b="48587"/>
          <a:stretch/>
        </p:blipFill>
        <p:spPr>
          <a:xfrm>
            <a:off x="6553687" y="3286096"/>
            <a:ext cx="2570427" cy="2086625"/>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3" name="Graphic 10">
            <a:extLst>
              <a:ext uri="{FF2B5EF4-FFF2-40B4-BE49-F238E27FC236}">
                <a16:creationId xmlns:a16="http://schemas.microsoft.com/office/drawing/2014/main" id="{A28A64B3-FE9C-4FF1-62AC-E726772918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400" y="515130"/>
            <a:ext cx="1552575" cy="1408287"/>
          </a:xfrm>
          <a:prstGeom prst="rect">
            <a:avLst/>
          </a:prstGeom>
        </p:spPr>
      </p:pic>
      <p:pic>
        <p:nvPicPr>
          <p:cNvPr id="1026" name="Picture 2" descr="Đi Chơi, Du Lịch, Gia Đình, Tải hình PNG 22 - Free.Vector6.com">
            <a:extLst>
              <a:ext uri="{FF2B5EF4-FFF2-40B4-BE49-F238E27FC236}">
                <a16:creationId xmlns:a16="http://schemas.microsoft.com/office/drawing/2014/main" id="{4AD1124B-3CED-82A4-AF06-2BAF0B50F4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099" y="2924174"/>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1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31D1C53E-7658-7F05-DD70-8287C6974A62}"/>
              </a:ext>
            </a:extLst>
          </p:cNvPr>
          <p:cNvSpPr txBox="1"/>
          <p:nvPr/>
        </p:nvSpPr>
        <p:spPr>
          <a:xfrm>
            <a:off x="1867158" y="1956679"/>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Lớn rồi con sẽ bay xa.</a:t>
            </a:r>
          </a:p>
        </p:txBody>
      </p:sp>
      <p:grpSp>
        <p:nvGrpSpPr>
          <p:cNvPr id="5" name="Group 4">
            <a:extLst>
              <a:ext uri="{FF2B5EF4-FFF2-40B4-BE49-F238E27FC236}">
                <a16:creationId xmlns:a16="http://schemas.microsoft.com/office/drawing/2014/main" id="{70141BB6-1B10-2343-EEEC-5523C55DA5CE}"/>
              </a:ext>
            </a:extLst>
          </p:cNvPr>
          <p:cNvGrpSpPr/>
          <p:nvPr/>
        </p:nvGrpSpPr>
        <p:grpSpPr>
          <a:xfrm>
            <a:off x="3673268" y="546954"/>
            <a:ext cx="3987619" cy="616942"/>
            <a:chOff x="752815" y="767254"/>
            <a:chExt cx="2205781" cy="616942"/>
          </a:xfrm>
        </p:grpSpPr>
        <p:sp>
          <p:nvSpPr>
            <p:cNvPr id="7" name="Google Shape;4306;p14">
              <a:extLst>
                <a:ext uri="{FF2B5EF4-FFF2-40B4-BE49-F238E27FC236}">
                  <a16:creationId xmlns:a16="http://schemas.microsoft.com/office/drawing/2014/main" id="{55D168F5-6EC6-5184-94B5-BE4C2CB7490D}"/>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E098B0A1-BD85-3659-69FB-4EB7793B244E}"/>
                </a:ext>
              </a:extLst>
            </p:cNvPr>
            <p:cNvSpPr txBox="1"/>
            <p:nvPr/>
          </p:nvSpPr>
          <p:spPr>
            <a:xfrm>
              <a:off x="877050" y="860976"/>
              <a:ext cx="19573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Siêu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trí</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nhớ</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trổ</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tài</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7A334D11-5965-8F03-E9DE-B1C659CAA781}"/>
              </a:ext>
            </a:extLst>
          </p:cNvPr>
          <p:cNvPicPr>
            <a:picLocks noChangeAspect="1"/>
          </p:cNvPicPr>
          <p:nvPr/>
        </p:nvPicPr>
        <p:blipFill>
          <a:blip r:embed="rId5"/>
          <a:stretch>
            <a:fillRect/>
          </a:stretch>
        </p:blipFill>
        <p:spPr>
          <a:xfrm>
            <a:off x="1382510" y="1632155"/>
            <a:ext cx="2653991" cy="1381313"/>
          </a:xfrm>
          <a:prstGeom prst="rect">
            <a:avLst/>
          </a:prstGeom>
        </p:spPr>
      </p:pic>
      <p:pic>
        <p:nvPicPr>
          <p:cNvPr id="11" name="Picture 10">
            <a:extLst>
              <a:ext uri="{FF2B5EF4-FFF2-40B4-BE49-F238E27FC236}">
                <a16:creationId xmlns:a16="http://schemas.microsoft.com/office/drawing/2014/main" id="{D79D9B5E-C537-7054-C1FB-C0D43C695045}"/>
              </a:ext>
            </a:extLst>
          </p:cNvPr>
          <p:cNvPicPr>
            <a:picLocks noChangeAspect="1"/>
          </p:cNvPicPr>
          <p:nvPr/>
        </p:nvPicPr>
        <p:blipFill>
          <a:blip r:embed="rId5"/>
          <a:stretch>
            <a:fillRect/>
          </a:stretch>
        </p:blipFill>
        <p:spPr>
          <a:xfrm>
            <a:off x="3527715" y="2684206"/>
            <a:ext cx="2870968" cy="1101212"/>
          </a:xfrm>
          <a:prstGeom prst="rect">
            <a:avLst/>
          </a:prstGeom>
        </p:spPr>
      </p:pic>
      <p:pic>
        <p:nvPicPr>
          <p:cNvPr id="12" name="Picture 11">
            <a:extLst>
              <a:ext uri="{FF2B5EF4-FFF2-40B4-BE49-F238E27FC236}">
                <a16:creationId xmlns:a16="http://schemas.microsoft.com/office/drawing/2014/main" id="{54074F80-7D44-A521-60A4-A598FB7C5A8F}"/>
              </a:ext>
            </a:extLst>
          </p:cNvPr>
          <p:cNvPicPr>
            <a:picLocks noChangeAspect="1"/>
          </p:cNvPicPr>
          <p:nvPr/>
        </p:nvPicPr>
        <p:blipFill>
          <a:blip r:embed="rId5"/>
          <a:stretch>
            <a:fillRect/>
          </a:stretch>
        </p:blipFill>
        <p:spPr>
          <a:xfrm>
            <a:off x="1245194" y="3570429"/>
            <a:ext cx="2825360" cy="1084646"/>
          </a:xfrm>
          <a:prstGeom prst="rect">
            <a:avLst/>
          </a:prstGeom>
        </p:spPr>
      </p:pic>
      <p:pic>
        <p:nvPicPr>
          <p:cNvPr id="14" name="Picture 13">
            <a:extLst>
              <a:ext uri="{FF2B5EF4-FFF2-40B4-BE49-F238E27FC236}">
                <a16:creationId xmlns:a16="http://schemas.microsoft.com/office/drawing/2014/main" id="{9D01481A-A78D-B331-2FD9-09E074DFB602}"/>
              </a:ext>
            </a:extLst>
          </p:cNvPr>
          <p:cNvPicPr>
            <a:picLocks noChangeAspect="1"/>
          </p:cNvPicPr>
          <p:nvPr/>
        </p:nvPicPr>
        <p:blipFill>
          <a:blip r:embed="rId5"/>
          <a:stretch>
            <a:fillRect/>
          </a:stretch>
        </p:blipFill>
        <p:spPr>
          <a:xfrm>
            <a:off x="6006789" y="4322237"/>
            <a:ext cx="2419456" cy="1155208"/>
          </a:xfrm>
          <a:prstGeom prst="rect">
            <a:avLst/>
          </a:prstGeom>
        </p:spPr>
      </p:pic>
    </p:spTree>
    <p:extLst>
      <p:ext uri="{BB962C8B-B14F-4D97-AF65-F5344CB8AC3E}">
        <p14:creationId xmlns:p14="http://schemas.microsoft.com/office/powerpoint/2010/main" val="66543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0"/>
                                        </p:tgtEl>
                                      </p:cBhvr>
                                    </p:animEffect>
                                    <p:anim calcmode="lin" valueType="num">
                                      <p:cBhvr>
                                        <p:cTn id="7" dur="1000"/>
                                        <p:tgtEl>
                                          <p:spTgt spid="10"/>
                                        </p:tgtEl>
                                        <p:attrNameLst>
                                          <p:attrName>ppt_x</p:attrName>
                                        </p:attrNameLst>
                                      </p:cBhvr>
                                      <p:tavLst>
                                        <p:tav tm="0">
                                          <p:val>
                                            <p:strVal val="ppt_x"/>
                                          </p:val>
                                        </p:tav>
                                        <p:tav tm="100000">
                                          <p:val>
                                            <p:strVal val="ppt_x"/>
                                          </p:val>
                                        </p:tav>
                                      </p:tavLst>
                                    </p:anim>
                                    <p:anim calcmode="lin" valueType="num">
                                      <p:cBhvr>
                                        <p:cTn id="8" dur="1000"/>
                                        <p:tgtEl>
                                          <p:spTgt spid="10"/>
                                        </p:tgtEl>
                                        <p:attrNameLst>
                                          <p:attrName>ppt_y</p:attrName>
                                        </p:attrNameLst>
                                      </p:cBhvr>
                                      <p:tavLst>
                                        <p:tav tm="0">
                                          <p:val>
                                            <p:strVal val="ppt_y"/>
                                          </p:val>
                                        </p:tav>
                                        <p:tav tm="100000">
                                          <p:val>
                                            <p:strVal val="ppt_y+.1"/>
                                          </p:val>
                                        </p:tav>
                                      </p:tavLst>
                                    </p:anim>
                                    <p:set>
                                      <p:cBhvr>
                                        <p:cTn id="9"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1"/>
                                        </p:tgtEl>
                                      </p:cBhvr>
                                    </p:animEffect>
                                    <p:anim calcmode="lin" valueType="num">
                                      <p:cBhvr>
                                        <p:cTn id="14" dur="1000"/>
                                        <p:tgtEl>
                                          <p:spTgt spid="11"/>
                                        </p:tgtEl>
                                        <p:attrNameLst>
                                          <p:attrName>ppt_x</p:attrName>
                                        </p:attrNameLst>
                                      </p:cBhvr>
                                      <p:tavLst>
                                        <p:tav tm="0">
                                          <p:val>
                                            <p:strVal val="ppt_x"/>
                                          </p:val>
                                        </p:tav>
                                        <p:tav tm="100000">
                                          <p:val>
                                            <p:strVal val="ppt_x"/>
                                          </p:val>
                                        </p:tav>
                                      </p:tavLst>
                                    </p:anim>
                                    <p:anim calcmode="lin" valueType="num">
                                      <p:cBhvr>
                                        <p:cTn id="15" dur="1000"/>
                                        <p:tgtEl>
                                          <p:spTgt spid="11"/>
                                        </p:tgtEl>
                                        <p:attrNameLst>
                                          <p:attrName>ppt_y</p:attrName>
                                        </p:attrNameLst>
                                      </p:cBhvr>
                                      <p:tavLst>
                                        <p:tav tm="0">
                                          <p:val>
                                            <p:strVal val="ppt_y"/>
                                          </p:val>
                                        </p:tav>
                                        <p:tav tm="100000">
                                          <p:val>
                                            <p:strVal val="ppt_y+.1"/>
                                          </p:val>
                                        </p:tav>
                                      </p:tavLst>
                                    </p:anim>
                                    <p:set>
                                      <p:cBhvr>
                                        <p:cTn id="16"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2"/>
                                        </p:tgtEl>
                                      </p:cBhvr>
                                    </p:animEffect>
                                    <p:anim calcmode="lin" valueType="num">
                                      <p:cBhvr>
                                        <p:cTn id="21" dur="1000"/>
                                        <p:tgtEl>
                                          <p:spTgt spid="12"/>
                                        </p:tgtEl>
                                        <p:attrNameLst>
                                          <p:attrName>ppt_x</p:attrName>
                                        </p:attrNameLst>
                                      </p:cBhvr>
                                      <p:tavLst>
                                        <p:tav tm="0">
                                          <p:val>
                                            <p:strVal val="ppt_x"/>
                                          </p:val>
                                        </p:tav>
                                        <p:tav tm="100000">
                                          <p:val>
                                            <p:strVal val="ppt_x"/>
                                          </p:val>
                                        </p:tav>
                                      </p:tavLst>
                                    </p:anim>
                                    <p:anim calcmode="lin" valueType="num">
                                      <p:cBhvr>
                                        <p:cTn id="22" dur="1000"/>
                                        <p:tgtEl>
                                          <p:spTgt spid="12"/>
                                        </p:tgtEl>
                                        <p:attrNameLst>
                                          <p:attrName>ppt_y</p:attrName>
                                        </p:attrNameLst>
                                      </p:cBhvr>
                                      <p:tavLst>
                                        <p:tav tm="0">
                                          <p:val>
                                            <p:strVal val="ppt_y"/>
                                          </p:val>
                                        </p:tav>
                                        <p:tav tm="100000">
                                          <p:val>
                                            <p:strVal val="ppt_y+.1"/>
                                          </p:val>
                                        </p:tav>
                                      </p:tavLst>
                                    </p:anim>
                                    <p:set>
                                      <p:cBhvr>
                                        <p:cTn id="23" dur="1" fill="hold">
                                          <p:stCondLst>
                                            <p:cond delay="999"/>
                                          </p:stCondLst>
                                        </p:cTn>
                                        <p:tgtEl>
                                          <p:spTgt spid="12"/>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4"/>
                                        </p:tgtEl>
                                      </p:cBhvr>
                                    </p:animEffect>
                                    <p:anim calcmode="lin" valueType="num">
                                      <p:cBhvr>
                                        <p:cTn id="28" dur="1000"/>
                                        <p:tgtEl>
                                          <p:spTgt spid="14"/>
                                        </p:tgtEl>
                                        <p:attrNameLst>
                                          <p:attrName>ppt_x</p:attrName>
                                        </p:attrNameLst>
                                      </p:cBhvr>
                                      <p:tavLst>
                                        <p:tav tm="0">
                                          <p:val>
                                            <p:strVal val="ppt_x"/>
                                          </p:val>
                                        </p:tav>
                                        <p:tav tm="100000">
                                          <p:val>
                                            <p:strVal val="ppt_x"/>
                                          </p:val>
                                        </p:tav>
                                      </p:tavLst>
                                    </p:anim>
                                    <p:anim calcmode="lin" valueType="num">
                                      <p:cBhvr>
                                        <p:cTn id="29" dur="1000"/>
                                        <p:tgtEl>
                                          <p:spTgt spid="14"/>
                                        </p:tgtEl>
                                        <p:attrNameLst>
                                          <p:attrName>ppt_y</p:attrName>
                                        </p:attrNameLst>
                                      </p:cBhvr>
                                      <p:tavLst>
                                        <p:tav tm="0">
                                          <p:val>
                                            <p:strVal val="ppt_y"/>
                                          </p:val>
                                        </p:tav>
                                        <p:tav tm="100000">
                                          <p:val>
                                            <p:strVal val="ppt_y+.1"/>
                                          </p:val>
                                        </p:tav>
                                      </p:tavLst>
                                    </p:anim>
                                    <p:set>
                                      <p:cBhvr>
                                        <p:cTn id="30" dur="1" fill="hold">
                                          <p:stCondLst>
                                            <p:cond delay="999"/>
                                          </p:stCondLst>
                                        </p:cTn>
                                        <p:tgtEl>
                                          <p:spTgt spid="1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E88496A7-0A41-43EB-B800-E1650C42FC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538"/>
          <a:stretch/>
        </p:blipFill>
        <p:spPr>
          <a:xfrm>
            <a:off x="2691901" y="2421728"/>
            <a:ext cx="6313554" cy="2599138"/>
          </a:xfrm>
          <a:prstGeom prst="rect">
            <a:avLst/>
          </a:prstGeom>
        </p:spPr>
      </p:pic>
    </p:spTree>
    <p:extLst>
      <p:ext uri="{BB962C8B-B14F-4D97-AF65-F5344CB8AC3E}">
        <p14:creationId xmlns:p14="http://schemas.microsoft.com/office/powerpoint/2010/main" val="9509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Nhóm 12">
            <a:extLst>
              <a:ext uri="{FF2B5EF4-FFF2-40B4-BE49-F238E27FC236}">
                <a16:creationId xmlns:a16="http://schemas.microsoft.com/office/drawing/2014/main" id="{B11E2569-78AD-0FE7-0085-43255DC1DC1B}"/>
              </a:ext>
            </a:extLst>
          </p:cNvPr>
          <p:cNvGrpSpPr/>
          <p:nvPr/>
        </p:nvGrpSpPr>
        <p:grpSpPr>
          <a:xfrm>
            <a:off x="624965" y="1822819"/>
            <a:ext cx="10662467" cy="2241830"/>
            <a:chOff x="541178" y="1864447"/>
            <a:chExt cx="10662467" cy="2241830"/>
          </a:xfrm>
        </p:grpSpPr>
        <p:sp>
          <p:nvSpPr>
            <p:cNvPr id="7" name="Hộp Văn bản 4">
              <a:extLst>
                <a:ext uri="{FF2B5EF4-FFF2-40B4-BE49-F238E27FC236}">
                  <a16:creationId xmlns:a16="http://schemas.microsoft.com/office/drawing/2014/main" id="{DB80EC57-EFF6-ABD1-45A1-36F258805CE2}"/>
                </a:ext>
              </a:extLst>
            </p:cNvPr>
            <p:cNvSpPr txBox="1"/>
            <p:nvPr/>
          </p:nvSpPr>
          <p:spPr>
            <a:xfrm>
              <a:off x="2598956" y="2080722"/>
              <a:ext cx="8604689" cy="2025555"/>
            </a:xfrm>
            <a:prstGeom prst="rect">
              <a:avLst/>
            </a:prstGeom>
            <a:noFill/>
          </p:spPr>
          <p:txBody>
            <a:bodyPr wrap="square" rtlCol="0">
              <a:spAutoFit/>
            </a:bodyPr>
            <a:lstStyle/>
            <a:p>
              <a:pPr marL="0" marR="0" algn="just">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Đọc diễn cảm toàn bài, nhấn giọng ở những từ ngữ </a:t>
              </a:r>
              <a:r>
                <a:rPr lang="vi-VN" sz="3600" dirty="0">
                  <a:effectLst/>
                  <a:latin typeface="Cambria" panose="02040503050406030204" pitchFamily="18" charset="0"/>
                  <a:ea typeface="Cambria" panose="02040503050406030204" pitchFamily="18" charset="0"/>
                </a:rPr>
                <a:t>thể hiện tình cảm, cảm xúc của bạn nhỏ đối với người mẹ của mình.</a:t>
              </a:r>
              <a:endParaRPr lang="en-US" sz="3600" dirty="0">
                <a:effectLst/>
                <a:latin typeface="Cambria" panose="02040503050406030204" pitchFamily="18" charset="0"/>
                <a:ea typeface="Cambria" panose="02040503050406030204" pitchFamily="18" charset="0"/>
              </a:endParaRPr>
            </a:p>
          </p:txBody>
        </p:sp>
        <p:pic>
          <p:nvPicPr>
            <p:cNvPr id="8" name="Hình ảnh 9">
              <a:extLst>
                <a:ext uri="{FF2B5EF4-FFF2-40B4-BE49-F238E27FC236}">
                  <a16:creationId xmlns:a16="http://schemas.microsoft.com/office/drawing/2014/main" id="{8AB1B012-84CC-1354-0C71-D03E18E3E290}"/>
                </a:ext>
              </a:extLst>
            </p:cNvPr>
            <p:cNvPicPr>
              <a:picLocks noChangeAspect="1"/>
            </p:cNvPicPr>
            <p:nvPr/>
          </p:nvPicPr>
          <p:blipFill rotWithShape="1">
            <a:blip r:embed="rId4"/>
            <a:srcRect l="37625" t="45901" r="26625" b="5999"/>
            <a:stretch/>
          </p:blipFill>
          <p:spPr>
            <a:xfrm>
              <a:off x="541178" y="1864447"/>
              <a:ext cx="2067304" cy="1564553"/>
            </a:xfrm>
            <a:prstGeom prst="rect">
              <a:avLst/>
            </a:prstGeom>
          </p:spPr>
        </p:pic>
      </p:grpSp>
      <p:pic>
        <p:nvPicPr>
          <p:cNvPr id="9" name="Picture 8">
            <a:extLst>
              <a:ext uri="{FF2B5EF4-FFF2-40B4-BE49-F238E27FC236}">
                <a16:creationId xmlns:a16="http://schemas.microsoft.com/office/drawing/2014/main" id="{A2464BF5-3F1C-46A2-BDE7-246C5FB473E2}"/>
              </a:ext>
            </a:extLst>
          </p:cNvPr>
          <p:cNvPicPr>
            <a:picLocks noChangeAspect="1"/>
          </p:cNvPicPr>
          <p:nvPr/>
        </p:nvPicPr>
        <p:blipFill>
          <a:blip r:embed="rId5"/>
          <a:stretch>
            <a:fillRect/>
          </a:stretch>
        </p:blipFill>
        <p:spPr>
          <a:xfrm>
            <a:off x="1118551" y="467413"/>
            <a:ext cx="10278747" cy="1713124"/>
          </a:xfrm>
          <a:prstGeom prst="rect">
            <a:avLst/>
          </a:prstGeom>
        </p:spPr>
      </p:pic>
    </p:spTree>
    <p:extLst>
      <p:ext uri="{BB962C8B-B14F-4D97-AF65-F5344CB8AC3E}">
        <p14:creationId xmlns:p14="http://schemas.microsoft.com/office/powerpoint/2010/main" val="18322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4F403-BEF6-48A4-9F1A-30B2D8B7D3F6}"/>
              </a:ext>
            </a:extLst>
          </p:cNvPr>
          <p:cNvPicPr>
            <a:picLocks noChangeAspect="1"/>
          </p:cNvPicPr>
          <p:nvPr/>
        </p:nvPicPr>
        <p:blipFill rotWithShape="1">
          <a:blip r:embed="rId3"/>
          <a:srcRect l="11200" r="5136"/>
          <a:stretch/>
        </p:blipFill>
        <p:spPr>
          <a:xfrm>
            <a:off x="-126124" y="0"/>
            <a:ext cx="12402207" cy="6858000"/>
          </a:xfrm>
          <a:prstGeom prst="rect">
            <a:avLst/>
          </a:prstGeom>
        </p:spPr>
      </p:pic>
      <p:pic>
        <p:nvPicPr>
          <p:cNvPr id="2" name="Picture 1">
            <a:extLst>
              <a:ext uri="{FF2B5EF4-FFF2-40B4-BE49-F238E27FC236}">
                <a16:creationId xmlns:a16="http://schemas.microsoft.com/office/drawing/2014/main" id="{541EA7A0-CE4A-882A-F5E0-C19C336489E7}"/>
              </a:ext>
            </a:extLst>
          </p:cNvPr>
          <p:cNvPicPr>
            <a:picLocks noChangeAspect="1"/>
          </p:cNvPicPr>
          <p:nvPr/>
        </p:nvPicPr>
        <p:blipFill>
          <a:blip r:embed="rId4"/>
          <a:stretch>
            <a:fillRect/>
          </a:stretch>
        </p:blipFill>
        <p:spPr>
          <a:xfrm>
            <a:off x="1160406" y="600811"/>
            <a:ext cx="8986283" cy="877900"/>
          </a:xfrm>
          <a:prstGeom prst="rect">
            <a:avLst/>
          </a:prstGeom>
        </p:spPr>
      </p:pic>
    </p:spTree>
    <p:controls>
      <mc:AlternateContent xmlns:mc="http://schemas.openxmlformats.org/markup-compatibility/2006">
        <mc:Choice xmlns:v="urn:schemas-microsoft-com:vml" Requires="v">
          <p:control name="TextBox1" r:id="rId1" imgW="4259520" imgH="1249560"/>
        </mc:Choice>
        <mc:Fallback>
          <p:control name="TextBox1" r:id="rId1" imgW="4259520" imgH="1249560">
            <p:pic>
              <p:nvPicPr>
                <p:cNvPr id="3" name="TextBox1">
                  <a:extLst>
                    <a:ext uri="{FF2B5EF4-FFF2-40B4-BE49-F238E27FC236}">
                      <a16:creationId xmlns:a16="http://schemas.microsoft.com/office/drawing/2014/main" id="{1281805D-61E1-6626-62FA-4B7B6B88805E}"/>
                    </a:ext>
                  </a:extLst>
                </p:cNvPr>
                <p:cNvPicPr>
                  <a:picLocks/>
                </p:cNvPicPr>
                <p:nvPr/>
              </p:nvPicPr>
              <p:blipFill>
                <a:blip r:embed="rId5"/>
                <a:stretch>
                  <a:fillRect/>
                </a:stretch>
              </p:blipFill>
              <p:spPr>
                <a:xfrm>
                  <a:off x="3757459" y="1864424"/>
                  <a:ext cx="4255831" cy="1252402"/>
                </a:xfrm>
                <a:prstGeom prst="rect">
                  <a:avLst/>
                </a:prstGeom>
              </p:spPr>
            </p:pic>
          </p:control>
        </mc:Fallback>
      </mc:AlternateContent>
    </p:controls>
    <p:extLst>
      <p:ext uri="{BB962C8B-B14F-4D97-AF65-F5344CB8AC3E}">
        <p14:creationId xmlns:p14="http://schemas.microsoft.com/office/powerpoint/2010/main" val="2674843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sp>
        <p:nvSpPr>
          <p:cNvPr id="2" name="TextBox 1">
            <a:extLst>
              <a:ext uri="{FF2B5EF4-FFF2-40B4-BE49-F238E27FC236}">
                <a16:creationId xmlns:a16="http://schemas.microsoft.com/office/drawing/2014/main" id="{EE1259AA-60F8-DB9D-10E8-29B8322F2974}"/>
              </a:ext>
            </a:extLst>
          </p:cNvPr>
          <p:cNvSpPr txBox="1"/>
          <p:nvPr/>
        </p:nvSpPr>
        <p:spPr>
          <a:xfrm>
            <a:off x="3313471" y="3490452"/>
            <a:ext cx="6518787" cy="1200329"/>
          </a:xfrm>
          <a:prstGeom prst="rect">
            <a:avLst/>
          </a:prstGeom>
          <a:noFill/>
        </p:spPr>
        <p:txBody>
          <a:bodyPr wrap="square" rtlCol="0">
            <a:spAutoFit/>
          </a:bodyPr>
          <a:lstStyle/>
          <a:p>
            <a:r>
              <a:rPr lang="en-US" sz="7200" dirty="0">
                <a:solidFill>
                  <a:srgbClr val="FF0000"/>
                </a:solidFill>
                <a:latin typeface="iCiel Cadena" panose="02000503000000020004" pitchFamily="50" charset="0"/>
              </a:rPr>
              <a:t>4. LUYỆN TẬP</a:t>
            </a:r>
          </a:p>
        </p:txBody>
      </p:sp>
    </p:spTree>
    <p:extLst>
      <p:ext uri="{BB962C8B-B14F-4D97-AF65-F5344CB8AC3E}">
        <p14:creationId xmlns:p14="http://schemas.microsoft.com/office/powerpoint/2010/main" val="6757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323439"/>
          </a:xfrm>
          <a:prstGeom prst="rect">
            <a:avLst/>
          </a:prstGeom>
          <a:noFill/>
        </p:spPr>
        <p:txBody>
          <a:bodyPr wrap="square" rtlCol="0">
            <a:spAutoFit/>
          </a:bodyPr>
          <a:lstStyle/>
          <a:p>
            <a:pPr algn="ctr"/>
            <a:r>
              <a:rPr lang="vi-VN" sz="4000" b="1" dirty="0">
                <a:solidFill>
                  <a:srgbClr val="000000"/>
                </a:solidFill>
                <a:latin typeface="Cambria" panose="02040503050406030204" pitchFamily="18" charset="0"/>
                <a:ea typeface="Cambria" panose="02040503050406030204" pitchFamily="18" charset="0"/>
              </a:rPr>
              <a:t>1. Tìm những hình ảnh nhân hoá trong bài thơ Trong lời mẹ hát. </a:t>
            </a:r>
            <a:endParaRPr lang="en-US" sz="40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5D02FA9-8EC1-B56A-C322-1D93804D2EE1}"/>
              </a:ext>
            </a:extLst>
          </p:cNvPr>
          <p:cNvSpPr txBox="1"/>
          <p:nvPr/>
        </p:nvSpPr>
        <p:spPr>
          <a:xfrm>
            <a:off x="754319" y="2429797"/>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399C4EDB-5B48-F4A3-7FA7-E992C7700856}"/>
              </a:ext>
            </a:extLst>
          </p:cNvPr>
          <p:cNvSpPr txBox="1"/>
          <p:nvPr/>
        </p:nvSpPr>
        <p:spPr>
          <a:xfrm>
            <a:off x="781972" y="4163040"/>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38F256CB-DB74-A1B2-261D-7A6E2550CDE7}"/>
              </a:ext>
            </a:extLst>
          </p:cNvPr>
          <p:cNvSpPr txBox="1"/>
          <p:nvPr/>
        </p:nvSpPr>
        <p:spPr>
          <a:xfrm>
            <a:off x="5991532" y="2380943"/>
            <a:ext cx="48006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518E21DC-65E8-6A66-AF19-6A273990F9AC}"/>
              </a:ext>
            </a:extLst>
          </p:cNvPr>
          <p:cNvSpPr txBox="1"/>
          <p:nvPr/>
        </p:nvSpPr>
        <p:spPr>
          <a:xfrm>
            <a:off x="5988768" y="4210972"/>
            <a:ext cx="4800600"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(Trương Nam Hương) </a:t>
            </a:r>
          </a:p>
        </p:txBody>
      </p:sp>
      <p:cxnSp>
        <p:nvCxnSpPr>
          <p:cNvPr id="14" name="Straight Connector 13">
            <a:extLst>
              <a:ext uri="{FF2B5EF4-FFF2-40B4-BE49-F238E27FC236}">
                <a16:creationId xmlns:a16="http://schemas.microsoft.com/office/drawing/2014/main" id="{9AB95CBC-D451-1621-21BD-34AD7038AC69}"/>
              </a:ext>
            </a:extLst>
          </p:cNvPr>
          <p:cNvCxnSpPr/>
          <p:nvPr/>
        </p:nvCxnSpPr>
        <p:spPr>
          <a:xfrm>
            <a:off x="875071" y="2762865"/>
            <a:ext cx="27923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DB7DC9-EC1D-77D4-65C8-8E38C98C0676}"/>
              </a:ext>
            </a:extLst>
          </p:cNvPr>
          <p:cNvCxnSpPr>
            <a:cxnSpLocks/>
          </p:cNvCxnSpPr>
          <p:nvPr/>
        </p:nvCxnSpPr>
        <p:spPr>
          <a:xfrm>
            <a:off x="865239" y="3077498"/>
            <a:ext cx="117003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99EA96-6508-B418-9778-0D7428EFCA85}"/>
              </a:ext>
            </a:extLst>
          </p:cNvPr>
          <p:cNvCxnSpPr>
            <a:cxnSpLocks/>
          </p:cNvCxnSpPr>
          <p:nvPr/>
        </p:nvCxnSpPr>
        <p:spPr>
          <a:xfrm>
            <a:off x="855407" y="3382298"/>
            <a:ext cx="126836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128D38E-10F8-A688-B9AF-C9E79DBD5EC6}"/>
              </a:ext>
            </a:extLst>
          </p:cNvPr>
          <p:cNvCxnSpPr>
            <a:cxnSpLocks/>
          </p:cNvCxnSpPr>
          <p:nvPr/>
        </p:nvCxnSpPr>
        <p:spPr>
          <a:xfrm>
            <a:off x="6115665" y="2723537"/>
            <a:ext cx="30480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F83A9E0-23A8-A63E-631E-DAD341B25F4D}"/>
              </a:ext>
            </a:extLst>
          </p:cNvPr>
          <p:cNvCxnSpPr>
            <a:cxnSpLocks/>
          </p:cNvCxnSpPr>
          <p:nvPr/>
        </p:nvCxnSpPr>
        <p:spPr>
          <a:xfrm>
            <a:off x="6037007" y="5171770"/>
            <a:ext cx="2880851"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524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0D57FED7-09FD-1EC9-6D9B-10D9FE322378}"/>
              </a:ext>
            </a:extLst>
          </p:cNvPr>
          <p:cNvSpPr txBox="1"/>
          <p:nvPr/>
        </p:nvSpPr>
        <p:spPr>
          <a:xfrm>
            <a:off x="1017142" y="544530"/>
            <a:ext cx="10387173" cy="1077218"/>
          </a:xfrm>
          <a:prstGeom prst="rect">
            <a:avLst/>
          </a:prstGeom>
          <a:noFill/>
        </p:spPr>
        <p:txBody>
          <a:bodyPr wrap="square" rtlCol="0">
            <a:spAutoFit/>
          </a:bodyPr>
          <a:lstStyle/>
          <a:p>
            <a:pPr lvl="0" algn="ctr"/>
            <a:r>
              <a:rPr lang="vi-VN" sz="3200" b="1" dirty="0">
                <a:solidFill>
                  <a:srgbClr val="000000"/>
                </a:solidFill>
                <a:latin typeface="Cambria" panose="02040503050406030204" pitchFamily="18" charset="0"/>
                <a:ea typeface="Cambria" panose="02040503050406030204" pitchFamily="18" charset="0"/>
              </a:rPr>
              <a:t>2. Viết 2 – 3 cầu về những việc mẹ đã làm cho em trong đó có trạng ngữ chỉ thời gian hoặc nơi chốn.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A_图片 4">
            <a:extLst>
              <a:ext uri="{FF2B5EF4-FFF2-40B4-BE49-F238E27FC236}">
                <a16:creationId xmlns:a16="http://schemas.microsoft.com/office/drawing/2014/main" id="{F268274F-08C7-3578-F0D6-085F655D5AA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924232" y="1719751"/>
            <a:ext cx="10667999" cy="4720378"/>
          </a:xfrm>
          <a:prstGeom prst="rect">
            <a:avLst/>
          </a:prstGeom>
        </p:spPr>
      </p:pic>
      <p:sp>
        <p:nvSpPr>
          <p:cNvPr id="5" name="Rectangle 4">
            <a:extLst>
              <a:ext uri="{FF2B5EF4-FFF2-40B4-BE49-F238E27FC236}">
                <a16:creationId xmlns:a16="http://schemas.microsoft.com/office/drawing/2014/main" id="{FFFE8EA5-FB42-F91F-55A8-1312F309A2F8}"/>
              </a:ext>
            </a:extLst>
          </p:cNvPr>
          <p:cNvSpPr/>
          <p:nvPr/>
        </p:nvSpPr>
        <p:spPr>
          <a:xfrm>
            <a:off x="2143432" y="2925990"/>
            <a:ext cx="8259097" cy="3170099"/>
          </a:xfrm>
          <a:prstGeom prst="rect">
            <a:avLst/>
          </a:prstGeom>
        </p:spPr>
        <p:txBody>
          <a:bodyPr wrap="square">
            <a:spAutoFit/>
          </a:bodyPr>
          <a:lstStyle/>
          <a:p>
            <a:pPr lvl="0" algn="just">
              <a:defRPr/>
            </a:pPr>
            <a:r>
              <a:rPr lang="vi-VN" altLang="zh-CN" sz="4000" b="1" kern="0" dirty="0">
                <a:solidFill>
                  <a:srgbClr val="FF0000"/>
                </a:solidFill>
                <a:ea typeface="inpin heiti" charset="-122"/>
                <a:cs typeface="Times New Roman" panose="02020603050405020304" pitchFamily="18" charset="0"/>
              </a:rPr>
              <a:t>Trong nhà</a:t>
            </a:r>
            <a:r>
              <a:rPr lang="vi-VN" altLang="zh-CN" sz="4000" b="1" kern="0" dirty="0">
                <a:solidFill>
                  <a:srgbClr val="0070C0"/>
                </a:solidFill>
                <a:ea typeface="inpin heiti" charset="-122"/>
                <a:cs typeface="Times New Roman" panose="02020603050405020304" pitchFamily="18" charset="0"/>
              </a:rPr>
              <a:t>, mẹ là người tuyệt vời nhất. Mẹ thường dậy rất sớm nấu bữa sáng cho cả gia đình. </a:t>
            </a:r>
            <a:r>
              <a:rPr lang="vi-VN" altLang="zh-CN" sz="4000" b="1" kern="0" dirty="0">
                <a:solidFill>
                  <a:srgbClr val="FF0000"/>
                </a:solidFill>
                <a:ea typeface="inpin heiti" charset="-122"/>
                <a:cs typeface="Times New Roman" panose="02020603050405020304" pitchFamily="18" charset="0"/>
              </a:rPr>
              <a:t>Tuần trước</a:t>
            </a:r>
            <a:r>
              <a:rPr lang="vi-VN" altLang="zh-CN" sz="4000" b="1" kern="0" dirty="0">
                <a:solidFill>
                  <a:srgbClr val="0070C0"/>
                </a:solidFill>
                <a:ea typeface="inpin heiti" charset="-122"/>
                <a:cs typeface="Times New Roman" panose="02020603050405020304" pitchFamily="18" charset="0"/>
              </a:rPr>
              <a:t>, mẹ đã nấu một món chè cho em ăn thật ngon</a:t>
            </a:r>
            <a:endParaRPr kumimoji="0" lang="zh-CN" altLang="en-US" sz="4000" b="1" i="0" u="none" strike="noStrike" kern="0" cap="none" spc="0" normalizeH="0" baseline="0" noProof="0" dirty="0">
              <a:ln>
                <a:noFill/>
              </a:ln>
              <a:solidFill>
                <a:srgbClr val="0070C0"/>
              </a:solidFill>
              <a:effectLst/>
              <a:uLnTx/>
              <a:uFillTx/>
              <a:latin typeface="Arial" panose="020B0604020202020204"/>
              <a:ea typeface="inpin heiti" charset="-122"/>
              <a:cs typeface="Times New Roman" panose="02020603050405020304" pitchFamily="18" charset="0"/>
            </a:endParaRPr>
          </a:p>
        </p:txBody>
      </p:sp>
    </p:spTree>
    <p:extLst>
      <p:ext uri="{BB962C8B-B14F-4D97-AF65-F5344CB8AC3E}">
        <p14:creationId xmlns:p14="http://schemas.microsoft.com/office/powerpoint/2010/main" val="379435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Text&#10;&#10;Description automatically generated">
            <a:extLst>
              <a:ext uri="{FF2B5EF4-FFF2-40B4-BE49-F238E27FC236}">
                <a16:creationId xmlns:a16="http://schemas.microsoft.com/office/drawing/2014/main" id="{06D5468F-1E1B-45CD-97DF-91F0CC437A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3114394"/>
            <a:ext cx="7021552" cy="1754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8E32BB3-8EAC-4314-BFFC-78F2D554C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4" y="-31363"/>
            <a:ext cx="12179300" cy="6858000"/>
          </a:xfrm>
          <a:prstGeom prst="rect">
            <a:avLst/>
          </a:prstGeom>
        </p:spPr>
      </p:pic>
      <p:pic>
        <p:nvPicPr>
          <p:cNvPr id="14" name="图片 13">
            <a:extLst>
              <a:ext uri="{FF2B5EF4-FFF2-40B4-BE49-F238E27FC236}">
                <a16:creationId xmlns:a16="http://schemas.microsoft.com/office/drawing/2014/main" id="{3011CBA6-D83F-42D6-9651-33CE8D4F45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5051" y="1035253"/>
            <a:ext cx="5686423" cy="5686423"/>
          </a:xfrm>
          <a:prstGeom prst="rect">
            <a:avLst/>
          </a:prstGeom>
        </p:spPr>
      </p:pic>
      <p:pic>
        <p:nvPicPr>
          <p:cNvPr id="12" name="图片 11">
            <a:extLst>
              <a:ext uri="{FF2B5EF4-FFF2-40B4-BE49-F238E27FC236}">
                <a16:creationId xmlns:a16="http://schemas.microsoft.com/office/drawing/2014/main" id="{68CFD752-808F-4B31-BFFE-DF33C3527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80375" y="31363"/>
            <a:ext cx="2735349" cy="3027952"/>
          </a:xfrm>
          <a:prstGeom prst="rect">
            <a:avLst/>
          </a:prstGeom>
        </p:spPr>
      </p:pic>
      <p:sp>
        <p:nvSpPr>
          <p:cNvPr id="2" name="Rectangle: Rounded Corners 1">
            <a:extLst>
              <a:ext uri="{FF2B5EF4-FFF2-40B4-BE49-F238E27FC236}">
                <a16:creationId xmlns:a16="http://schemas.microsoft.com/office/drawing/2014/main" id="{A31EBFD3-C28A-5314-BFD6-4C7B970AE184}"/>
              </a:ext>
            </a:extLst>
          </p:cNvPr>
          <p:cNvSpPr/>
          <p:nvPr/>
        </p:nvSpPr>
        <p:spPr>
          <a:xfrm>
            <a:off x="4457700" y="619125"/>
            <a:ext cx="7334250" cy="3848100"/>
          </a:xfrm>
          <a:prstGeom prst="roundRect">
            <a:avLst/>
          </a:prstGeom>
          <a:solidFill>
            <a:srgbClr val="FFFFFF">
              <a:alpha val="81176"/>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3">
            <a:extLst>
              <a:ext uri="{FF2B5EF4-FFF2-40B4-BE49-F238E27FC236}">
                <a16:creationId xmlns:a16="http://schemas.microsoft.com/office/drawing/2014/main" id="{03753ECF-97DF-38F2-1CF3-2C8B711E1439}"/>
              </a:ext>
            </a:extLst>
          </p:cNvPr>
          <p:cNvSpPr/>
          <p:nvPr/>
        </p:nvSpPr>
        <p:spPr>
          <a:xfrm>
            <a:off x="4467612" y="235829"/>
            <a:ext cx="7090086" cy="703135"/>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7" name="Picture 6">
            <a:extLst>
              <a:ext uri="{FF2B5EF4-FFF2-40B4-BE49-F238E27FC236}">
                <a16:creationId xmlns:a16="http://schemas.microsoft.com/office/drawing/2014/main" id="{272A7A69-FBBD-BB5C-9E5E-FC5FF2285976}"/>
              </a:ext>
            </a:extLst>
          </p:cNvPr>
          <p:cNvPicPr>
            <a:picLocks noChangeAspect="1"/>
          </p:cNvPicPr>
          <p:nvPr/>
        </p:nvPicPr>
        <p:blipFill>
          <a:blip r:embed="rId6"/>
          <a:stretch>
            <a:fillRect/>
          </a:stretch>
        </p:blipFill>
        <p:spPr>
          <a:xfrm rot="20716160">
            <a:off x="4733947" y="1701261"/>
            <a:ext cx="2145978" cy="1182727"/>
          </a:xfrm>
          <a:prstGeom prst="rect">
            <a:avLst/>
          </a:prstGeom>
        </p:spPr>
      </p:pic>
      <p:pic>
        <p:nvPicPr>
          <p:cNvPr id="9" name="Picture 8">
            <a:extLst>
              <a:ext uri="{FF2B5EF4-FFF2-40B4-BE49-F238E27FC236}">
                <a16:creationId xmlns:a16="http://schemas.microsoft.com/office/drawing/2014/main" id="{5DB0620A-938E-F902-5A46-EB19EE795115}"/>
              </a:ext>
            </a:extLst>
          </p:cNvPr>
          <p:cNvPicPr>
            <a:picLocks noChangeAspect="1"/>
          </p:cNvPicPr>
          <p:nvPr/>
        </p:nvPicPr>
        <p:blipFill>
          <a:blip r:embed="rId7"/>
          <a:stretch>
            <a:fillRect/>
          </a:stretch>
        </p:blipFill>
        <p:spPr>
          <a:xfrm>
            <a:off x="6035728" y="967139"/>
            <a:ext cx="3918036" cy="1024217"/>
          </a:xfrm>
          <a:prstGeom prst="rect">
            <a:avLst/>
          </a:prstGeom>
        </p:spPr>
      </p:pic>
      <p:pic>
        <p:nvPicPr>
          <p:cNvPr id="5" name="Picture 4">
            <a:extLst>
              <a:ext uri="{FF2B5EF4-FFF2-40B4-BE49-F238E27FC236}">
                <a16:creationId xmlns:a16="http://schemas.microsoft.com/office/drawing/2014/main" id="{E92C0B6A-4524-C81E-E31B-941129DFD0DC}"/>
              </a:ext>
            </a:extLst>
          </p:cNvPr>
          <p:cNvPicPr>
            <a:picLocks noChangeAspect="1"/>
          </p:cNvPicPr>
          <p:nvPr/>
        </p:nvPicPr>
        <p:blipFill>
          <a:blip r:embed="rId8"/>
          <a:stretch>
            <a:fillRect/>
          </a:stretch>
        </p:blipFill>
        <p:spPr>
          <a:xfrm>
            <a:off x="4828491" y="2376615"/>
            <a:ext cx="6992718" cy="1457070"/>
          </a:xfrm>
          <a:prstGeom prst="rect">
            <a:avLst/>
          </a:prstGeom>
        </p:spPr>
      </p:pic>
    </p:spTree>
    <p:extLst>
      <p:ext uri="{BB962C8B-B14F-4D97-AF65-F5344CB8AC3E}">
        <p14:creationId xmlns:p14="http://schemas.microsoft.com/office/powerpoint/2010/main" val="396791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37"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11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30472-5481-CACC-D1BD-625FE429276C}"/>
              </a:ext>
            </a:extLst>
          </p:cNvPr>
          <p:cNvPicPr>
            <a:picLocks noChangeAspect="1"/>
          </p:cNvPicPr>
          <p:nvPr/>
        </p:nvPicPr>
        <p:blipFill>
          <a:blip r:embed="rId3"/>
          <a:stretch>
            <a:fillRect/>
          </a:stretch>
        </p:blipFill>
        <p:spPr>
          <a:xfrm>
            <a:off x="1286986" y="379406"/>
            <a:ext cx="9522777" cy="1603387"/>
          </a:xfrm>
          <a:prstGeom prst="rect">
            <a:avLst/>
          </a:prstGeom>
        </p:spPr>
      </p:pic>
      <p:sp>
        <p:nvSpPr>
          <p:cNvPr id="4" name="TextBox 3">
            <a:extLst>
              <a:ext uri="{FF2B5EF4-FFF2-40B4-BE49-F238E27FC236}">
                <a16:creationId xmlns:a16="http://schemas.microsoft.com/office/drawing/2014/main" id="{4A7873E7-7498-4B83-7439-869E35E25097}"/>
              </a:ext>
            </a:extLst>
          </p:cNvPr>
          <p:cNvSpPr txBox="1"/>
          <p:nvPr/>
        </p:nvSpPr>
        <p:spPr>
          <a:xfrm>
            <a:off x="847724" y="1866900"/>
            <a:ext cx="10639425" cy="4049185"/>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Đọc đúng và diễn cảm bài thơ </a:t>
            </a:r>
            <a:r>
              <a:rPr lang="en-US" sz="2400" b="1" dirty="0">
                <a:solidFill>
                  <a:schemeClr val="bg1"/>
                </a:solidFill>
                <a:effectLst/>
                <a:ea typeface="Calibri" panose="020F0502020204030204" pitchFamily="34" charset="0"/>
              </a:rPr>
              <a:t>T</a:t>
            </a:r>
            <a:r>
              <a:rPr lang="vi-VN" sz="2400" b="1" dirty="0">
                <a:solidFill>
                  <a:schemeClr val="bg1"/>
                </a:solidFill>
                <a:effectLst/>
                <a:ea typeface="Calibri" panose="020F0502020204030204" pitchFamily="34" charset="0"/>
              </a:rPr>
              <a:t>rong lời mẹ hát. Biết nhấn giọng vào những từ ngữ thể hiện tình cảm, cảm xúc của bạn nhỏ đối với người mẹ của mình.</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Nhận biết được vẽ đẹp, ý nghĩa của lời mẹ ru đối với cuộc đời người con. Lòng biết ơn của người con đối với mẹ. Hiểu điều tác giả muốn nói qua bài thơ.</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Hiểu và biết ơn công lao của cha mẹ hay người nuôi dưỡng, dạy dỗ mình. Có ý thức rèn luyện để đền đáp công ơn ấy. Hiểu ý nghĩa và trân trọng những bài hát ru của bà, của mẹ.</a:t>
            </a:r>
            <a:endParaRPr lang="en-US" sz="2400" b="1"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34650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extLst>
      <p:ext uri="{BB962C8B-B14F-4D97-AF65-F5344CB8AC3E}">
        <p14:creationId xmlns:p14="http://schemas.microsoft.com/office/powerpoint/2010/main" val="24098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pic>
        <p:nvPicPr>
          <p:cNvPr id="7" name="Picture 6">
            <a:extLst>
              <a:ext uri="{FF2B5EF4-FFF2-40B4-BE49-F238E27FC236}">
                <a16:creationId xmlns:a16="http://schemas.microsoft.com/office/drawing/2014/main" id="{39E34E0E-6C7D-2A1E-1EAD-543C1A87AD46}"/>
              </a:ext>
            </a:extLst>
          </p:cNvPr>
          <p:cNvPicPr>
            <a:picLocks noChangeAspect="1"/>
          </p:cNvPicPr>
          <p:nvPr/>
        </p:nvPicPr>
        <p:blipFill>
          <a:blip r:embed="rId6"/>
          <a:stretch>
            <a:fillRect/>
          </a:stretch>
        </p:blipFill>
        <p:spPr>
          <a:xfrm>
            <a:off x="0" y="296756"/>
            <a:ext cx="2981202" cy="987638"/>
          </a:xfrm>
          <a:prstGeom prst="rect">
            <a:avLst/>
          </a:prstGeom>
        </p:spPr>
      </p:pic>
      <p:sp>
        <p:nvSpPr>
          <p:cNvPr id="13" name="Oval 12">
            <a:extLst>
              <a:ext uri="{FF2B5EF4-FFF2-40B4-BE49-F238E27FC236}">
                <a16:creationId xmlns:a16="http://schemas.microsoft.com/office/drawing/2014/main" id="{03784EFA-2691-16D3-92EE-E8411F244558}"/>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id="{4C79A064-2CD8-DC59-2068-9D6FDFD1A3E3}"/>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id="{857CD21B-6F79-2439-9361-DCF326A1BC23}"/>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id="{3372B903-85FC-8D89-6189-34BE230DEC0D}"/>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3702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Tuổi thơ gắn với câu chuyện cổ tích mẹ kể, những câu ca dao mẹ ru.</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27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1585</Words>
  <Application>Microsoft Office PowerPoint</Application>
  <PresentationFormat>Widescreen</PresentationFormat>
  <Paragraphs>192</Paragraphs>
  <Slides>38</Slides>
  <Notes>24</Notes>
  <HiddenSlides>0</HiddenSlides>
  <MMClips>2</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38</vt:i4>
      </vt:variant>
    </vt:vector>
  </HeadingPairs>
  <TitlesOfParts>
    <vt:vector size="65" baseType="lpstr">
      <vt:lpstr>等线</vt:lpstr>
      <vt:lpstr>等线 Light</vt:lpstr>
      <vt:lpstr>微软雅黑</vt:lpstr>
      <vt:lpstr>Arial</vt:lpstr>
      <vt:lpstr>Calibri</vt:lpstr>
      <vt:lpstr>Calibri Light</vt:lpstr>
      <vt:lpstr>Cambria</vt:lpstr>
      <vt:lpstr>DFPOP1-W9</vt:lpstr>
      <vt:lpstr>iCiel Cadena</vt:lpstr>
      <vt:lpstr>inpin heiti</vt:lpstr>
      <vt:lpstr>Lato</vt:lpstr>
      <vt:lpstr>Livvic</vt:lpstr>
      <vt:lpstr>Open Sans</vt:lpstr>
      <vt:lpstr>Patrick Hand</vt:lpstr>
      <vt:lpstr>Roboto</vt:lpstr>
      <vt:lpstr>Roboto Condensed Light</vt:lpstr>
      <vt:lpstr>Times New Roman</vt:lpstr>
      <vt:lpstr>UTM Colossalis</vt:lpstr>
      <vt:lpstr>1_包图主题2</vt:lpstr>
      <vt:lpstr>Office 主题​​</vt:lpstr>
      <vt:lpstr>Office 主题</vt:lpstr>
      <vt:lpstr>3_Office 主题</vt:lpstr>
      <vt:lpstr>1_Office Theme</vt:lpstr>
      <vt:lpstr>1_Office 主题​​</vt:lpstr>
      <vt:lpstr>2_Office Theme</vt:lpstr>
      <vt:lpstr>1_Weltkindertag! by Slidego</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Phương Đông (421000566)</cp:lastModifiedBy>
  <cp:revision>53</cp:revision>
  <dcterms:created xsi:type="dcterms:W3CDTF">2023-12-09T10:48:03Z</dcterms:created>
  <dcterms:modified xsi:type="dcterms:W3CDTF">2025-03-12T01:23:30Z</dcterms:modified>
</cp:coreProperties>
</file>