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73" r:id="rId3"/>
    <p:sldId id="374" r:id="rId4"/>
    <p:sldId id="375" r:id="rId5"/>
    <p:sldId id="376" r:id="rId6"/>
    <p:sldId id="377" r:id="rId7"/>
    <p:sldId id="331" r:id="rId8"/>
  </p:sldIdLst>
  <p:sldSz cx="16002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EED"/>
    <a:srgbClr val="BEDCAE"/>
    <a:srgbClr val="B2D69E"/>
    <a:srgbClr val="FAF9D7"/>
    <a:srgbClr val="FFB7FF"/>
    <a:srgbClr val="FECAE2"/>
    <a:srgbClr val="FECAD9"/>
    <a:srgbClr val="A0E2FA"/>
    <a:srgbClr val="83DAF9"/>
    <a:srgbClr val="BA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2" d="100"/>
          <a:sy n="62" d="100"/>
        </p:scale>
        <p:origin x="662" y="86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50" y="6633997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LUYỆN TẬP (T3)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BÀI 24: LUYỆN TẬP CHUNG (T2)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27144" r="22768" b="63971"/>
          <a:stretch/>
        </p:blipFill>
        <p:spPr bwMode="auto">
          <a:xfrm>
            <a:off x="838200" y="2133600"/>
            <a:ext cx="7925536" cy="124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37008" r="22768" b="54742"/>
          <a:stretch/>
        </p:blipFill>
        <p:spPr bwMode="auto">
          <a:xfrm>
            <a:off x="838200" y="3744686"/>
            <a:ext cx="7925536" cy="11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46096" r="22768" b="45989"/>
          <a:stretch/>
        </p:blipFill>
        <p:spPr bwMode="auto">
          <a:xfrm>
            <a:off x="838200" y="5475514"/>
            <a:ext cx="7925536" cy="110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55339" r="22768" b="36428"/>
          <a:stretch/>
        </p:blipFill>
        <p:spPr bwMode="auto">
          <a:xfrm>
            <a:off x="838200" y="7304314"/>
            <a:ext cx="7925536" cy="115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0351186" y="5706376"/>
            <a:ext cx="1782398" cy="2402234"/>
            <a:chOff x="9319153" y="6231287"/>
            <a:chExt cx="1782398" cy="240223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349633" y="8110301"/>
              <a:ext cx="15018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</a:t>
              </a:r>
              <a:r>
                <a:rPr lang="en-US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cam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177257" y="2632725"/>
            <a:ext cx="2291064" cy="2228041"/>
            <a:chOff x="9175174" y="2492919"/>
            <a:chExt cx="2291064" cy="222804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380384" y="4197740"/>
              <a:ext cx="15456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mận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068481" y="2334366"/>
            <a:ext cx="2596917" cy="2467186"/>
            <a:chOff x="13068481" y="2209800"/>
            <a:chExt cx="2596917" cy="246718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3370411" y="4153766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ổi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068481" y="5752632"/>
            <a:ext cx="1794526" cy="2400768"/>
            <a:chOff x="13022761" y="6288653"/>
            <a:chExt cx="1794526" cy="240076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087905" y="8166201"/>
              <a:ext cx="13753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Quả táo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2271" y="2402476"/>
            <a:ext cx="990600" cy="910024"/>
            <a:chOff x="2286000" y="1382816"/>
            <a:chExt cx="990600" cy="910024"/>
          </a:xfrm>
        </p:grpSpPr>
        <p:sp>
          <p:nvSpPr>
            <p:cNvPr id="9" name="Flowchart: Merge 8"/>
            <p:cNvSpPr/>
            <p:nvPr/>
          </p:nvSpPr>
          <p:spPr>
            <a:xfrm>
              <a:off x="2286000" y="1407529"/>
              <a:ext cx="990600" cy="885311"/>
            </a:xfrm>
            <a:prstGeom prst="flowChartMerge">
              <a:avLst/>
            </a:prstGeom>
            <a:solidFill>
              <a:srgbClr val="A0E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88591" y="138281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63506" y="2395545"/>
            <a:ext cx="990600" cy="910024"/>
            <a:chOff x="2286000" y="1382816"/>
            <a:chExt cx="990600" cy="910024"/>
          </a:xfrm>
        </p:grpSpPr>
        <p:sp>
          <p:nvSpPr>
            <p:cNvPr id="48" name="Flowchart: Merge 47"/>
            <p:cNvSpPr/>
            <p:nvPr/>
          </p:nvSpPr>
          <p:spPr>
            <a:xfrm>
              <a:off x="2286000" y="1407529"/>
              <a:ext cx="990600" cy="885311"/>
            </a:xfrm>
            <a:prstGeom prst="flowChartMerge">
              <a:avLst/>
            </a:prstGeom>
            <a:solidFill>
              <a:srgbClr val="A0E2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88591" y="1382816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50</a:t>
              </a:r>
            </a:p>
          </p:txBody>
        </p:sp>
      </p:grpSp>
      <p:sp>
        <p:nvSpPr>
          <p:cNvPr id="13" name="Flowchart: Decision 12"/>
          <p:cNvSpPr/>
          <p:nvPr/>
        </p:nvSpPr>
        <p:spPr>
          <a:xfrm>
            <a:off x="4825682" y="3861486"/>
            <a:ext cx="1066432" cy="974566"/>
          </a:xfrm>
          <a:prstGeom prst="flowChartDecision">
            <a:avLst/>
          </a:prstGeom>
          <a:solidFill>
            <a:srgbClr val="FEC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86537" y="3850263"/>
            <a:ext cx="1066432" cy="974566"/>
            <a:chOff x="7486537" y="3850263"/>
            <a:chExt cx="1066432" cy="974566"/>
          </a:xfrm>
        </p:grpSpPr>
        <p:sp>
          <p:nvSpPr>
            <p:cNvPr id="50" name="Flowchart: Decision 49"/>
            <p:cNvSpPr/>
            <p:nvPr/>
          </p:nvSpPr>
          <p:spPr>
            <a:xfrm>
              <a:off x="7486537" y="3850263"/>
              <a:ext cx="1066432" cy="974566"/>
            </a:xfrm>
            <a:prstGeom prst="flowChartDecision">
              <a:avLst/>
            </a:prstGeom>
            <a:solidFill>
              <a:srgbClr val="FECA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64394" y="4078071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6596" y="5608852"/>
            <a:ext cx="889318" cy="889318"/>
            <a:chOff x="8639036" y="5585495"/>
            <a:chExt cx="889318" cy="889318"/>
          </a:xfrm>
        </p:grpSpPr>
        <p:sp>
          <p:nvSpPr>
            <p:cNvPr id="16" name="Oval 15"/>
            <p:cNvSpPr/>
            <p:nvPr/>
          </p:nvSpPr>
          <p:spPr>
            <a:xfrm>
              <a:off x="8639036" y="5585495"/>
              <a:ext cx="889318" cy="889318"/>
            </a:xfrm>
            <a:prstGeom prst="ellipse">
              <a:avLst/>
            </a:prstGeom>
            <a:solidFill>
              <a:srgbClr val="FAF9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735" y="573776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86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64788" y="5608852"/>
            <a:ext cx="889318" cy="889318"/>
            <a:chOff x="8639036" y="5585495"/>
            <a:chExt cx="889318" cy="889318"/>
          </a:xfrm>
        </p:grpSpPr>
        <p:sp>
          <p:nvSpPr>
            <p:cNvPr id="52" name="Oval 51"/>
            <p:cNvSpPr/>
            <p:nvPr/>
          </p:nvSpPr>
          <p:spPr>
            <a:xfrm>
              <a:off x="8639036" y="5585495"/>
              <a:ext cx="889318" cy="889318"/>
            </a:xfrm>
            <a:prstGeom prst="ellipse">
              <a:avLst/>
            </a:prstGeom>
            <a:solidFill>
              <a:srgbClr val="FAF9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763735" y="573776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88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05269" y="7436598"/>
            <a:ext cx="889318" cy="889318"/>
            <a:chOff x="9067800" y="7447131"/>
            <a:chExt cx="889318" cy="889318"/>
          </a:xfrm>
        </p:grpSpPr>
        <p:sp>
          <p:nvSpPr>
            <p:cNvPr id="54" name="Rectangle 53"/>
            <p:cNvSpPr/>
            <p:nvPr/>
          </p:nvSpPr>
          <p:spPr>
            <a:xfrm>
              <a:off x="9067800" y="7447131"/>
              <a:ext cx="889318" cy="889318"/>
            </a:xfrm>
            <a:prstGeom prst="rect">
              <a:avLst/>
            </a:prstGeom>
            <a:solidFill>
              <a:srgbClr val="BEDC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99943" y="759940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71210" y="7434774"/>
            <a:ext cx="889318" cy="889318"/>
            <a:chOff x="9067800" y="7447131"/>
            <a:chExt cx="889318" cy="889318"/>
          </a:xfrm>
        </p:grpSpPr>
        <p:sp>
          <p:nvSpPr>
            <p:cNvPr id="58" name="Rectangle 57"/>
            <p:cNvSpPr/>
            <p:nvPr/>
          </p:nvSpPr>
          <p:spPr>
            <a:xfrm>
              <a:off x="9067800" y="7447131"/>
              <a:ext cx="889318" cy="889318"/>
            </a:xfrm>
            <a:prstGeom prst="rect">
              <a:avLst/>
            </a:prstGeom>
            <a:solidFill>
              <a:srgbClr val="BEDC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199943" y="759940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2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BÀI 24: LUYỆN TẬP (T3)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43514" r="41531" b="52657"/>
          <a:stretch/>
        </p:blipFill>
        <p:spPr bwMode="auto">
          <a:xfrm>
            <a:off x="988409" y="1802447"/>
            <a:ext cx="4843980" cy="5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3" t="70000" r="32583" b="17749"/>
          <a:stretch/>
        </p:blipFill>
        <p:spPr bwMode="auto">
          <a:xfrm>
            <a:off x="1219200" y="6172200"/>
            <a:ext cx="9514703" cy="25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48218" r="42642" b="43192"/>
          <a:stretch/>
        </p:blipFill>
        <p:spPr bwMode="auto">
          <a:xfrm>
            <a:off x="3847070" y="2533135"/>
            <a:ext cx="3943864" cy="13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56808" r="28361" b="40011"/>
          <a:stretch/>
        </p:blipFill>
        <p:spPr bwMode="auto">
          <a:xfrm>
            <a:off x="1581665" y="3867665"/>
            <a:ext cx="7887730" cy="4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59989" r="42642" b="29821"/>
          <a:stretch/>
        </p:blipFill>
        <p:spPr bwMode="auto">
          <a:xfrm>
            <a:off x="3847071" y="4361935"/>
            <a:ext cx="3943865" cy="15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8" t="59989" r="28361" b="29821"/>
          <a:stretch/>
        </p:blipFill>
        <p:spPr bwMode="auto">
          <a:xfrm>
            <a:off x="7790935" y="4361935"/>
            <a:ext cx="3943865" cy="15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8" t="48218" r="28361" b="43192"/>
          <a:stretch/>
        </p:blipFill>
        <p:spPr bwMode="auto">
          <a:xfrm>
            <a:off x="7790934" y="2533135"/>
            <a:ext cx="3943866" cy="13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1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 24: LUYỆN TẬP (T3)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 t="22973" r="24206" b="71729"/>
          <a:stretch/>
        </p:blipFill>
        <p:spPr bwMode="auto">
          <a:xfrm>
            <a:off x="1524000" y="1905000"/>
            <a:ext cx="7391400" cy="62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 t="30459" r="24206" b="39734"/>
          <a:stretch/>
        </p:blipFill>
        <p:spPr bwMode="auto">
          <a:xfrm>
            <a:off x="304800" y="2533135"/>
            <a:ext cx="9067800" cy="43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1" t="66729" r="45984" b="19550"/>
          <a:stretch/>
        </p:blipFill>
        <p:spPr bwMode="auto">
          <a:xfrm>
            <a:off x="8305800" y="3560442"/>
            <a:ext cx="2323845" cy="21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 t="66729" r="36312" b="19550"/>
          <a:stretch/>
        </p:blipFill>
        <p:spPr bwMode="auto">
          <a:xfrm>
            <a:off x="10629645" y="3560443"/>
            <a:ext cx="2700241" cy="215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8" t="66729" r="27577" b="19550"/>
          <a:stretch/>
        </p:blipFill>
        <p:spPr bwMode="auto">
          <a:xfrm>
            <a:off x="13329886" y="3560443"/>
            <a:ext cx="2438400" cy="21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92200" y="3560442"/>
            <a:ext cx="1828800" cy="2154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 24: LUYỆN TẬP (T3)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5" t="48379" r="22483" b="45135"/>
          <a:stretch/>
        </p:blipFill>
        <p:spPr bwMode="auto">
          <a:xfrm>
            <a:off x="2057400" y="1790090"/>
            <a:ext cx="10969625" cy="10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5" t="57500" r="22483" b="19189"/>
          <a:stretch/>
        </p:blipFill>
        <p:spPr bwMode="auto">
          <a:xfrm>
            <a:off x="2057400" y="2895600"/>
            <a:ext cx="10969625" cy="38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7175157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14584" y="7181336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33784" y="7168978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5125" y="7162800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81337" y="7171039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12678" y="7164861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93443" y="7168978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24784" y="7162800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69843" y="7168978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501184" y="7162800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644184" y="7183395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175525" y="7177217"/>
            <a:ext cx="533400" cy="914400"/>
          </a:xfrm>
          <a:prstGeom prst="rect">
            <a:avLst/>
          </a:prstGeom>
          <a:solidFill>
            <a:srgbClr val="C8EEE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45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9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7210476" y="681221"/>
            <a:ext cx="1573366" cy="446615"/>
            <a:chOff x="2756" y="336"/>
            <a:chExt cx="743" cy="211"/>
          </a:xfrm>
        </p:grpSpPr>
        <p:sp>
          <p:nvSpPr>
            <p:cNvPr id="17" name="Line 79"/>
            <p:cNvSpPr>
              <a:spLocks noChangeShapeType="1"/>
            </p:cNvSpPr>
            <p:nvPr/>
          </p:nvSpPr>
          <p:spPr bwMode="auto">
            <a:xfrm>
              <a:off x="2756" y="547"/>
              <a:ext cx="7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762" y="336"/>
              <a:ext cx="737" cy="1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700" b="1" kern="10">
                  <a:solidFill>
                    <a:srgbClr val="FF0000"/>
                  </a:solidFill>
                  <a:latin typeface="Times New Roman"/>
                  <a:cs typeface="Times New Roman"/>
                </a:rPr>
                <a:t>TOÁN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733800" y="1164913"/>
            <a:ext cx="830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 24: LUYỆN TẬP (T3)</a:t>
            </a:r>
          </a:p>
        </p:txBody>
      </p:sp>
    </p:spTree>
    <p:extLst>
      <p:ext uri="{BB962C8B-B14F-4D97-AF65-F5344CB8AC3E}">
        <p14:creationId xmlns:p14="http://schemas.microsoft.com/office/powerpoint/2010/main" val="23701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18697</TotalTime>
  <Words>97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tam72ngocmy@gmail.com</cp:lastModifiedBy>
  <cp:revision>2587</cp:revision>
  <dcterms:created xsi:type="dcterms:W3CDTF">2008-09-09T22:52:10Z</dcterms:created>
  <dcterms:modified xsi:type="dcterms:W3CDTF">2025-02-19T07:19:31Z</dcterms:modified>
</cp:coreProperties>
</file>