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2022/11/15</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2022/11/15</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6.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407</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DengXian</vt:lpstr>
      <vt:lpstr>DengXian Light</vt:lpstr>
      <vt:lpstr>Microsoft YaHei</vt:lpstr>
      <vt:lpstr>Arial</vt:lpstr>
      <vt:lpstr>Calibri</vt:lpstr>
      <vt:lpstr>Georgia</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2022-10-04T12:04:18Z</dcterms:created>
  <dcterms:modified xsi:type="dcterms:W3CDTF">2022-11-15T12:22:51Z</dcterms:modified>
</cp:coreProperties>
</file>