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2.wav" ContentType="audio/x-wav"/>
  <Override PartName="/ppt/notesSlides/notesSlide1.xml" ContentType="application/vnd.openxmlformats-officedocument.presentationml.notesSlide+xml"/>
  <Override PartName="/ppt/media/media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ppt/media/audio25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56"/>
  </p:notesMasterIdLst>
  <p:sldIdLst>
    <p:sldId id="464" r:id="rId2"/>
    <p:sldId id="316" r:id="rId3"/>
    <p:sldId id="687" r:id="rId4"/>
    <p:sldId id="688" r:id="rId5"/>
    <p:sldId id="612" r:id="rId6"/>
    <p:sldId id="609" r:id="rId7"/>
    <p:sldId id="689" r:id="rId8"/>
    <p:sldId id="511" r:id="rId9"/>
    <p:sldId id="512" r:id="rId10"/>
    <p:sldId id="685" r:id="rId11"/>
    <p:sldId id="514" r:id="rId12"/>
    <p:sldId id="523" r:id="rId13"/>
    <p:sldId id="508" r:id="rId14"/>
    <p:sldId id="456" r:id="rId15"/>
    <p:sldId id="270" r:id="rId16"/>
    <p:sldId id="624" r:id="rId17"/>
    <p:sldId id="671" r:id="rId18"/>
    <p:sldId id="670" r:id="rId19"/>
    <p:sldId id="682" r:id="rId20"/>
    <p:sldId id="683" r:id="rId21"/>
    <p:sldId id="684" r:id="rId22"/>
    <p:sldId id="649" r:id="rId23"/>
    <p:sldId id="621" r:id="rId24"/>
    <p:sldId id="334" r:id="rId25"/>
    <p:sldId id="337" r:id="rId26"/>
    <p:sldId id="333" r:id="rId27"/>
    <p:sldId id="675" r:id="rId28"/>
    <p:sldId id="280" r:id="rId29"/>
    <p:sldId id="460" r:id="rId30"/>
    <p:sldId id="623" r:id="rId31"/>
    <p:sldId id="373" r:id="rId32"/>
    <p:sldId id="284" r:id="rId33"/>
    <p:sldId id="663" r:id="rId34"/>
    <p:sldId id="664" r:id="rId35"/>
    <p:sldId id="665" r:id="rId36"/>
    <p:sldId id="639" r:id="rId37"/>
    <p:sldId id="666" r:id="rId38"/>
    <p:sldId id="667" r:id="rId39"/>
    <p:sldId id="668" r:id="rId40"/>
    <p:sldId id="669" r:id="rId41"/>
    <p:sldId id="608" r:id="rId42"/>
    <p:sldId id="588" r:id="rId43"/>
    <p:sldId id="634" r:id="rId44"/>
    <p:sldId id="635" r:id="rId45"/>
    <p:sldId id="633" r:id="rId46"/>
    <p:sldId id="600" r:id="rId47"/>
    <p:sldId id="590" r:id="rId48"/>
    <p:sldId id="595" r:id="rId49"/>
    <p:sldId id="596" r:id="rId50"/>
    <p:sldId id="632" r:id="rId51"/>
    <p:sldId id="599" r:id="rId52"/>
    <p:sldId id="298" r:id="rId53"/>
    <p:sldId id="610" r:id="rId54"/>
    <p:sldId id="611" r:id="rId55"/>
  </p:sldIdLst>
  <p:sldSz cx="9144000" cy="5143500" type="screen16x9"/>
  <p:notesSz cx="9144000" cy="6858000"/>
  <p:embeddedFontLst>
    <p:embeddedFont>
      <p:font typeface="Berlin Sans FB Demi" panose="020B0604020202020204" charset="0"/>
      <p:bold r:id="rId57"/>
    </p:embeddedFont>
    <p:embeddedFont>
      <p:font typeface="Berlin Sans FB" panose="020B0604020202020204" charset="0"/>
      <p:regular r:id="rId58"/>
      <p:bold r:id="rId59"/>
    </p:embeddedFont>
    <p:embeddedFont>
      <p:font typeface="宋体" panose="02010600030101010101" pitchFamily="2" charset="-122"/>
      <p:regular r:id="rId60"/>
    </p:embeddedFont>
    <p:embeddedFont>
      <p:font typeface="Cooper Black" panose="020B0604020202020204" charset="0"/>
      <p:regular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Leelawadee" panose="020B0502040204020203" pitchFamily="34" charset="-34"/>
      <p:regular r:id="rId66"/>
      <p:bold r:id="rId67"/>
    </p:embeddedFont>
    <p:embeddedFont>
      <p:font typeface="Arial Black" panose="020B0A04020102020204" pitchFamily="34" charset="0"/>
      <p:bold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927F"/>
    <a:srgbClr val="FDE1D5"/>
    <a:srgbClr val="FFF2DA"/>
    <a:srgbClr val="FFEAA7"/>
    <a:srgbClr val="F5750B"/>
    <a:srgbClr val="F67E1A"/>
    <a:srgbClr val="F6862A"/>
    <a:srgbClr val="F8B67F"/>
    <a:srgbClr val="0070C0"/>
    <a:srgbClr val="FEE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940" autoAdjust="0"/>
  </p:normalViewPr>
  <p:slideViewPr>
    <p:cSldViewPr>
      <p:cViewPr varScale="1">
        <p:scale>
          <a:sx n="93" d="100"/>
          <a:sy n="93" d="100"/>
        </p:scale>
        <p:origin x="678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19/2/2025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245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31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AAA65-A69B-4742-A62E-1B74EC8BE2D7}" type="slidenum">
              <a:rPr lang="vi-VN" smtClean="0"/>
              <a:t>48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8285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AAA65-A69B-4742-A62E-1B74EC8BE2D7}" type="slidenum">
              <a:rPr lang="vi-VN" smtClean="0"/>
              <a:t>49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391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22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749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409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68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">
            <a:extLst>
              <a:ext uri="{FF2B5EF4-FFF2-40B4-BE49-F238E27FC236}">
                <a16:creationId xmlns:a16="http://schemas.microsoft.com/office/drawing/2014/main" id="{381F81DF-39D8-9713-86C5-7CCE43F29CF0}"/>
              </a:ext>
            </a:extLst>
          </p:cNvPr>
          <p:cNvSpPr/>
          <p:nvPr/>
        </p:nvSpPr>
        <p:spPr>
          <a:xfrm>
            <a:off x="0" y="-1797"/>
            <a:ext cx="9144000" cy="5143500"/>
          </a:xfrm>
          <a:prstGeom prst="rect">
            <a:avLst/>
          </a:prstGeom>
          <a:solidFill>
            <a:srgbClr val="FEF2CC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" name="rect">
            <a:extLst>
              <a:ext uri="{FF2B5EF4-FFF2-40B4-BE49-F238E27FC236}">
                <a16:creationId xmlns:a16="http://schemas.microsoft.com/office/drawing/2014/main" id="{F04E4BC8-8D4C-2E9D-AF2F-1D30E79B664F}"/>
              </a:ext>
            </a:extLst>
          </p:cNvPr>
          <p:cNvSpPr/>
          <p:nvPr userDrawn="1"/>
        </p:nvSpPr>
        <p:spPr>
          <a:xfrm>
            <a:off x="228600" y="207753"/>
            <a:ext cx="8686800" cy="4724400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F62F00"/>
            </a:solidFill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0" name="picture 198">
            <a:extLst>
              <a:ext uri="{FF2B5EF4-FFF2-40B4-BE49-F238E27FC236}">
                <a16:creationId xmlns:a16="http://schemas.microsoft.com/office/drawing/2014/main" id="{38235C83-63FF-FBD6-3BF8-FE0393C753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5250"/>
            <a:ext cx="838201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141E19-EC0E-CF26-AB34-84A550BDA3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-19050"/>
            <a:ext cx="896209" cy="8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1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0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1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28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2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slideLayout" Target="../slideLayouts/slideLayout1.xml"/><Relationship Id="rId5" Type="http://schemas.microsoft.com/office/2007/relationships/media" Target="../media/media8.wav"/><Relationship Id="rId15" Type="http://schemas.openxmlformats.org/officeDocument/2006/relationships/image" Target="../media/image12.png"/><Relationship Id="rId10" Type="http://schemas.openxmlformats.org/officeDocument/2006/relationships/audio" Target="../media/media10.wav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8.wav"/><Relationship Id="rId7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5" Type="http://schemas.openxmlformats.org/officeDocument/2006/relationships/image" Target="../media/image40.png"/><Relationship Id="rId4" Type="http://schemas.openxmlformats.org/officeDocument/2006/relationships/audio" Target="../media/audio1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2.wav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2.wav"/><Relationship Id="rId7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2.wav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2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0.jp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6.wav"/><Relationship Id="rId12" Type="http://schemas.openxmlformats.org/officeDocument/2006/relationships/image" Target="../media/image69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audio15.wav"/><Relationship Id="rId11" Type="http://schemas.openxmlformats.org/officeDocument/2006/relationships/image" Target="../media/image68.png"/><Relationship Id="rId5" Type="http://schemas.openxmlformats.org/officeDocument/2006/relationships/audio" Target="../media/audio14.wav"/><Relationship Id="rId10" Type="http://schemas.openxmlformats.org/officeDocument/2006/relationships/image" Target="../media/image67.png"/><Relationship Id="rId4" Type="http://schemas.openxmlformats.org/officeDocument/2006/relationships/audio" Target="../media/audio13.wav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3.gif"/><Relationship Id="rId12" Type="http://schemas.openxmlformats.org/officeDocument/2006/relationships/image" Target="../media/image8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2.png"/><Relationship Id="rId11" Type="http://schemas.microsoft.com/office/2007/relationships/hdphoto" Target="../media/hdphoto1.wdp"/><Relationship Id="rId5" Type="http://schemas.openxmlformats.org/officeDocument/2006/relationships/image" Target="../media/image81.png"/><Relationship Id="rId15" Type="http://schemas.openxmlformats.org/officeDocument/2006/relationships/image" Target="../media/image88.png"/><Relationship Id="rId10" Type="http://schemas.openxmlformats.org/officeDocument/2006/relationships/image" Target="../media/image86.png"/><Relationship Id="rId4" Type="http://schemas.openxmlformats.org/officeDocument/2006/relationships/audio" Target="../media/audio25.wav"/><Relationship Id="rId9" Type="http://schemas.openxmlformats.org/officeDocument/2006/relationships/image" Target="../media/image85.png"/><Relationship Id="rId1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91.png"/><Relationship Id="rId5" Type="http://schemas.openxmlformats.org/officeDocument/2006/relationships/image" Target="../media/image83.gif"/><Relationship Id="rId10" Type="http://schemas.openxmlformats.org/officeDocument/2006/relationships/image" Target="../media/image90.png"/><Relationship Id="rId4" Type="http://schemas.openxmlformats.org/officeDocument/2006/relationships/image" Target="../media/image82.png"/><Relationship Id="rId9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2.png"/><Relationship Id="rId5" Type="http://schemas.openxmlformats.org/officeDocument/2006/relationships/image" Target="../media/image84.png"/><Relationship Id="rId10" Type="http://schemas.microsoft.com/office/2007/relationships/hdphoto" Target="../media/hdphoto3.wdp"/><Relationship Id="rId4" Type="http://schemas.openxmlformats.org/officeDocument/2006/relationships/image" Target="../media/image83.gif"/><Relationship Id="rId9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25.wav"/><Relationship Id="rId7" Type="http://schemas.openxmlformats.org/officeDocument/2006/relationships/image" Target="../media/image84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gif"/><Relationship Id="rId11" Type="http://schemas.openxmlformats.org/officeDocument/2006/relationships/image" Target="../media/image90.png"/><Relationship Id="rId5" Type="http://schemas.openxmlformats.org/officeDocument/2006/relationships/image" Target="../media/image82.png"/><Relationship Id="rId10" Type="http://schemas.microsoft.com/office/2007/relationships/hdphoto" Target="../media/hdphoto3.wdp"/><Relationship Id="rId4" Type="http://schemas.openxmlformats.org/officeDocument/2006/relationships/image" Target="../media/image81.png"/><Relationship Id="rId9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4.png"/><Relationship Id="rId5" Type="http://schemas.openxmlformats.org/officeDocument/2006/relationships/image" Target="../media/image84.png"/><Relationship Id="rId10" Type="http://schemas.microsoft.com/office/2007/relationships/hdphoto" Target="../media/hdphoto3.wdp"/><Relationship Id="rId4" Type="http://schemas.openxmlformats.org/officeDocument/2006/relationships/image" Target="../media/image83.gif"/><Relationship Id="rId9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5.png"/><Relationship Id="rId3" Type="http://schemas.openxmlformats.org/officeDocument/2006/relationships/audio" Target="../media/audio25.wav"/><Relationship Id="rId7" Type="http://schemas.openxmlformats.org/officeDocument/2006/relationships/image" Target="../media/image83.gif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85.png"/><Relationship Id="rId5" Type="http://schemas.openxmlformats.org/officeDocument/2006/relationships/image" Target="../media/image82.png"/><Relationship Id="rId15" Type="http://schemas.openxmlformats.org/officeDocument/2006/relationships/image" Target="../media/image97.png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microsoft.com/office/2007/relationships/hdphoto" Target="../media/hdphoto3.wdp"/><Relationship Id="rId1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9.png"/><Relationship Id="rId3" Type="http://schemas.openxmlformats.org/officeDocument/2006/relationships/audio" Target="../media/audio25.wav"/><Relationship Id="rId7" Type="http://schemas.openxmlformats.org/officeDocument/2006/relationships/image" Target="../media/image89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gif"/><Relationship Id="rId11" Type="http://schemas.openxmlformats.org/officeDocument/2006/relationships/image" Target="../media/image90.png"/><Relationship Id="rId5" Type="http://schemas.openxmlformats.org/officeDocument/2006/relationships/image" Target="../media/image82.png"/><Relationship Id="rId15" Type="http://schemas.openxmlformats.org/officeDocument/2006/relationships/image" Target="../media/image101.png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Relationship Id="rId1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9.png"/><Relationship Id="rId3" Type="http://schemas.openxmlformats.org/officeDocument/2006/relationships/audio" Target="../media/audio25.wav"/><Relationship Id="rId7" Type="http://schemas.openxmlformats.org/officeDocument/2006/relationships/image" Target="../media/image84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gif"/><Relationship Id="rId11" Type="http://schemas.microsoft.com/office/2007/relationships/hdphoto" Target="../media/hdphoto3.wdp"/><Relationship Id="rId5" Type="http://schemas.openxmlformats.org/officeDocument/2006/relationships/image" Target="../media/image82.png"/><Relationship Id="rId15" Type="http://schemas.openxmlformats.org/officeDocument/2006/relationships/image" Target="../media/image104.png"/><Relationship Id="rId10" Type="http://schemas.openxmlformats.org/officeDocument/2006/relationships/image" Target="../media/image89.png"/><Relationship Id="rId4" Type="http://schemas.openxmlformats.org/officeDocument/2006/relationships/image" Target="../media/image81.png"/><Relationship Id="rId9" Type="http://schemas.openxmlformats.org/officeDocument/2006/relationships/image" Target="../media/image90.png"/><Relationship Id="rId1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0.tiff"/><Relationship Id="rId5" Type="http://schemas.openxmlformats.org/officeDocument/2006/relationships/image" Target="../media/image13.png"/><Relationship Id="rId10" Type="http://schemas.openxmlformats.org/officeDocument/2006/relationships/image" Target="../media/image11.gif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06.png"/><Relationship Id="rId3" Type="http://schemas.openxmlformats.org/officeDocument/2006/relationships/audio" Target="../media/audio25.wav"/><Relationship Id="rId7" Type="http://schemas.openxmlformats.org/officeDocument/2006/relationships/image" Target="../media/image83.gif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85.png"/><Relationship Id="rId5" Type="http://schemas.openxmlformats.org/officeDocument/2006/relationships/image" Target="../media/image82.png"/><Relationship Id="rId15" Type="http://schemas.openxmlformats.org/officeDocument/2006/relationships/image" Target="../media/image108.png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microsoft.com/office/2007/relationships/hdphoto" Target="../media/hdphoto3.wdp"/><Relationship Id="rId1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1.png"/><Relationship Id="rId7" Type="http://schemas.openxmlformats.org/officeDocument/2006/relationships/image" Target="../media/image86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gif"/><Relationship Id="rId11" Type="http://schemas.openxmlformats.org/officeDocument/2006/relationships/image" Target="../media/image109.png"/><Relationship Id="rId5" Type="http://schemas.microsoft.com/office/2007/relationships/hdphoto" Target="../media/hdphoto2.wdp"/><Relationship Id="rId10" Type="http://schemas.openxmlformats.org/officeDocument/2006/relationships/image" Target="../media/image85.png"/><Relationship Id="rId4" Type="http://schemas.openxmlformats.org/officeDocument/2006/relationships/image" Target="../media/image87.png"/><Relationship Id="rId9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microsoft.com/office/2007/relationships/hdphoto" Target="../media/hdphoto5.wdp"/><Relationship Id="rId3" Type="http://schemas.openxmlformats.org/officeDocument/2006/relationships/audio" Target="../media/audio25.wav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microsoft.com/office/2007/relationships/hdphoto" Target="../media/hdphoto4.wdp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image" Target="../media/image7.png"/><Relationship Id="rId10" Type="http://schemas.openxmlformats.org/officeDocument/2006/relationships/image" Target="../media/image10.tiff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1.gif"/><Relationship Id="rId5" Type="http://schemas.openxmlformats.org/officeDocument/2006/relationships/image" Target="../media/image17.png"/><Relationship Id="rId10" Type="http://schemas.openxmlformats.org/officeDocument/2006/relationships/image" Target="../media/image19.tiff"/><Relationship Id="rId4" Type="http://schemas.openxmlformats.org/officeDocument/2006/relationships/audio" Target="../media/audio5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10.tif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0.tif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</a:rPr>
              <a:t>Welcome to our class!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07650"/>
            <a:ext cx="2643398" cy="26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8DE536-8373-B8B1-442F-7C6A9084717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20" y="2282333"/>
            <a:ext cx="2049615" cy="136778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64" y="2260043"/>
            <a:ext cx="2049614" cy="13657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8" y="2284366"/>
            <a:ext cx="1893191" cy="143441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10" y="3273672"/>
            <a:ext cx="563625" cy="526545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171" y="3306322"/>
            <a:ext cx="556214" cy="526549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07" y="3288335"/>
            <a:ext cx="525233" cy="497220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853856" y="3744616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7/8</a:t>
            </a:r>
          </a:p>
        </p:txBody>
      </p:sp>
      <p:sp>
        <p:nvSpPr>
          <p:cNvPr id="15" name="Bùi Liễu Powerpoint 0968142780">
            <a:extLst>
              <a:ext uri="{FF2B5EF4-FFF2-40B4-BE49-F238E27FC236}">
                <a16:creationId xmlns:a16="http://schemas.microsoft.com/office/drawing/2014/main" id="{5B1A50F1-18BD-23BF-DB32-BBB1857F19D3}"/>
              </a:ext>
            </a:extLst>
          </p:cNvPr>
          <p:cNvSpPr txBox="1">
            <a:spLocks/>
          </p:cNvSpPr>
          <p:nvPr/>
        </p:nvSpPr>
        <p:spPr>
          <a:xfrm>
            <a:off x="2313807" y="477093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id="{C11F045B-DBDB-8C66-299D-E8B9BF9369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pic>
        <p:nvPicPr>
          <p:cNvPr id="2" name="Track 12d Bùi Liễu 09681427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89" y="1316654"/>
            <a:ext cx="406400" cy="3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71605E-6 L 2.22222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4CEB84-EBE0-7A72-C71E-B6AEBA0D970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52" y="2192674"/>
            <a:ext cx="2049615" cy="135817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64" y="2174105"/>
            <a:ext cx="2049614" cy="13595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70" y="2157886"/>
            <a:ext cx="2049615" cy="13553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66" y="3238503"/>
            <a:ext cx="563624" cy="526544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7" y="3264226"/>
            <a:ext cx="556213" cy="526548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24" y="3190008"/>
            <a:ext cx="525232" cy="497219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798207" y="3671444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 A                           B                          C</a:t>
            </a:r>
          </a:p>
        </p:txBody>
      </p:sp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8/8</a:t>
            </a:r>
          </a:p>
        </p:txBody>
      </p:sp>
      <p:sp>
        <p:nvSpPr>
          <p:cNvPr id="20" name="Bùi Liễu Powerpoint 0968142780">
            <a:extLst>
              <a:ext uri="{FF2B5EF4-FFF2-40B4-BE49-F238E27FC236}">
                <a16:creationId xmlns:a16="http://schemas.microsoft.com/office/drawing/2014/main" id="{207D25FD-A970-C5E7-A876-74EF3A5AC938}"/>
              </a:ext>
            </a:extLst>
          </p:cNvPr>
          <p:cNvSpPr txBox="1">
            <a:spLocks/>
          </p:cNvSpPr>
          <p:nvPr/>
        </p:nvSpPr>
        <p:spPr>
          <a:xfrm>
            <a:off x="2313807" y="477093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22" name="Bùi Liễu Powerpoint 0968142780">
            <a:extLst>
              <a:ext uri="{FF2B5EF4-FFF2-40B4-BE49-F238E27FC236}">
                <a16:creationId xmlns:a16="http://schemas.microsoft.com/office/drawing/2014/main" id="{2367AFA2-F3E5-EB28-3CD0-1F3E6F9B0D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pic>
        <p:nvPicPr>
          <p:cNvPr id="23" name="Bùi Liễu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BB7E8B-5EDA-4904-2B9B-6CC2D14559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0515" y="4373775"/>
            <a:ext cx="513311" cy="568506"/>
          </a:xfrm>
          <a:prstGeom prst="rect">
            <a:avLst/>
          </a:prstGeom>
        </p:spPr>
      </p:pic>
      <p:pic>
        <p:nvPicPr>
          <p:cNvPr id="2" name="Track 12b Bùi Liễu 09681427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77" y="1262911"/>
            <a:ext cx="406400" cy="3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2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71605E-6 L 2.22222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81200" y="895350"/>
            <a:ext cx="5562600" cy="2895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24075" y="2495550"/>
            <a:ext cx="503872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Well done! </a:t>
            </a:r>
          </a:p>
        </p:txBody>
      </p:sp>
    </p:spTree>
    <p:extLst>
      <p:ext uri="{BB962C8B-B14F-4D97-AF65-F5344CB8AC3E}">
        <p14:creationId xmlns:p14="http://schemas.microsoft.com/office/powerpoint/2010/main" val="2436240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81000" y="1102221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12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789854" y="2331142"/>
            <a:ext cx="356429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2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292843" y="1904049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47361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Our Tet holiday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6F4EDA85-B1AC-3CD1-7CBB-0A5AB87EC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 b="2277"/>
          <a:stretch/>
        </p:blipFill>
        <p:spPr>
          <a:xfrm>
            <a:off x="1327479" y="3532135"/>
            <a:ext cx="1157968" cy="736078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9FE74B13-2954-2C88-D787-D3259EA89F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2109"/>
          <a:stretch/>
        </p:blipFill>
        <p:spPr>
          <a:xfrm>
            <a:off x="3113989" y="3900174"/>
            <a:ext cx="1157968" cy="736078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68D2CF9-D421-6B24-8E08-075E2F61E4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 b="2277"/>
          <a:stretch/>
        </p:blipFill>
        <p:spPr>
          <a:xfrm>
            <a:off x="4900499" y="3900307"/>
            <a:ext cx="1157968" cy="736078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949F2F07-22D1-8D0B-CDA7-0D1EC6114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" b="4763"/>
          <a:stretch/>
        </p:blipFill>
        <p:spPr>
          <a:xfrm>
            <a:off x="6687009" y="3532135"/>
            <a:ext cx="1097484" cy="739787"/>
          </a:xfrm>
          <a:prstGeom prst="roundRect">
            <a:avLst/>
          </a:prstGeom>
          <a:ln w="1270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99593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Bùi Liễu 0968142780">
            <a:extLst>
              <a:ext uri="{FF2B5EF4-FFF2-40B4-BE49-F238E27FC236}">
                <a16:creationId xmlns:a16="http://schemas.microsoft.com/office/drawing/2014/main" id="{53099588-1B1E-427E-9E59-5B0992A13916}"/>
              </a:ext>
            </a:extLst>
          </p:cNvPr>
          <p:cNvGrpSpPr/>
          <p:nvPr/>
        </p:nvGrpSpPr>
        <p:grpSpPr>
          <a:xfrm>
            <a:off x="207690" y="1176914"/>
            <a:ext cx="8623633" cy="2765542"/>
            <a:chOff x="246593" y="1302635"/>
            <a:chExt cx="8623633" cy="2765542"/>
          </a:xfrm>
        </p:grpSpPr>
        <p:pic>
          <p:nvPicPr>
            <p:cNvPr id="54" name="Bùi Liễu 0968142780">
              <a:extLst>
                <a:ext uri="{FF2B5EF4-FFF2-40B4-BE49-F238E27FC236}">
                  <a16:creationId xmlns:a16="http://schemas.microsoft.com/office/drawing/2014/main" id="{1B7EAA16-7C14-4F38-90F1-6C443C6D2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"/>
            <a:stretch/>
          </p:blipFill>
          <p:spPr>
            <a:xfrm>
              <a:off x="4658318" y="1456762"/>
              <a:ext cx="4211908" cy="2382181"/>
            </a:xfrm>
            <a:prstGeom prst="roundRect">
              <a:avLst>
                <a:gd name="adj" fmla="val 12301"/>
              </a:avLst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2CC233-B8E0-40B2-8F7A-F4B7AA290576}"/>
                </a:ext>
              </a:extLst>
            </p:cNvPr>
            <p:cNvGrpSpPr/>
            <p:nvPr/>
          </p:nvGrpSpPr>
          <p:grpSpPr>
            <a:xfrm>
              <a:off x="368017" y="1302635"/>
              <a:ext cx="8433886" cy="2765542"/>
              <a:chOff x="280653" y="984627"/>
              <a:chExt cx="8406788" cy="2765542"/>
            </a:xfrm>
          </p:grpSpPr>
          <p:pic>
            <p:nvPicPr>
              <p:cNvPr id="59" name="Bùi Liễu 0968142780">
                <a:extLst>
                  <a:ext uri="{FF2B5EF4-FFF2-40B4-BE49-F238E27FC236}">
                    <a16:creationId xmlns:a16="http://schemas.microsoft.com/office/drawing/2014/main" id="{B7240C2C-0DD1-4A1C-BE53-F23F49148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3" r="564"/>
              <a:stretch/>
            </p:blipFill>
            <p:spPr>
              <a:xfrm>
                <a:off x="280653" y="1153115"/>
                <a:ext cx="4153298" cy="2382241"/>
              </a:xfrm>
              <a:prstGeom prst="roundRect">
                <a:avLst>
                  <a:gd name="adj" fmla="val 13120"/>
                </a:avLst>
              </a:prstGeom>
            </p:spPr>
          </p:pic>
          <p:sp>
            <p:nvSpPr>
              <p:cNvPr id="60" name="Bùi Liễu 0968142780">
                <a:extLst>
                  <a:ext uri="{FF2B5EF4-FFF2-40B4-BE49-F238E27FC236}">
                    <a16:creationId xmlns:a16="http://schemas.microsoft.com/office/drawing/2014/main" id="{7BF15BEB-6E5F-4A38-8084-1239DF3A05BD}"/>
                  </a:ext>
                </a:extLst>
              </p:cNvPr>
              <p:cNvSpPr/>
              <p:nvPr/>
            </p:nvSpPr>
            <p:spPr>
              <a:xfrm>
                <a:off x="588307" y="984627"/>
                <a:ext cx="3107730" cy="364139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Bùi Liễu 0968142780">
                <a:extLst>
                  <a:ext uri="{FF2B5EF4-FFF2-40B4-BE49-F238E27FC236}">
                    <a16:creationId xmlns:a16="http://schemas.microsoft.com/office/drawing/2014/main" id="{A63EE228-A820-4182-8765-580ED92F6B10}"/>
                  </a:ext>
                </a:extLst>
              </p:cNvPr>
              <p:cNvSpPr/>
              <p:nvPr/>
            </p:nvSpPr>
            <p:spPr>
              <a:xfrm>
                <a:off x="5649234" y="3190191"/>
                <a:ext cx="3038207" cy="559978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Bùi Liễu 0968142780">
              <a:extLst>
                <a:ext uri="{FF2B5EF4-FFF2-40B4-BE49-F238E27FC236}">
                  <a16:creationId xmlns:a16="http://schemas.microsoft.com/office/drawing/2014/main" id="{BF1E6D21-0921-49DB-BB4C-B9F203168BD2}"/>
                </a:ext>
              </a:extLst>
            </p:cNvPr>
            <p:cNvSpPr/>
            <p:nvPr/>
          </p:nvSpPr>
          <p:spPr>
            <a:xfrm>
              <a:off x="246593" y="1430587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Bùi Liễu 0968142780">
              <a:extLst>
                <a:ext uri="{FF2B5EF4-FFF2-40B4-BE49-F238E27FC236}">
                  <a16:creationId xmlns:a16="http://schemas.microsoft.com/office/drawing/2014/main" id="{5AB1C8FE-AF64-4F01-A0D6-AABD4F1BF08F}"/>
                </a:ext>
              </a:extLst>
            </p:cNvPr>
            <p:cNvSpPr/>
            <p:nvPr/>
          </p:nvSpPr>
          <p:spPr>
            <a:xfrm>
              <a:off x="4502968" y="1430587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902758" y="273797"/>
            <a:ext cx="47244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7427DB7F-7F2B-4A56-8D81-4D0AD6637CA2}"/>
              </a:ext>
            </a:extLst>
          </p:cNvPr>
          <p:cNvSpPr txBox="1"/>
          <p:nvPr/>
        </p:nvSpPr>
        <p:spPr>
          <a:xfrm>
            <a:off x="663905" y="1166227"/>
            <a:ext cx="340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are you doing, Linh?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216AB923-8A34-47F6-B21E-54AA1C42D8F7}"/>
              </a:ext>
            </a:extLst>
          </p:cNvPr>
          <p:cNvSpPr/>
          <p:nvPr/>
        </p:nvSpPr>
        <p:spPr>
          <a:xfrm>
            <a:off x="380247" y="4875855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D4AB9137-ABDF-511B-DFC0-AE0F4BCE2B6D}"/>
              </a:ext>
            </a:extLst>
          </p:cNvPr>
          <p:cNvSpPr/>
          <p:nvPr/>
        </p:nvSpPr>
        <p:spPr>
          <a:xfrm>
            <a:off x="4826852" y="1114425"/>
            <a:ext cx="2993545" cy="400110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7EA3B7A8-764D-E79F-9AE2-CBB165E5A958}"/>
              </a:ext>
            </a:extLst>
          </p:cNvPr>
          <p:cNvSpPr/>
          <p:nvPr/>
        </p:nvSpPr>
        <p:spPr>
          <a:xfrm>
            <a:off x="628101" y="3446733"/>
            <a:ext cx="3639099" cy="400110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20338B49-81D1-4ED4-A28C-7E44EF6FC433}"/>
              </a:ext>
            </a:extLst>
          </p:cNvPr>
          <p:cNvSpPr txBox="1"/>
          <p:nvPr/>
        </p:nvSpPr>
        <p:spPr>
          <a:xfrm>
            <a:off x="626929" y="3459532"/>
            <a:ext cx="378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I’m decorating my house for Tet.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E029E599-1505-457B-81C8-B2EF7A509E4E}"/>
              </a:ext>
            </a:extLst>
          </p:cNvPr>
          <p:cNvSpPr txBox="1"/>
          <p:nvPr/>
        </p:nvSpPr>
        <p:spPr>
          <a:xfrm>
            <a:off x="4876800" y="1106392"/>
            <a:ext cx="294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Where will you go at Tet?</a:t>
            </a:r>
          </a:p>
        </p:txBody>
      </p:sp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B30BD363-15D1-A8AF-BC29-CC2BBDF4B94B}"/>
              </a:ext>
            </a:extLst>
          </p:cNvPr>
          <p:cNvSpPr txBox="1"/>
          <p:nvPr/>
        </p:nvSpPr>
        <p:spPr>
          <a:xfrm>
            <a:off x="5736255" y="3357356"/>
            <a:ext cx="3179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I’ll go to my grandparents’ house in the countryside.</a:t>
            </a:r>
          </a:p>
        </p:txBody>
      </p:sp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0B61ADD-D9D6-399C-E82E-673507D47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2870.068"/>
                    <p14:bmk name="Bookmark 2" time="15870.068"/>
                    <p14:bmk name="Bookmark 3" time="22150.068"/>
                    <p14:bmk name="Bookmark 4" time="25190.068"/>
                  </p14:bmkLst>
                </p14:media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3624" y="340328"/>
            <a:ext cx="373828" cy="299680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ABBDC33-0C05-34D9-211B-7E77054645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58470" y="632460"/>
            <a:ext cx="327929" cy="327929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43FD3ED-2A46-BE2D-6695-59C67A3F49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58470" y="1213808"/>
            <a:ext cx="327929" cy="327929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BC0B1FC4-30E7-1673-B60C-384EA7B316D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51436" y="1737082"/>
            <a:ext cx="327929" cy="327929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2F4FC56-75C0-F4A8-995F-82A244E26A2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51436" y="2315734"/>
            <a:ext cx="327929" cy="3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21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1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351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860"/>
                                </p:stCondLst>
                                <p:childTnLst>
                                  <p:par>
                                    <p:cTn id="2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226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4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4789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960"/>
                                </p:stCondLst>
                                <p:childTnLst>
                                  <p:par>
                                    <p:cTn id="5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5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10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2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6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6" presetClass="emph" presetSubtype="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4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5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6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2" grpId="1"/>
          <p:bldP spid="22" grpId="2"/>
          <p:bldP spid="22" grpId="3"/>
          <p:bldP spid="24" grpId="0"/>
          <p:bldP spid="24" grpId="1"/>
          <p:bldP spid="24" grpId="2"/>
          <p:bldP spid="24" grpId="3"/>
          <p:bldP spid="43" grpId="0"/>
          <p:bldP spid="43" grpId="1"/>
          <p:bldP spid="43" grpId="2"/>
          <p:bldP spid="43" grpId="3"/>
          <p:bldP spid="2" grpId="0"/>
          <p:bldP spid="2" grpId="1"/>
          <p:bldP spid="2" grpId="2"/>
          <p:bldP spid="2" grpId="3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21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1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351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860"/>
                                </p:stCondLst>
                                <p:childTnLst>
                                  <p:par>
                                    <p:cTn id="2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226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4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4789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960"/>
                                </p:stCondLst>
                                <p:childTnLst>
                                  <p:par>
                                    <p:cTn id="5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5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10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22" grpId="2"/>
          <p:bldP spid="22" grpId="3"/>
          <p:bldP spid="24" grpId="2"/>
          <p:bldP spid="24" grpId="3"/>
          <p:bldP spid="43" grpId="2"/>
          <p:bldP spid="43" grpId="3"/>
          <p:bldP spid="2" grpId="2"/>
          <p:bldP spid="2" grpId="3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3937322" y="1686122"/>
            <a:ext cx="5029200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fireworks show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3937322" y="3154560"/>
            <a:ext cx="5105400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r="1232"/>
          <a:stretch/>
        </p:blipFill>
        <p:spPr>
          <a:xfrm>
            <a:off x="762000" y="1635539"/>
            <a:ext cx="3225475" cy="2194662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5274F2EE-0071-03C0-3C5B-1B0127C34CE7}"/>
              </a:ext>
            </a:extLst>
          </p:cNvPr>
          <p:cNvSpPr txBox="1"/>
          <p:nvPr/>
        </p:nvSpPr>
        <p:spPr>
          <a:xfrm>
            <a:off x="1349808" y="357467"/>
            <a:ext cx="2049857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4D6ABB1D-9C8E-B614-89AD-130DA3F25C13}"/>
              </a:ext>
            </a:extLst>
          </p:cNvPr>
          <p:cNvSpPr/>
          <p:nvPr/>
        </p:nvSpPr>
        <p:spPr>
          <a:xfrm>
            <a:off x="533400" y="4596884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3290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reworks sho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reworks sho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69761-B909-F043-EBF4-8295A1456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BAFFD60-6189-0957-AB11-05735A3E6B8F}"/>
              </a:ext>
            </a:extLst>
          </p:cNvPr>
          <p:cNvSpPr/>
          <p:nvPr/>
        </p:nvSpPr>
        <p:spPr>
          <a:xfrm>
            <a:off x="3891992" y="1686122"/>
            <a:ext cx="5029200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flower festival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17DC0D5A-CC19-A83D-957F-305A242227BC}"/>
              </a:ext>
            </a:extLst>
          </p:cNvPr>
          <p:cNvSpPr/>
          <p:nvPr/>
        </p:nvSpPr>
        <p:spPr>
          <a:xfrm>
            <a:off x="4361731" y="3088620"/>
            <a:ext cx="40897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Lễ hội 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DE560DC6-59A1-1D05-8AE9-2A7F66709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r="1060"/>
          <a:stretch/>
        </p:blipFill>
        <p:spPr>
          <a:xfrm>
            <a:off x="736925" y="1613690"/>
            <a:ext cx="3225475" cy="2194662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8906610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ower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ower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41467-7330-CA14-FB10-726F9D3F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9A3A884-A499-6BD2-0CA0-BD11084A4D9D}"/>
              </a:ext>
            </a:extLst>
          </p:cNvPr>
          <p:cNvSpPr/>
          <p:nvPr/>
        </p:nvSpPr>
        <p:spPr>
          <a:xfrm>
            <a:off x="3962400" y="1606295"/>
            <a:ext cx="5029200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Year party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9735C8A7-401E-E0B5-ECB5-87C37F3A24F8}"/>
              </a:ext>
            </a:extLst>
          </p:cNvPr>
          <p:cNvSpPr/>
          <p:nvPr/>
        </p:nvSpPr>
        <p:spPr>
          <a:xfrm>
            <a:off x="4377107" y="3028950"/>
            <a:ext cx="40897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EFD55B0D-8F91-5EB2-E7A2-F3FC9C571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r="1232"/>
          <a:stretch/>
        </p:blipFill>
        <p:spPr>
          <a:xfrm>
            <a:off x="709962" y="1581150"/>
            <a:ext cx="3225475" cy="2194662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7814760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w Year pa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w Year pa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83075-0E1D-1968-4513-496D691AB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CF6E6489-FA19-DFAD-A8C1-775E79300D3B}"/>
              </a:ext>
            </a:extLst>
          </p:cNvPr>
          <p:cNvSpPr/>
          <p:nvPr/>
        </p:nvSpPr>
        <p:spPr>
          <a:xfrm>
            <a:off x="3200400" y="1612430"/>
            <a:ext cx="5867400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grandparents’ house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A90443AA-EAB4-A433-0281-ABE3879512B4}"/>
              </a:ext>
            </a:extLst>
          </p:cNvPr>
          <p:cNvSpPr/>
          <p:nvPr/>
        </p:nvSpPr>
        <p:spPr>
          <a:xfrm>
            <a:off x="4267200" y="3006385"/>
            <a:ext cx="40897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C10DAB88-8635-1C30-3378-A240727AF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r="2292"/>
          <a:stretch/>
        </p:blipFill>
        <p:spPr>
          <a:xfrm>
            <a:off x="556493" y="1650488"/>
            <a:ext cx="2659147" cy="1856034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5589548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ndparents' h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ndparents' h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B38F54FC-23F7-4914-A9E1-7588E081B0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r="2459"/>
          <a:stretch/>
        </p:blipFill>
        <p:spPr>
          <a:xfrm>
            <a:off x="1687914" y="3145935"/>
            <a:ext cx="1960492" cy="1407558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132179BF-8ED5-4F1A-907C-7683DAA8F0B2}"/>
              </a:ext>
            </a:extLst>
          </p:cNvPr>
          <p:cNvSpPr/>
          <p:nvPr/>
        </p:nvSpPr>
        <p:spPr>
          <a:xfrm>
            <a:off x="1201146" y="4512621"/>
            <a:ext cx="274320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fireworks show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89F5A26F-6597-4932-A179-D371BD3C2771}"/>
              </a:ext>
            </a:extLst>
          </p:cNvPr>
          <p:cNvSpPr txBox="1"/>
          <p:nvPr/>
        </p:nvSpPr>
        <p:spPr>
          <a:xfrm>
            <a:off x="3058708" y="246176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E129B8DB-CCD1-47E3-9799-887A2D1EAA0C}"/>
              </a:ext>
            </a:extLst>
          </p:cNvPr>
          <p:cNvSpPr/>
          <p:nvPr/>
        </p:nvSpPr>
        <p:spPr>
          <a:xfrm>
            <a:off x="381000" y="4887255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13387599-D23B-E8E2-ECCE-30766C0693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r="2291"/>
          <a:stretch/>
        </p:blipFill>
        <p:spPr>
          <a:xfrm>
            <a:off x="5562600" y="1147533"/>
            <a:ext cx="1960492" cy="1407557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22E328A4-CDF8-9D76-44EE-BEE5CCF2DAAE}"/>
              </a:ext>
            </a:extLst>
          </p:cNvPr>
          <p:cNvSpPr/>
          <p:nvPr/>
        </p:nvSpPr>
        <p:spPr>
          <a:xfrm>
            <a:off x="5316130" y="2531507"/>
            <a:ext cx="244518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flower festival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E1C932CB-C198-0453-6760-C681259CE6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r="2459"/>
          <a:stretch/>
        </p:blipFill>
        <p:spPr>
          <a:xfrm>
            <a:off x="1657434" y="1209409"/>
            <a:ext cx="1960492" cy="1368386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35092F0F-7304-7760-0936-FBB862D647E4}"/>
              </a:ext>
            </a:extLst>
          </p:cNvPr>
          <p:cNvSpPr/>
          <p:nvPr/>
        </p:nvSpPr>
        <p:spPr>
          <a:xfrm>
            <a:off x="1132107" y="2558987"/>
            <a:ext cx="2781843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New Year party</a:t>
            </a: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B5BE82D8-D6C9-FD03-FBA7-46E88DEDF8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r="2292"/>
          <a:stretch/>
        </p:blipFill>
        <p:spPr>
          <a:xfrm>
            <a:off x="5576737" y="3144235"/>
            <a:ext cx="1960492" cy="1368386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C44D379E-9A6D-6FD9-A520-743DE952AFEB}"/>
              </a:ext>
            </a:extLst>
          </p:cNvPr>
          <p:cNvSpPr/>
          <p:nvPr/>
        </p:nvSpPr>
        <p:spPr>
          <a:xfrm>
            <a:off x="4731293" y="4489037"/>
            <a:ext cx="3614854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grandparents’ house</a:t>
            </a:r>
          </a:p>
        </p:txBody>
      </p:sp>
    </p:spTree>
    <p:extLst>
      <p:ext uri="{BB962C8B-B14F-4D97-AF65-F5344CB8AC3E}">
        <p14:creationId xmlns:p14="http://schemas.microsoft.com/office/powerpoint/2010/main" val="4619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reworks sho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ower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w Year pa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ndparents' h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reworks sho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ower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w Year pa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ndparents' h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9" grpId="0"/>
      <p:bldP spid="19" grpId="1"/>
      <p:bldP spid="8" grpId="0"/>
      <p:bldP spid="8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1621600" y="2177008"/>
            <a:ext cx="3064238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flower festival</a:t>
            </a: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30FEE0DC-CF9A-430E-9ECC-0CFB4DED1B8D}"/>
              </a:ext>
            </a:extLst>
          </p:cNvPr>
          <p:cNvSpPr/>
          <p:nvPr/>
        </p:nvSpPr>
        <p:spPr>
          <a:xfrm>
            <a:off x="5223262" y="2177008"/>
            <a:ext cx="2397163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lễ hôi hoa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1621602" y="3108165"/>
            <a:ext cx="3513317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New Year party</a:t>
            </a: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73CBB881-7FD7-4F0E-9F3D-2214673CE5A7}"/>
              </a:ext>
            </a:extLst>
          </p:cNvPr>
          <p:cNvSpPr/>
          <p:nvPr/>
        </p:nvSpPr>
        <p:spPr>
          <a:xfrm>
            <a:off x="5211119" y="3081458"/>
            <a:ext cx="4053086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15FD91FD-9BF5-47CF-B577-1AC821301971}"/>
              </a:ext>
            </a:extLst>
          </p:cNvPr>
          <p:cNvSpPr/>
          <p:nvPr/>
        </p:nvSpPr>
        <p:spPr>
          <a:xfrm>
            <a:off x="239541" y="4861961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2C15E2AC-0A84-43A9-82E5-6DD7FA8B47B5}"/>
              </a:ext>
            </a:extLst>
          </p:cNvPr>
          <p:cNvSpPr txBox="1"/>
          <p:nvPr/>
        </p:nvSpPr>
        <p:spPr>
          <a:xfrm>
            <a:off x="2932769" y="359307"/>
            <a:ext cx="3278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27A359D-C39D-B3F7-0D26-046DF6BC95EB}"/>
              </a:ext>
            </a:extLst>
          </p:cNvPr>
          <p:cNvSpPr/>
          <p:nvPr/>
        </p:nvSpPr>
        <p:spPr>
          <a:xfrm>
            <a:off x="1621600" y="1230322"/>
            <a:ext cx="3589519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fireworks show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B992FE9-5A7E-2AA7-A608-3A5F5D9D238A}"/>
              </a:ext>
            </a:extLst>
          </p:cNvPr>
          <p:cNvSpPr/>
          <p:nvPr/>
        </p:nvSpPr>
        <p:spPr>
          <a:xfrm>
            <a:off x="5225605" y="1239602"/>
            <a:ext cx="4375595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DD6AA574-EE78-8379-7B12-AD11207C13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r="2459"/>
          <a:stretch/>
        </p:blipFill>
        <p:spPr>
          <a:xfrm>
            <a:off x="381000" y="1123950"/>
            <a:ext cx="1118829" cy="780921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804EB0F9-3DEB-8B0F-638D-E377353C79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r="2291"/>
          <a:stretch/>
        </p:blipFill>
        <p:spPr>
          <a:xfrm>
            <a:off x="381000" y="2005875"/>
            <a:ext cx="1118829" cy="780921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DB0447D8-8462-D561-E2E0-C43F54E8DF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r="2459"/>
          <a:stretch/>
        </p:blipFill>
        <p:spPr>
          <a:xfrm>
            <a:off x="381000" y="2887801"/>
            <a:ext cx="1118829" cy="780921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59636A2-7895-6187-81E1-75D029BAAFC4}"/>
              </a:ext>
            </a:extLst>
          </p:cNvPr>
          <p:cNvSpPr/>
          <p:nvPr/>
        </p:nvSpPr>
        <p:spPr>
          <a:xfrm>
            <a:off x="1621602" y="4040990"/>
            <a:ext cx="3940998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grandparents’ house</a:t>
            </a:r>
          </a:p>
        </p:txBody>
      </p:sp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A556EFC7-FCA7-EB49-9B65-41C57E736C2C}"/>
              </a:ext>
            </a:extLst>
          </p:cNvPr>
          <p:cNvSpPr/>
          <p:nvPr/>
        </p:nvSpPr>
        <p:spPr>
          <a:xfrm>
            <a:off x="5208262" y="4041289"/>
            <a:ext cx="4053086" cy="421270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A553733D-1992-1300-ED46-80DFAAC817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r="2292"/>
          <a:stretch/>
        </p:blipFill>
        <p:spPr>
          <a:xfrm>
            <a:off x="372180" y="3769727"/>
            <a:ext cx="1118829" cy="780921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391133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reworks sho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ower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w Year pa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ndparents' h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ower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w Year pa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reworks sho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ndparents' h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4" grpId="1"/>
      <p:bldP spid="15" grpId="0"/>
      <p:bldP spid="6" grpId="0"/>
      <p:bldP spid="6" grpId="1"/>
      <p:bldP spid="7" grpId="0"/>
      <p:bldP spid="3" grpId="0"/>
      <p:bldP spid="3" grpId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1A7FC5-64BC-33FF-E80A-E0D852A5F49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EA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057400" y="158115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Checking vocabulary!</a:t>
            </a:r>
          </a:p>
        </p:txBody>
      </p:sp>
      <p:pic>
        <p:nvPicPr>
          <p:cNvPr id="4" name="Nhạc hay 1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5C91A18-7F84-8699-605D-7ACD0C207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-1714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57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" numSld="5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E3AD1F-FD2A-909E-B1C0-7CE80C51BBC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fireworks show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2" r="15712"/>
          <a:stretch/>
        </p:blipFill>
        <p:spPr>
          <a:xfrm>
            <a:off x="1066800" y="1530927"/>
            <a:ext cx="1426066" cy="13800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r="16437"/>
          <a:stretch/>
        </p:blipFill>
        <p:spPr>
          <a:xfrm>
            <a:off x="3963543" y="1530927"/>
            <a:ext cx="1395912" cy="1380083"/>
          </a:xfrm>
          <a:prstGeom prst="ellipse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99798" y="2570753"/>
            <a:ext cx="2544404" cy="1116568"/>
            <a:chOff x="512791" y="3301160"/>
            <a:chExt cx="3392537" cy="1488758"/>
          </a:xfrm>
        </p:grpSpPr>
        <p:sp>
          <p:nvSpPr>
            <p:cNvPr id="24" name="Rounded Rectangle 23"/>
            <p:cNvSpPr/>
            <p:nvPr/>
          </p:nvSpPr>
          <p:spPr>
            <a:xfrm>
              <a:off x="512791" y="4148319"/>
              <a:ext cx="3392537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fireworks show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7784438" y="4391285"/>
            <a:ext cx="819550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NEXT</a:t>
            </a:r>
            <a:endParaRPr lang="vi-VN" sz="1500" b="1" dirty="0">
              <a:solidFill>
                <a:schemeClr val="bg1"/>
              </a:solidFill>
            </a:endParaRP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2E58D00-EE2A-1595-7600-6146DB97F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r="17680"/>
          <a:stretch/>
        </p:blipFill>
        <p:spPr>
          <a:xfrm>
            <a:off x="6857999" y="1539586"/>
            <a:ext cx="1371601" cy="1413164"/>
          </a:xfrm>
          <a:prstGeom prst="ellipse">
            <a:avLst/>
          </a:prstGeom>
          <a:ln w="28575">
            <a:noFill/>
            <a:prstDash val="dash"/>
          </a:ln>
        </p:spPr>
      </p:pic>
      <p:sp>
        <p:nvSpPr>
          <p:cNvPr id="21" name="1"/>
          <p:cNvSpPr/>
          <p:nvPr/>
        </p:nvSpPr>
        <p:spPr>
          <a:xfrm>
            <a:off x="589214" y="1330951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1"/>
          <p:cNvSpPr/>
          <p:nvPr/>
        </p:nvSpPr>
        <p:spPr>
          <a:xfrm>
            <a:off x="3894713" y="1330950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80155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EF7B3D-F1EF-6B45-C9C0-3E3C8585FCC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 festival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-937" r="22781" b="937"/>
          <a:stretch/>
        </p:blipFill>
        <p:spPr>
          <a:xfrm>
            <a:off x="3973268" y="1524867"/>
            <a:ext cx="1371600" cy="1414962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18027"/>
          <a:stretch/>
        </p:blipFill>
        <p:spPr>
          <a:xfrm>
            <a:off x="1066800" y="1510787"/>
            <a:ext cx="1372112" cy="1429042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0" r="17530"/>
          <a:stretch/>
        </p:blipFill>
        <p:spPr>
          <a:xfrm>
            <a:off x="6849310" y="1538120"/>
            <a:ext cx="1371600" cy="1401709"/>
          </a:xfrm>
          <a:prstGeom prst="ellipse">
            <a:avLst/>
          </a:prstGeom>
        </p:spPr>
      </p:pic>
      <p:sp>
        <p:nvSpPr>
          <p:cNvPr id="21" name="1"/>
          <p:cNvSpPr/>
          <p:nvPr/>
        </p:nvSpPr>
        <p:spPr>
          <a:xfrm>
            <a:off x="724294" y="1336361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539817" y="2571750"/>
            <a:ext cx="2411279" cy="1089979"/>
            <a:chOff x="751693" y="3301160"/>
            <a:chExt cx="3215038" cy="1453305"/>
          </a:xfrm>
        </p:grpSpPr>
        <p:sp>
          <p:nvSpPr>
            <p:cNvPr id="24" name="Rounded Rectangle 23"/>
            <p:cNvSpPr/>
            <p:nvPr/>
          </p:nvSpPr>
          <p:spPr>
            <a:xfrm>
              <a:off x="751693" y="4112866"/>
              <a:ext cx="321503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flower festival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7696200" y="4391285"/>
            <a:ext cx="907787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</a:rPr>
              <a:t>NEXT</a:t>
            </a:r>
            <a:endParaRPr lang="vi-VN" sz="1500" b="1">
              <a:solidFill>
                <a:schemeClr val="bg1"/>
              </a:solidFill>
            </a:endParaRPr>
          </a:p>
        </p:txBody>
      </p:sp>
      <p:sp>
        <p:nvSpPr>
          <p:cNvPr id="22" name="1"/>
          <p:cNvSpPr/>
          <p:nvPr/>
        </p:nvSpPr>
        <p:spPr>
          <a:xfrm>
            <a:off x="972371" y="1268797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61917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834F46-29BC-0213-3AA5-939D37C1355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Year party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16395"/>
          <a:stretch/>
        </p:blipFill>
        <p:spPr>
          <a:xfrm>
            <a:off x="3962400" y="1510803"/>
            <a:ext cx="1426583" cy="1408654"/>
          </a:xfrm>
          <a:prstGeom prst="ellipse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300284" y="2570753"/>
            <a:ext cx="2750814" cy="1107318"/>
            <a:chOff x="513438" y="3301160"/>
            <a:chExt cx="3667751" cy="1476425"/>
          </a:xfrm>
        </p:grpSpPr>
        <p:sp>
          <p:nvSpPr>
            <p:cNvPr id="24" name="Rounded Rectangle 23"/>
            <p:cNvSpPr/>
            <p:nvPr/>
          </p:nvSpPr>
          <p:spPr>
            <a:xfrm>
              <a:off x="513438" y="4135986"/>
              <a:ext cx="3667751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Year party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7784438" y="4391285"/>
            <a:ext cx="819550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NEXT</a:t>
            </a:r>
            <a:endParaRPr lang="vi-VN" sz="15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B0517A-2251-BC1D-82CC-037C5881E9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-421" r="23569" b="421"/>
          <a:stretch/>
        </p:blipFill>
        <p:spPr>
          <a:xfrm>
            <a:off x="1066799" y="1523227"/>
            <a:ext cx="1381087" cy="1408654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0DB15-D420-6E94-FF37-16AF972BFF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6851022" y="1523227"/>
            <a:ext cx="1426583" cy="1420503"/>
          </a:xfrm>
          <a:prstGeom prst="ellipse">
            <a:avLst/>
          </a:prstGeom>
        </p:spPr>
      </p:pic>
      <p:sp>
        <p:nvSpPr>
          <p:cNvPr id="21" name="1"/>
          <p:cNvSpPr/>
          <p:nvPr/>
        </p:nvSpPr>
        <p:spPr>
          <a:xfrm>
            <a:off x="788717" y="1363671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1"/>
          <p:cNvSpPr/>
          <p:nvPr/>
        </p:nvSpPr>
        <p:spPr>
          <a:xfrm>
            <a:off x="3935593" y="1278480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55383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89A36D-35F2-3F81-35FE-4D7FCA26C5E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r="23853"/>
          <a:stretch/>
        </p:blipFill>
        <p:spPr>
          <a:xfrm>
            <a:off x="6871951" y="1505050"/>
            <a:ext cx="1371599" cy="1447494"/>
          </a:xfrm>
          <a:prstGeom prst="ellipse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551726" y="403935"/>
            <a:ext cx="4061117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grandparents’ house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35" y="228511"/>
            <a:ext cx="702878" cy="1003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6" r="17126"/>
          <a:stretch/>
        </p:blipFill>
        <p:spPr>
          <a:xfrm>
            <a:off x="1078940" y="1533414"/>
            <a:ext cx="1359460" cy="1372242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r="15578"/>
          <a:stretch/>
        </p:blipFill>
        <p:spPr>
          <a:xfrm>
            <a:off x="3935168" y="1505050"/>
            <a:ext cx="1447799" cy="1400606"/>
          </a:xfrm>
          <a:prstGeom prst="ellipse">
            <a:avLst/>
          </a:prstGeom>
        </p:spPr>
      </p:pic>
      <p:sp>
        <p:nvSpPr>
          <p:cNvPr id="28" name="2"/>
          <p:cNvSpPr/>
          <p:nvPr/>
        </p:nvSpPr>
        <p:spPr>
          <a:xfrm>
            <a:off x="887793" y="1270158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2"/>
          <p:cNvSpPr/>
          <p:nvPr/>
        </p:nvSpPr>
        <p:spPr>
          <a:xfrm>
            <a:off x="6866663" y="1231168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6" name="2"/>
          <p:cNvGrpSpPr/>
          <p:nvPr/>
        </p:nvGrpSpPr>
        <p:grpSpPr>
          <a:xfrm>
            <a:off x="6224338" y="2571327"/>
            <a:ext cx="2492897" cy="1262055"/>
            <a:chOff x="582974" y="3301160"/>
            <a:chExt cx="3323862" cy="1682740"/>
          </a:xfrm>
        </p:grpSpPr>
        <p:sp>
          <p:nvSpPr>
            <p:cNvPr id="25" name="2"/>
            <p:cNvSpPr/>
            <p:nvPr/>
          </p:nvSpPr>
          <p:spPr>
            <a:xfrm>
              <a:off x="582974" y="4075508"/>
              <a:ext cx="3323862" cy="90839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grandparents’ house</a:t>
              </a:r>
            </a:p>
          </p:txBody>
        </p:sp>
        <p:pic>
          <p:nvPicPr>
            <p:cNvPr id="24" name="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2" name="2">
            <a:hlinkClick r:id="" action="ppaction://hlinkshowjump?jump=nextslide"/>
          </p:cNvPr>
          <p:cNvSpPr/>
          <p:nvPr/>
        </p:nvSpPr>
        <p:spPr>
          <a:xfrm>
            <a:off x="7696200" y="4391285"/>
            <a:ext cx="907787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</a:rPr>
              <a:t>NEXT</a:t>
            </a:r>
            <a:endParaRPr lang="vi-VN" sz="1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1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502AC-DAB4-01B4-1118-4813AC8D6E6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EA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257425" y="21907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5750B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94845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990600" y="1733550"/>
            <a:ext cx="7425702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b="2476"/>
          <a:stretch/>
        </p:blipFill>
        <p:spPr bwMode="auto">
          <a:xfrm flipH="1">
            <a:off x="1325342" y="1123950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198729" y="1156416"/>
            <a:ext cx="4887871" cy="476726"/>
          </a:xfrm>
          <a:prstGeom prst="wedgeRoundRectCallout">
            <a:avLst>
              <a:gd name="adj1" fmla="val -58795"/>
              <a:gd name="adj2" fmla="val -6796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will you go at Tet?</a:t>
            </a:r>
            <a:endParaRPr lang="vi-VN" sz="28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914400" y="202137"/>
            <a:ext cx="7315200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6553200" y="2369368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AEA6B61-24E0-4CCD-AB91-00959CE12AF8}"/>
              </a:ext>
            </a:extLst>
          </p:cNvPr>
          <p:cNvSpPr txBox="1">
            <a:spLocks/>
          </p:cNvSpPr>
          <p:nvPr/>
        </p:nvSpPr>
        <p:spPr>
          <a:xfrm>
            <a:off x="534172" y="3204567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AFD81199-E3AD-4CD6-B0CD-397364374C10}"/>
              </a:ext>
            </a:extLst>
          </p:cNvPr>
          <p:cNvSpPr txBox="1"/>
          <p:nvPr/>
        </p:nvSpPr>
        <p:spPr>
          <a:xfrm>
            <a:off x="2668075" y="2390590"/>
            <a:ext cx="3504126" cy="476726"/>
          </a:xfrm>
          <a:prstGeom prst="wedgeRoundRectCallout">
            <a:avLst>
              <a:gd name="adj1" fmla="val 61729"/>
              <a:gd name="adj2" fmla="val -18688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I’ll go to _______.</a:t>
            </a:r>
            <a:endParaRPr lang="vi-VN" sz="28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B1C8D174-B589-4AED-A4D5-13C55B75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426"/>
          <a:stretch/>
        </p:blipFill>
        <p:spPr bwMode="auto">
          <a:xfrm>
            <a:off x="983859" y="3917322"/>
            <a:ext cx="1404963" cy="94042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91774976-812B-42B5-BD97-B7E4855B190F}"/>
              </a:ext>
            </a:extLst>
          </p:cNvPr>
          <p:cNvSpPr txBox="1"/>
          <p:nvPr/>
        </p:nvSpPr>
        <p:spPr>
          <a:xfrm>
            <a:off x="3318138" y="3781475"/>
            <a:ext cx="4723078" cy="442674"/>
          </a:xfrm>
          <a:prstGeom prst="wedgeRoundRectCallout">
            <a:avLst>
              <a:gd name="adj1" fmla="val -53453"/>
              <a:gd name="adj2" fmla="val -7184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will you go at Tet?</a:t>
            </a:r>
            <a:endParaRPr lang="vi-VN" sz="26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986E3E0A-F943-491B-BEDB-163D6BCC1DA5}"/>
              </a:ext>
            </a:extLst>
          </p:cNvPr>
          <p:cNvSpPr txBox="1"/>
          <p:nvPr/>
        </p:nvSpPr>
        <p:spPr>
          <a:xfrm>
            <a:off x="3228921" y="4320958"/>
            <a:ext cx="4188606" cy="442674"/>
          </a:xfrm>
          <a:prstGeom prst="wedgeRoundRectCallout">
            <a:avLst>
              <a:gd name="adj1" fmla="val 58183"/>
              <a:gd name="adj2" fmla="val -16504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I’ll go to </a:t>
            </a:r>
            <a:r>
              <a:rPr lang="en-US" sz="26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fireworks show</a:t>
            </a:r>
            <a:r>
              <a:rPr lang="en-US" sz="26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6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DF981927-F799-4F11-85B9-86004F92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/>
        </p:blipFill>
        <p:spPr bwMode="auto">
          <a:xfrm flipH="1">
            <a:off x="2993812" y="3763490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5630E64F-13E6-4D54-A84A-6ACE2FFC8F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543800" y="4291721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3329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6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5E2C2-B6B1-7558-9287-0AE8F94E4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702DB6F2-D203-1E31-42D6-A155748B3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A8DFC3E2-331D-55E5-E6F7-7B49B05CA236}"/>
              </a:ext>
            </a:extLst>
          </p:cNvPr>
          <p:cNvSpPr txBox="1"/>
          <p:nvPr/>
        </p:nvSpPr>
        <p:spPr>
          <a:xfrm>
            <a:off x="2362200" y="2419350"/>
            <a:ext cx="4629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701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52400" y="3949685"/>
            <a:ext cx="230682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grandparents’ house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18356" y="4445268"/>
            <a:ext cx="2158260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flower festival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280816" y="4442507"/>
            <a:ext cx="2291362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fireworks show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803362" y="3907920"/>
            <a:ext cx="1981851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Year party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326777" y="1162178"/>
            <a:ext cx="4553385" cy="476726"/>
          </a:xfrm>
          <a:prstGeom prst="wedgeRoundRectCallout">
            <a:avLst>
              <a:gd name="adj1" fmla="val -58090"/>
              <a:gd name="adj2" fmla="val -1441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 will you go at Tet?</a:t>
            </a:r>
          </a:p>
        </p:txBody>
      </p:sp>
      <p:cxnSp>
        <p:nvCxnSpPr>
          <p:cNvPr id="56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600200" y="2230263"/>
            <a:ext cx="2953970" cy="6002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733800" y="2230263"/>
            <a:ext cx="820370" cy="898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54170" y="2230263"/>
            <a:ext cx="932230" cy="9108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54170" y="2230263"/>
            <a:ext cx="2913430" cy="566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 b="2277"/>
          <a:stretch/>
        </p:blipFill>
        <p:spPr>
          <a:xfrm>
            <a:off x="486919" y="2939393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2109"/>
          <a:stretch/>
        </p:blipFill>
        <p:spPr>
          <a:xfrm>
            <a:off x="2654758" y="3425180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770332" y="1753537"/>
            <a:ext cx="3567675" cy="476726"/>
          </a:xfrm>
          <a:prstGeom prst="wedgeRoundRectCallout">
            <a:avLst>
              <a:gd name="adj1" fmla="val 60868"/>
              <a:gd name="adj2" fmla="val -1817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I’ll go to ________.</a:t>
            </a:r>
            <a:endParaRPr lang="vi-VN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 b="2277"/>
          <a:stretch/>
        </p:blipFill>
        <p:spPr>
          <a:xfrm>
            <a:off x="4879954" y="3425473"/>
            <a:ext cx="1635065" cy="103935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" b="4763"/>
          <a:stretch/>
        </p:blipFill>
        <p:spPr>
          <a:xfrm>
            <a:off x="6910813" y="2876550"/>
            <a:ext cx="1739723" cy="1044588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435414" y="11239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781800" y="1765202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6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47854" y="238106"/>
            <a:ext cx="2633546" cy="49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12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53915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ùi Liễu Powerpoint">
            <a:extLst>
              <a:ext uri="{FF2B5EF4-FFF2-40B4-BE49-F238E27FC236}">
                <a16:creationId xmlns:a16="http://schemas.microsoft.com/office/drawing/2014/main" id="{F48CB4A3-FE2D-40E2-B55C-5A174EA08B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3217"/>
          <a:stretch/>
        </p:blipFill>
        <p:spPr>
          <a:xfrm>
            <a:off x="6561214" y="3048929"/>
            <a:ext cx="2169917" cy="135216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1" name="Bùi Liễu Powerpoint">
            <a:extLst>
              <a:ext uri="{FF2B5EF4-FFF2-40B4-BE49-F238E27FC236}">
                <a16:creationId xmlns:a16="http://schemas.microsoft.com/office/drawing/2014/main" id="{A80D4B68-9C86-42DC-AE4A-D1440A2179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b="4609"/>
          <a:stretch/>
        </p:blipFill>
        <p:spPr>
          <a:xfrm>
            <a:off x="4007714" y="3051848"/>
            <a:ext cx="2169918" cy="130732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34" name="Bùi Liễu Powerpoint">
            <a:extLst>
              <a:ext uri="{FF2B5EF4-FFF2-40B4-BE49-F238E27FC236}">
                <a16:creationId xmlns:a16="http://schemas.microsoft.com/office/drawing/2014/main" id="{42FB53DC-F264-4D37-A7B1-DBD0BC7C3A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3617"/>
          <a:stretch/>
        </p:blipFill>
        <p:spPr>
          <a:xfrm>
            <a:off x="6561215" y="1235847"/>
            <a:ext cx="2169916" cy="13359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6" name="Bùi Liễu Powerpoint">
            <a:extLst>
              <a:ext uri="{FF2B5EF4-FFF2-40B4-BE49-F238E27FC236}">
                <a16:creationId xmlns:a16="http://schemas.microsoft.com/office/drawing/2014/main" id="{EE1AC077-E407-4101-A288-1AB1C390C6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 b="3490"/>
          <a:stretch/>
        </p:blipFill>
        <p:spPr>
          <a:xfrm>
            <a:off x="4038600" y="1227477"/>
            <a:ext cx="2169917" cy="134427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Bùi Liễu 0968142780"/>
          <p:cNvSpPr txBox="1">
            <a:spLocks/>
          </p:cNvSpPr>
          <p:nvPr/>
        </p:nvSpPr>
        <p:spPr>
          <a:xfrm>
            <a:off x="1143000" y="227236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304800" y="2220827"/>
            <a:ext cx="3434035" cy="374571"/>
          </a:xfrm>
          <a:prstGeom prst="wedgeRoundRectCallout">
            <a:avLst>
              <a:gd name="adj1" fmla="val -5448"/>
              <a:gd name="adj2" fmla="val 98673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 will you go at Tet?</a:t>
            </a:r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728555" y="2948585"/>
            <a:ext cx="2573274" cy="374571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I’ll go to ______.</a:t>
            </a:r>
          </a:p>
        </p:txBody>
      </p:sp>
      <p:sp>
        <p:nvSpPr>
          <p:cNvPr id="32" name="Bùi Liễu Powerpoint">
            <a:extLst>
              <a:ext uri="{FF2B5EF4-FFF2-40B4-BE49-F238E27FC236}">
                <a16:creationId xmlns:a16="http://schemas.microsoft.com/office/drawing/2014/main" id="{8C45574B-5BF8-4E94-B951-35132C785F15}"/>
              </a:ext>
            </a:extLst>
          </p:cNvPr>
          <p:cNvSpPr/>
          <p:nvPr/>
        </p:nvSpPr>
        <p:spPr>
          <a:xfrm>
            <a:off x="3944396" y="1150692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762C1413-A42B-4B8C-935F-A8A98827C464}"/>
              </a:ext>
            </a:extLst>
          </p:cNvPr>
          <p:cNvSpPr/>
          <p:nvPr/>
        </p:nvSpPr>
        <p:spPr>
          <a:xfrm>
            <a:off x="6512932" y="1150693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id="{7B866EAD-969D-4353-B9F0-7CA315AB2AC4}"/>
              </a:ext>
            </a:extLst>
          </p:cNvPr>
          <p:cNvSpPr/>
          <p:nvPr/>
        </p:nvSpPr>
        <p:spPr>
          <a:xfrm>
            <a:off x="3944396" y="2947121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5" name="Bùi Liễu Powerpoint">
            <a:extLst>
              <a:ext uri="{FF2B5EF4-FFF2-40B4-BE49-F238E27FC236}">
                <a16:creationId xmlns:a16="http://schemas.microsoft.com/office/drawing/2014/main" id="{3FDAED20-330A-4F0C-93BD-BD1C2345E4A1}"/>
              </a:ext>
            </a:extLst>
          </p:cNvPr>
          <p:cNvSpPr/>
          <p:nvPr/>
        </p:nvSpPr>
        <p:spPr>
          <a:xfrm>
            <a:off x="6528793" y="2947121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id="{5CFAAF99-A862-49E9-9443-E8BD67CD8C99}"/>
              </a:ext>
            </a:extLst>
          </p:cNvPr>
          <p:cNvSpPr/>
          <p:nvPr/>
        </p:nvSpPr>
        <p:spPr>
          <a:xfrm>
            <a:off x="4092254" y="2404789"/>
            <a:ext cx="2067023" cy="526809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grandparents’ house 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08F199BF-DD75-44DF-BF73-34089D5094F0}"/>
              </a:ext>
            </a:extLst>
          </p:cNvPr>
          <p:cNvSpPr/>
          <p:nvPr/>
        </p:nvSpPr>
        <p:spPr>
          <a:xfrm>
            <a:off x="6661538" y="2426510"/>
            <a:ext cx="1969265" cy="362828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fireworks show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AE1A69D4-825D-44AE-AFD9-3DD7077780BC}"/>
              </a:ext>
            </a:extLst>
          </p:cNvPr>
          <p:cNvSpPr/>
          <p:nvPr/>
        </p:nvSpPr>
        <p:spPr>
          <a:xfrm>
            <a:off x="4090609" y="4260201"/>
            <a:ext cx="2004128" cy="399747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Year party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902F0914-51B4-4086-A309-3A3EAABD57C4}"/>
              </a:ext>
            </a:extLst>
          </p:cNvPr>
          <p:cNvSpPr/>
          <p:nvPr/>
        </p:nvSpPr>
        <p:spPr>
          <a:xfrm>
            <a:off x="6706085" y="4260202"/>
            <a:ext cx="1880169" cy="399747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flower festival</a:t>
            </a:r>
          </a:p>
        </p:txBody>
      </p:sp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89A4C0E4-C692-7E2E-BB5F-F1D0678C4181}"/>
              </a:ext>
            </a:extLst>
          </p:cNvPr>
          <p:cNvSpPr/>
          <p:nvPr/>
        </p:nvSpPr>
        <p:spPr>
          <a:xfrm>
            <a:off x="451494" y="4863926"/>
            <a:ext cx="4328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/ phrases to listen again.</a:t>
            </a:r>
          </a:p>
        </p:txBody>
      </p:sp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29B767A-EECA-CFEE-3C39-15D0CCC0E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8666" y="425403"/>
            <a:ext cx="401641" cy="3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9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y grandparents' h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fireworks sho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 new year pa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 flower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y grandparents' h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fireworks show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 new year par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 flower festiva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5" grpId="1" animBg="1"/>
      <p:bldP spid="40" grpId="0" animBg="1"/>
      <p:bldP spid="40" grpId="1" animBg="1"/>
      <p:bldP spid="43" grpId="0" animBg="1"/>
      <p:bldP spid="43" grpId="1" animBg="1"/>
      <p:bldP spid="46" grpId="0" animBg="1"/>
      <p:bldP spid="4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453774" y="3595149"/>
            <a:ext cx="4664413" cy="461685"/>
          </a:xfrm>
          <a:prstGeom prst="wedgeRoundRectCallout">
            <a:avLst>
              <a:gd name="adj1" fmla="val -57402"/>
              <a:gd name="adj2" fmla="val -1126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Where will you go at Tet?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1524001" y="4233255"/>
            <a:ext cx="5714999" cy="461685"/>
          </a:xfrm>
          <a:prstGeom prst="wedgeRoundRectCallout">
            <a:avLst>
              <a:gd name="adj1" fmla="val 55986"/>
              <a:gd name="adj2" fmla="val 1366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I’ll go to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my grandparents’ house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/>
        </p:blipFill>
        <p:spPr>
          <a:xfrm flipH="1">
            <a:off x="1563742" y="3518948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7646962" y="423325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422081" y="4844706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1219200" y="262424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"/>
          <a:stretch/>
        </p:blipFill>
        <p:spPr>
          <a:xfrm>
            <a:off x="2983710" y="960235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2895600" y="2634998"/>
            <a:ext cx="3445213" cy="739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grandparents’ house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819400" y="960235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08F40-B078-3C26-5E2D-FD6891ED5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1507A7AF-5E40-A413-F794-BE6820298CB7}"/>
              </a:ext>
            </a:extLst>
          </p:cNvPr>
          <p:cNvSpPr txBox="1">
            <a:spLocks/>
          </p:cNvSpPr>
          <p:nvPr/>
        </p:nvSpPr>
        <p:spPr>
          <a:xfrm>
            <a:off x="2227133" y="3638551"/>
            <a:ext cx="4664413" cy="461685"/>
          </a:xfrm>
          <a:prstGeom prst="wedgeRoundRectCallout">
            <a:avLst>
              <a:gd name="adj1" fmla="val -57402"/>
              <a:gd name="adj2" fmla="val -1126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Where will you go at Tet?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8A7545C4-8B2C-4DD9-9473-A5EC0EE66BCD}"/>
              </a:ext>
            </a:extLst>
          </p:cNvPr>
          <p:cNvSpPr txBox="1">
            <a:spLocks/>
          </p:cNvSpPr>
          <p:nvPr/>
        </p:nvSpPr>
        <p:spPr>
          <a:xfrm>
            <a:off x="2287121" y="4245034"/>
            <a:ext cx="4664413" cy="461685"/>
          </a:xfrm>
          <a:prstGeom prst="wedgeRoundRectCallout">
            <a:avLst>
              <a:gd name="adj1" fmla="val 55986"/>
              <a:gd name="adj2" fmla="val 1366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I’ll go to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fireworks show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712D18EE-A00C-66A7-1C98-B642081B45E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/>
        </p:blipFill>
        <p:spPr>
          <a:xfrm>
            <a:off x="7332533" y="4243903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78FFD446-7EB9-B5FA-CF3F-B0A72555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 flipH="1">
            <a:off x="1388933" y="36385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2A02772B-C1F0-C850-F001-713A061E4192}"/>
              </a:ext>
            </a:extLst>
          </p:cNvPr>
          <p:cNvSpPr txBox="1">
            <a:spLocks/>
          </p:cNvSpPr>
          <p:nvPr/>
        </p:nvSpPr>
        <p:spPr>
          <a:xfrm>
            <a:off x="1219200" y="206504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3E1825EE-03BF-8A6A-621C-25991E401F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4517"/>
          <a:stretch/>
        </p:blipFill>
        <p:spPr>
          <a:xfrm>
            <a:off x="2983710" y="1105578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87B0B9CC-1864-5479-1417-3DF9EABA687C}"/>
              </a:ext>
            </a:extLst>
          </p:cNvPr>
          <p:cNvSpPr/>
          <p:nvPr/>
        </p:nvSpPr>
        <p:spPr>
          <a:xfrm>
            <a:off x="3142408" y="2948265"/>
            <a:ext cx="2895600" cy="461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fireworks show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73167C41-EC63-5834-B6D0-A89EAA10BDD1}"/>
              </a:ext>
            </a:extLst>
          </p:cNvPr>
          <p:cNvSpPr/>
          <p:nvPr/>
        </p:nvSpPr>
        <p:spPr>
          <a:xfrm>
            <a:off x="2819400" y="1105578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0083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25A8F-CBFA-8CB4-0244-DFED55307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D6072118-F287-9B5D-7E20-5BDA77CE8DB2}"/>
              </a:ext>
            </a:extLst>
          </p:cNvPr>
          <p:cNvSpPr txBox="1">
            <a:spLocks/>
          </p:cNvSpPr>
          <p:nvPr/>
        </p:nvSpPr>
        <p:spPr>
          <a:xfrm>
            <a:off x="2227133" y="3638551"/>
            <a:ext cx="4664413" cy="461685"/>
          </a:xfrm>
          <a:prstGeom prst="wedgeRoundRectCallout">
            <a:avLst>
              <a:gd name="adj1" fmla="val -57402"/>
              <a:gd name="adj2" fmla="val -1126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Where will you go at Tet?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7E00870B-D40E-D5A4-9635-01FFD31CC70A}"/>
              </a:ext>
            </a:extLst>
          </p:cNvPr>
          <p:cNvSpPr txBox="1">
            <a:spLocks/>
          </p:cNvSpPr>
          <p:nvPr/>
        </p:nvSpPr>
        <p:spPr>
          <a:xfrm>
            <a:off x="2287121" y="4245034"/>
            <a:ext cx="4664413" cy="461685"/>
          </a:xfrm>
          <a:prstGeom prst="wedgeRoundRectCallout">
            <a:avLst>
              <a:gd name="adj1" fmla="val 55986"/>
              <a:gd name="adj2" fmla="val 1366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I’ll go to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New Year party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269DEAFE-1C01-BE40-1255-A2E5AE65792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/>
        </p:blipFill>
        <p:spPr>
          <a:xfrm flipH="1">
            <a:off x="1371600" y="356235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48616B5E-4B26-72C6-E6BE-FA8B508B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7315200" y="4270532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4BFEDC6D-55A0-9E5D-820B-FDA1B60EB9F3}"/>
              </a:ext>
            </a:extLst>
          </p:cNvPr>
          <p:cNvSpPr txBox="1">
            <a:spLocks/>
          </p:cNvSpPr>
          <p:nvPr/>
        </p:nvSpPr>
        <p:spPr>
          <a:xfrm>
            <a:off x="1066800" y="206504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9A398A6E-AD4F-4DFC-0BDA-1B7EE8BB7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4517"/>
          <a:stretch/>
        </p:blipFill>
        <p:spPr>
          <a:xfrm>
            <a:off x="2983710" y="1105578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61CD612B-EBEA-CC18-85F7-48350D16C136}"/>
              </a:ext>
            </a:extLst>
          </p:cNvPr>
          <p:cNvSpPr/>
          <p:nvPr/>
        </p:nvSpPr>
        <p:spPr>
          <a:xfrm>
            <a:off x="3142408" y="2948265"/>
            <a:ext cx="2953592" cy="461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Year party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2B246483-DF73-4713-CDF7-E27554152874}"/>
              </a:ext>
            </a:extLst>
          </p:cNvPr>
          <p:cNvSpPr/>
          <p:nvPr/>
        </p:nvSpPr>
        <p:spPr>
          <a:xfrm>
            <a:off x="2819400" y="1105578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5816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BD946-5A44-C214-86A7-14ED273E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69EACB4D-D977-EF33-C0E0-CE4B7D99BBD7}"/>
              </a:ext>
            </a:extLst>
          </p:cNvPr>
          <p:cNvSpPr txBox="1">
            <a:spLocks/>
          </p:cNvSpPr>
          <p:nvPr/>
        </p:nvSpPr>
        <p:spPr>
          <a:xfrm>
            <a:off x="2303332" y="3638551"/>
            <a:ext cx="4554668" cy="461685"/>
          </a:xfrm>
          <a:prstGeom prst="wedgeRoundRectCallout">
            <a:avLst>
              <a:gd name="adj1" fmla="val -57402"/>
              <a:gd name="adj2" fmla="val -1126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Where will you go at Tet?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001EAF13-8F08-5BE7-BDB2-AF064F3F8161}"/>
              </a:ext>
            </a:extLst>
          </p:cNvPr>
          <p:cNvSpPr txBox="1">
            <a:spLocks/>
          </p:cNvSpPr>
          <p:nvPr/>
        </p:nvSpPr>
        <p:spPr>
          <a:xfrm>
            <a:off x="2421067" y="4249281"/>
            <a:ext cx="4360734" cy="461685"/>
          </a:xfrm>
          <a:prstGeom prst="wedgeRoundRectCallout">
            <a:avLst>
              <a:gd name="adj1" fmla="val 55986"/>
              <a:gd name="adj2" fmla="val 1366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I’ll go to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flower festival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27F096CF-B7CC-3A2B-79F8-E96EE02B4F5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/>
        </p:blipFill>
        <p:spPr>
          <a:xfrm>
            <a:off x="7162800" y="424815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D9596D6D-05F7-808D-4586-873508FAF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 flipH="1">
            <a:off x="1465131" y="36385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886A1304-6129-98B1-87D3-855A4CCF235E}"/>
              </a:ext>
            </a:extLst>
          </p:cNvPr>
          <p:cNvSpPr txBox="1">
            <a:spLocks/>
          </p:cNvSpPr>
          <p:nvPr/>
        </p:nvSpPr>
        <p:spPr>
          <a:xfrm>
            <a:off x="990600" y="276486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393C79B-3DE4-442B-3941-65E3E651D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7" b="4677"/>
          <a:stretch/>
        </p:blipFill>
        <p:spPr>
          <a:xfrm>
            <a:off x="2983710" y="1105578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619187FB-AF56-DEED-EFDA-16721D56689E}"/>
              </a:ext>
            </a:extLst>
          </p:cNvPr>
          <p:cNvSpPr/>
          <p:nvPr/>
        </p:nvSpPr>
        <p:spPr>
          <a:xfrm>
            <a:off x="3238500" y="2954155"/>
            <a:ext cx="2667000" cy="461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flower festival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4D5C5F66-02DD-FCD6-9380-97C392FAC9DF}"/>
              </a:ext>
            </a:extLst>
          </p:cNvPr>
          <p:cNvSpPr/>
          <p:nvPr/>
        </p:nvSpPr>
        <p:spPr>
          <a:xfrm>
            <a:off x="2819400" y="1105578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641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699259" y="169744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777509" y="984684"/>
            <a:ext cx="5025099" cy="433350"/>
          </a:xfrm>
          <a:prstGeom prst="wedgeRoundRectCallout">
            <a:avLst>
              <a:gd name="adj1" fmla="val -42448"/>
              <a:gd name="adj2" fmla="val 8877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you ___________ for Tet?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4437304" y="2617550"/>
            <a:ext cx="4008049" cy="433350"/>
          </a:xfrm>
          <a:prstGeom prst="wedgeRoundRectCallout">
            <a:avLst>
              <a:gd name="adj1" fmla="val 1805"/>
              <a:gd name="adj2" fmla="val 8498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A326CFCB-9A42-200F-D899-C5F0B39B4A47}"/>
              </a:ext>
            </a:extLst>
          </p:cNvPr>
          <p:cNvSpPr/>
          <p:nvPr/>
        </p:nvSpPr>
        <p:spPr>
          <a:xfrm>
            <a:off x="894760" y="2087620"/>
            <a:ext cx="4111108" cy="433350"/>
          </a:xfrm>
          <a:prstGeom prst="wedgeRoundRectCallout">
            <a:avLst>
              <a:gd name="adj1" fmla="val -42448"/>
              <a:gd name="adj2" fmla="val 8877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go at Tet?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7C081C4-7DD4-1117-1754-A0D6B26AD580}"/>
              </a:ext>
            </a:extLst>
          </p:cNvPr>
          <p:cNvSpPr/>
          <p:nvPr/>
        </p:nvSpPr>
        <p:spPr>
          <a:xfrm>
            <a:off x="3459110" y="1585235"/>
            <a:ext cx="4567899" cy="433350"/>
          </a:xfrm>
          <a:prstGeom prst="wedgeRoundRectCallout">
            <a:avLst>
              <a:gd name="adj1" fmla="val 1805"/>
              <a:gd name="adj2" fmla="val 8498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_______________________.</a:t>
            </a:r>
          </a:p>
        </p:txBody>
      </p:sp>
      <p:pic>
        <p:nvPicPr>
          <p:cNvPr id="7" name="Bùi Liễu Powerpoint">
            <a:extLst>
              <a:ext uri="{FF2B5EF4-FFF2-40B4-BE49-F238E27FC236}">
                <a16:creationId xmlns:a16="http://schemas.microsoft.com/office/drawing/2014/main" id="{7147472E-84BB-114C-A7E9-7AFD7C789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r="3695"/>
          <a:stretch/>
        </p:blipFill>
        <p:spPr>
          <a:xfrm>
            <a:off x="2567354" y="3341663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9270FC3D-805D-FDAA-0AC5-653615342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r="4844"/>
          <a:stretch/>
        </p:blipFill>
        <p:spPr>
          <a:xfrm>
            <a:off x="422031" y="3333750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0" name="Bùi Liễu Powerpoint">
            <a:extLst>
              <a:ext uri="{FF2B5EF4-FFF2-40B4-BE49-F238E27FC236}">
                <a16:creationId xmlns:a16="http://schemas.microsoft.com/office/drawing/2014/main" id="{E2A0BD92-6574-3437-3AE5-CCA32243A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r="4159"/>
          <a:stretch/>
        </p:blipFill>
        <p:spPr>
          <a:xfrm>
            <a:off x="6858000" y="3333750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7172C0CA-B45E-75AF-8B83-2061097792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r="3804"/>
          <a:stretch/>
        </p:blipFill>
        <p:spPr>
          <a:xfrm>
            <a:off x="4712677" y="3322613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92605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C3E35-800A-C841-E813-2AAE73251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68D78E-5263-E9ED-5FCC-0FB8926936CD}"/>
              </a:ext>
            </a:extLst>
          </p:cNvPr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8A427F0F-3E5A-3EEA-112B-7D65C106F31B}"/>
              </a:ext>
            </a:extLst>
          </p:cNvPr>
          <p:cNvSpPr txBox="1">
            <a:spLocks/>
          </p:cNvSpPr>
          <p:nvPr/>
        </p:nvSpPr>
        <p:spPr>
          <a:xfrm>
            <a:off x="950633" y="290475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A3874636-3822-A139-2E3C-C81418C1BF26}"/>
              </a:ext>
            </a:extLst>
          </p:cNvPr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77E48AFA-C36F-2DC3-368D-16DF0BAFF143}"/>
              </a:ext>
            </a:extLst>
          </p:cNvPr>
          <p:cNvSpPr/>
          <p:nvPr/>
        </p:nvSpPr>
        <p:spPr>
          <a:xfrm>
            <a:off x="757704" y="1231976"/>
            <a:ext cx="6209278" cy="433350"/>
          </a:xfrm>
          <a:prstGeom prst="wedgeRoundRectCallout">
            <a:avLst>
              <a:gd name="adj1" fmla="val -42448"/>
              <a:gd name="adj2" fmla="val 8877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you __________________ for Tet?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01D673FA-BE8E-A62D-6DAB-1CF0494BC293}"/>
              </a:ext>
            </a:extLst>
          </p:cNvPr>
          <p:cNvSpPr/>
          <p:nvPr/>
        </p:nvSpPr>
        <p:spPr>
          <a:xfrm>
            <a:off x="4488375" y="2399375"/>
            <a:ext cx="4321317" cy="433350"/>
          </a:xfrm>
          <a:prstGeom prst="wedgeRoundRectCallout">
            <a:avLst>
              <a:gd name="adj1" fmla="val 1805"/>
              <a:gd name="adj2" fmla="val 8498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FA35E9DF-45DA-89A5-984C-494C4C82820B}"/>
              </a:ext>
            </a:extLst>
          </p:cNvPr>
          <p:cNvSpPr/>
          <p:nvPr/>
        </p:nvSpPr>
        <p:spPr>
          <a:xfrm>
            <a:off x="602622" y="2233747"/>
            <a:ext cx="4208456" cy="433350"/>
          </a:xfrm>
          <a:prstGeom prst="wedgeRoundRectCallout">
            <a:avLst>
              <a:gd name="adj1" fmla="val -42448"/>
              <a:gd name="adj2" fmla="val 8877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go at Tet?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C4293267-4D09-652C-9A8A-7D3E146927A6}"/>
              </a:ext>
            </a:extLst>
          </p:cNvPr>
          <p:cNvSpPr/>
          <p:nvPr/>
        </p:nvSpPr>
        <p:spPr>
          <a:xfrm>
            <a:off x="4842851" y="1748545"/>
            <a:ext cx="2541050" cy="433350"/>
          </a:xfrm>
          <a:prstGeom prst="wedgeRoundRectCallout">
            <a:avLst>
              <a:gd name="adj1" fmla="val 1805"/>
              <a:gd name="adj2" fmla="val 8498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____________.</a:t>
            </a:r>
          </a:p>
        </p:txBody>
      </p:sp>
      <p:pic>
        <p:nvPicPr>
          <p:cNvPr id="7" name="Bùi Liễu Powerpoint">
            <a:extLst>
              <a:ext uri="{FF2B5EF4-FFF2-40B4-BE49-F238E27FC236}">
                <a16:creationId xmlns:a16="http://schemas.microsoft.com/office/drawing/2014/main" id="{79B9FE77-354A-6E14-C628-CD449B69C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r="3695"/>
          <a:stretch/>
        </p:blipFill>
        <p:spPr>
          <a:xfrm>
            <a:off x="2567354" y="3341663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CE209F12-9D5F-65E2-E6ED-BE050D13F5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r="4844"/>
          <a:stretch/>
        </p:blipFill>
        <p:spPr>
          <a:xfrm>
            <a:off x="422031" y="3333750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0" name="Bùi Liễu Powerpoint">
            <a:extLst>
              <a:ext uri="{FF2B5EF4-FFF2-40B4-BE49-F238E27FC236}">
                <a16:creationId xmlns:a16="http://schemas.microsoft.com/office/drawing/2014/main" id="{A0D34205-AECD-2556-DD86-050D5571D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r="4159"/>
          <a:stretch/>
        </p:blipFill>
        <p:spPr>
          <a:xfrm>
            <a:off x="6858000" y="3333750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C2F0FE6D-07A4-981B-9B57-13B728581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r="3804"/>
          <a:stretch/>
        </p:blipFill>
        <p:spPr>
          <a:xfrm>
            <a:off x="4712677" y="3322613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CB9574FE-1A38-519D-2ADD-BBA0976C49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599" flipV="1">
            <a:off x="48592" y="3003876"/>
            <a:ext cx="629649" cy="629649"/>
          </a:xfrm>
          <a:prstGeom prst="rect">
            <a:avLst/>
          </a:prstGeom>
        </p:spPr>
      </p:pic>
      <p:sp>
        <p:nvSpPr>
          <p:cNvPr id="12" name="Bùi Liễu Powerpoint">
            <a:extLst>
              <a:ext uri="{FF2B5EF4-FFF2-40B4-BE49-F238E27FC236}">
                <a16:creationId xmlns:a16="http://schemas.microsoft.com/office/drawing/2014/main" id="{C72EC59C-ED59-F2F5-7643-F21BA2FCA4DE}"/>
              </a:ext>
            </a:extLst>
          </p:cNvPr>
          <p:cNvSpPr txBox="1"/>
          <p:nvPr/>
        </p:nvSpPr>
        <p:spPr>
          <a:xfrm>
            <a:off x="1778609" y="1259428"/>
            <a:ext cx="412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 house</a:t>
            </a:r>
          </a:p>
        </p:txBody>
      </p:sp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28EFDE84-143E-B080-6155-FC813C8A8D73}"/>
              </a:ext>
            </a:extLst>
          </p:cNvPr>
          <p:cNvSpPr txBox="1"/>
          <p:nvPr/>
        </p:nvSpPr>
        <p:spPr>
          <a:xfrm>
            <a:off x="4992329" y="1728628"/>
            <a:ext cx="2242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will</a:t>
            </a: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id="{067B24E7-C300-7C4D-A20D-0B546BE0267F}"/>
              </a:ext>
            </a:extLst>
          </p:cNvPr>
          <p:cNvSpPr txBox="1"/>
          <p:nvPr/>
        </p:nvSpPr>
        <p:spPr>
          <a:xfrm>
            <a:off x="4536951" y="2404752"/>
            <a:ext cx="4121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I’ll go to a fireworks show</a:t>
            </a:r>
          </a:p>
        </p:txBody>
      </p:sp>
    </p:spTree>
    <p:extLst>
      <p:ext uri="{BB962C8B-B14F-4D97-AF65-F5344CB8AC3E}">
        <p14:creationId xmlns:p14="http://schemas.microsoft.com/office/powerpoint/2010/main" val="474953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BA71A-CEE9-8C78-D73B-34B2181AB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CB19821A-43F3-56D8-9DAE-FE0021B1ACBB}"/>
              </a:ext>
            </a:extLst>
          </p:cNvPr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EA67B44-9119-1E93-649C-7B66E9D70D3D}"/>
              </a:ext>
            </a:extLst>
          </p:cNvPr>
          <p:cNvSpPr txBox="1">
            <a:spLocks/>
          </p:cNvSpPr>
          <p:nvPr/>
        </p:nvSpPr>
        <p:spPr>
          <a:xfrm>
            <a:off x="733538" y="237913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D624CF11-0D14-92E9-35F7-B1DB48021DD0}"/>
              </a:ext>
            </a:extLst>
          </p:cNvPr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6D6C5FAC-3F0D-A4FA-E88E-CF5686FE1F82}"/>
              </a:ext>
            </a:extLst>
          </p:cNvPr>
          <p:cNvSpPr/>
          <p:nvPr/>
        </p:nvSpPr>
        <p:spPr>
          <a:xfrm>
            <a:off x="459738" y="978492"/>
            <a:ext cx="6655324" cy="433350"/>
          </a:xfrm>
          <a:prstGeom prst="wedgeRoundRectCallout">
            <a:avLst>
              <a:gd name="adj1" fmla="val -42448"/>
              <a:gd name="adj2" fmla="val 8877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you ____________________ for Tet?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C5BFB94B-8D12-2C36-0690-57D292EAFE0E}"/>
              </a:ext>
            </a:extLst>
          </p:cNvPr>
          <p:cNvSpPr/>
          <p:nvPr/>
        </p:nvSpPr>
        <p:spPr>
          <a:xfrm>
            <a:off x="2771667" y="2523865"/>
            <a:ext cx="5721794" cy="433350"/>
          </a:xfrm>
          <a:prstGeom prst="wedgeRoundRectCallout">
            <a:avLst>
              <a:gd name="adj1" fmla="val 1805"/>
              <a:gd name="adj2" fmla="val 8498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7B0DFF4-ABE7-A4BF-E2FE-E473EE4B0FFD}"/>
              </a:ext>
            </a:extLst>
          </p:cNvPr>
          <p:cNvSpPr/>
          <p:nvPr/>
        </p:nvSpPr>
        <p:spPr>
          <a:xfrm>
            <a:off x="736076" y="1986424"/>
            <a:ext cx="4521724" cy="433350"/>
          </a:xfrm>
          <a:prstGeom prst="wedgeRoundRectCallout">
            <a:avLst>
              <a:gd name="adj1" fmla="val -42448"/>
              <a:gd name="adj2" fmla="val 8877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go at Tet?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68266DA-407D-70CE-780F-CA5BD4E15601}"/>
              </a:ext>
            </a:extLst>
          </p:cNvPr>
          <p:cNvSpPr/>
          <p:nvPr/>
        </p:nvSpPr>
        <p:spPr>
          <a:xfrm>
            <a:off x="3267173" y="1473514"/>
            <a:ext cx="5264321" cy="433350"/>
          </a:xfrm>
          <a:prstGeom prst="wedgeRoundRectCallout">
            <a:avLst>
              <a:gd name="adj1" fmla="val 1805"/>
              <a:gd name="adj2" fmla="val 8498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____________________________.</a:t>
            </a:r>
          </a:p>
        </p:txBody>
      </p:sp>
      <p:pic>
        <p:nvPicPr>
          <p:cNvPr id="7" name="Bùi Liễu Powerpoint">
            <a:extLst>
              <a:ext uri="{FF2B5EF4-FFF2-40B4-BE49-F238E27FC236}">
                <a16:creationId xmlns:a16="http://schemas.microsoft.com/office/drawing/2014/main" id="{6C2C25D6-A5C5-EB1F-0657-C9BC0B99A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r="3695"/>
          <a:stretch/>
        </p:blipFill>
        <p:spPr>
          <a:xfrm>
            <a:off x="2567354" y="3341663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B3190C44-BD20-1713-0F4B-AAD5E1188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r="4844"/>
          <a:stretch/>
        </p:blipFill>
        <p:spPr>
          <a:xfrm>
            <a:off x="422031" y="3333750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0" name="Bùi Liễu Powerpoint">
            <a:extLst>
              <a:ext uri="{FF2B5EF4-FFF2-40B4-BE49-F238E27FC236}">
                <a16:creationId xmlns:a16="http://schemas.microsoft.com/office/drawing/2014/main" id="{FABCE09D-D026-9DB6-33C6-CB67926A1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r="4159"/>
          <a:stretch/>
        </p:blipFill>
        <p:spPr>
          <a:xfrm>
            <a:off x="6858000" y="3333750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3416EDA8-C14A-C8A2-BF45-23D957EFE0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r="3804"/>
          <a:stretch/>
        </p:blipFill>
        <p:spPr>
          <a:xfrm>
            <a:off x="4712677" y="3322613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B298AB2F-454F-679A-FF6F-6BF517D05F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599" flipV="1">
            <a:off x="2267889" y="2956012"/>
            <a:ext cx="629649" cy="629649"/>
          </a:xfrm>
          <a:prstGeom prst="rect">
            <a:avLst/>
          </a:prstGeom>
        </p:spPr>
      </p:pic>
      <p:sp>
        <p:nvSpPr>
          <p:cNvPr id="12" name="Bùi Liễu Powerpoint">
            <a:extLst>
              <a:ext uri="{FF2B5EF4-FFF2-40B4-BE49-F238E27FC236}">
                <a16:creationId xmlns:a16="http://schemas.microsoft.com/office/drawing/2014/main" id="{4E0B0CBA-9521-8359-2A9F-2B6E454BF1AE}"/>
              </a:ext>
            </a:extLst>
          </p:cNvPr>
          <p:cNvSpPr txBox="1"/>
          <p:nvPr/>
        </p:nvSpPr>
        <p:spPr>
          <a:xfrm>
            <a:off x="2028938" y="911363"/>
            <a:ext cx="345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banh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5E56505C-70B4-0660-6EAD-B97499638AE8}"/>
              </a:ext>
            </a:extLst>
          </p:cNvPr>
          <p:cNvSpPr txBox="1"/>
          <p:nvPr/>
        </p:nvSpPr>
        <p:spPr>
          <a:xfrm>
            <a:off x="3242035" y="1432399"/>
            <a:ext cx="52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won’t. I’ll make spring rolls</a:t>
            </a: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id="{4354A6F5-B015-62A6-DB58-D725E0F084D3}"/>
              </a:ext>
            </a:extLst>
          </p:cNvPr>
          <p:cNvSpPr txBox="1"/>
          <p:nvPr/>
        </p:nvSpPr>
        <p:spPr>
          <a:xfrm>
            <a:off x="3075269" y="2507552"/>
            <a:ext cx="498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I’ll go to my grandparents’ house</a:t>
            </a:r>
          </a:p>
        </p:txBody>
      </p:sp>
    </p:spTree>
    <p:extLst>
      <p:ext uri="{BB962C8B-B14F-4D97-AF65-F5344CB8AC3E}">
        <p14:creationId xmlns:p14="http://schemas.microsoft.com/office/powerpoint/2010/main" val="680023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56518-DD18-FD05-1BC7-3D109550A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2841F1A-08B6-CE95-8A5B-075AE46BBC79}"/>
              </a:ext>
            </a:extLst>
          </p:cNvPr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0C30843B-E89B-EAD4-95F8-E2A41096A26C}"/>
              </a:ext>
            </a:extLst>
          </p:cNvPr>
          <p:cNvSpPr txBox="1">
            <a:spLocks/>
          </p:cNvSpPr>
          <p:nvPr/>
        </p:nvSpPr>
        <p:spPr>
          <a:xfrm>
            <a:off x="747713" y="435943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7D16A3-C76C-8DFB-42EE-761AA0CB9368}"/>
              </a:ext>
            </a:extLst>
          </p:cNvPr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612D3C65-0FD7-CD60-EFBB-18B766B6A77B}"/>
              </a:ext>
            </a:extLst>
          </p:cNvPr>
          <p:cNvSpPr/>
          <p:nvPr/>
        </p:nvSpPr>
        <p:spPr>
          <a:xfrm>
            <a:off x="575605" y="1352488"/>
            <a:ext cx="7753640" cy="433350"/>
          </a:xfrm>
          <a:prstGeom prst="wedgeRoundRectCallout">
            <a:avLst>
              <a:gd name="adj1" fmla="val -42448"/>
              <a:gd name="adj2" fmla="val 8877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you _____________________________ for Tet?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0B6F9C9-415E-6484-9B96-CBA6CC559645}"/>
              </a:ext>
            </a:extLst>
          </p:cNvPr>
          <p:cNvSpPr/>
          <p:nvPr/>
        </p:nvSpPr>
        <p:spPr>
          <a:xfrm>
            <a:off x="4456944" y="2501918"/>
            <a:ext cx="4008049" cy="433350"/>
          </a:xfrm>
          <a:prstGeom prst="wedgeRoundRectCallout">
            <a:avLst>
              <a:gd name="adj1" fmla="val 1805"/>
              <a:gd name="adj2" fmla="val 8498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5E7381AA-7153-4CD8-FF25-952F7F89FF9B}"/>
              </a:ext>
            </a:extLst>
          </p:cNvPr>
          <p:cNvSpPr/>
          <p:nvPr/>
        </p:nvSpPr>
        <p:spPr>
          <a:xfrm>
            <a:off x="486544" y="2104690"/>
            <a:ext cx="4121592" cy="433350"/>
          </a:xfrm>
          <a:prstGeom prst="wedgeRoundRectCallout">
            <a:avLst>
              <a:gd name="adj1" fmla="val -42448"/>
              <a:gd name="adj2" fmla="val 8877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go at Tet?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38ED138-75F2-B517-6C5C-F9C6E698AA3F}"/>
              </a:ext>
            </a:extLst>
          </p:cNvPr>
          <p:cNvSpPr/>
          <p:nvPr/>
        </p:nvSpPr>
        <p:spPr>
          <a:xfrm>
            <a:off x="5015628" y="1780892"/>
            <a:ext cx="2541050" cy="433350"/>
          </a:xfrm>
          <a:prstGeom prst="wedgeRoundRectCallout">
            <a:avLst>
              <a:gd name="adj1" fmla="val 1805"/>
              <a:gd name="adj2" fmla="val 8498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____________.</a:t>
            </a:r>
          </a:p>
        </p:txBody>
      </p:sp>
      <p:pic>
        <p:nvPicPr>
          <p:cNvPr id="7" name="Bùi Liễu Powerpoint">
            <a:extLst>
              <a:ext uri="{FF2B5EF4-FFF2-40B4-BE49-F238E27FC236}">
                <a16:creationId xmlns:a16="http://schemas.microsoft.com/office/drawing/2014/main" id="{F34E61C3-C93E-AEDB-0CFB-72FEF4B20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r="3695"/>
          <a:stretch/>
        </p:blipFill>
        <p:spPr>
          <a:xfrm>
            <a:off x="2567354" y="3341663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5661CA60-51A5-867B-850A-24698CE42C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r="4844"/>
          <a:stretch/>
        </p:blipFill>
        <p:spPr>
          <a:xfrm>
            <a:off x="422031" y="3333750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0" name="Bùi Liễu Powerpoint">
            <a:extLst>
              <a:ext uri="{FF2B5EF4-FFF2-40B4-BE49-F238E27FC236}">
                <a16:creationId xmlns:a16="http://schemas.microsoft.com/office/drawing/2014/main" id="{76ECBE9C-A0BC-0607-7353-ED25ED3CF7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r="4159"/>
          <a:stretch/>
        </p:blipFill>
        <p:spPr>
          <a:xfrm>
            <a:off x="6858000" y="3333750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E99D6C9E-C2C4-0F7C-9E85-78391B05A7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r="3804"/>
          <a:stretch/>
        </p:blipFill>
        <p:spPr>
          <a:xfrm>
            <a:off x="4712677" y="3322613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88C875DC-E6CD-500A-3FDB-F5E798C46A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599" flipV="1">
            <a:off x="4341081" y="2979473"/>
            <a:ext cx="629649" cy="629649"/>
          </a:xfrm>
          <a:prstGeom prst="rect">
            <a:avLst/>
          </a:prstGeom>
        </p:spPr>
      </p:pic>
      <p:sp>
        <p:nvSpPr>
          <p:cNvPr id="12" name="Bùi Liễu Powerpoint">
            <a:extLst>
              <a:ext uri="{FF2B5EF4-FFF2-40B4-BE49-F238E27FC236}">
                <a16:creationId xmlns:a16="http://schemas.microsoft.com/office/drawing/2014/main" id="{BFB7A36C-0549-3513-0594-EDFD2008627C}"/>
              </a:ext>
            </a:extLst>
          </p:cNvPr>
          <p:cNvSpPr txBox="1"/>
          <p:nvPr/>
        </p:nvSpPr>
        <p:spPr>
          <a:xfrm>
            <a:off x="1812838" y="1334029"/>
            <a:ext cx="527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a branch of peach blossoms</a:t>
            </a:r>
          </a:p>
        </p:txBody>
      </p:sp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65893F43-1730-8359-E312-63271E904204}"/>
              </a:ext>
            </a:extLst>
          </p:cNvPr>
          <p:cNvSpPr txBox="1"/>
          <p:nvPr/>
        </p:nvSpPr>
        <p:spPr>
          <a:xfrm>
            <a:off x="5194478" y="1779063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will</a:t>
            </a: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id="{C9184F5A-5AEE-763D-EEC2-466D77BF8461}"/>
              </a:ext>
            </a:extLst>
          </p:cNvPr>
          <p:cNvSpPr txBox="1"/>
          <p:nvPr/>
        </p:nvSpPr>
        <p:spPr>
          <a:xfrm>
            <a:off x="4309621" y="2482819"/>
            <a:ext cx="4121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I’ll go to a flower festival</a:t>
            </a:r>
          </a:p>
        </p:txBody>
      </p:sp>
    </p:spTree>
    <p:extLst>
      <p:ext uri="{BB962C8B-B14F-4D97-AF65-F5344CB8AC3E}">
        <p14:creationId xmlns:p14="http://schemas.microsoft.com/office/powerpoint/2010/main" val="1362151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55757E-832E-6AF2-F032-1D3D48DFDF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" b="219"/>
          <a:stretch/>
        </p:blipFill>
        <p:spPr>
          <a:xfrm>
            <a:off x="6328398" y="2206717"/>
            <a:ext cx="2049615" cy="13595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r="230"/>
          <a:stretch/>
        </p:blipFill>
        <p:spPr>
          <a:xfrm>
            <a:off x="3434062" y="2196043"/>
            <a:ext cx="2049615" cy="13657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1" y="2164293"/>
            <a:ext cx="2049615" cy="136778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49" y="3291929"/>
            <a:ext cx="608540" cy="568505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68" y="3252842"/>
            <a:ext cx="600538" cy="568509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71" y="3224544"/>
            <a:ext cx="567088" cy="536843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03790" y="3677786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1/8</a:t>
            </a:r>
          </a:p>
        </p:txBody>
      </p:sp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id="{E1D68526-8ED9-4C1A-985E-3A76119F95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A0A73235-91C0-4F80-47AF-F98EDC114BE3}"/>
              </a:ext>
            </a:extLst>
          </p:cNvPr>
          <p:cNvSpPr txBox="1">
            <a:spLocks/>
          </p:cNvSpPr>
          <p:nvPr/>
        </p:nvSpPr>
        <p:spPr>
          <a:xfrm>
            <a:off x="903790" y="410287"/>
            <a:ext cx="6904214" cy="110814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Will you make spring rolls for Tet?</a:t>
            </a:r>
          </a:p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No, I won’t. I’ll make banh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Nhạc hay 7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0919EAD-63FB-CA10-4B48-1DDDF562E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838496" y="55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3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976" numSld="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BAE4C-DDD6-EC84-ACF3-0F9F6226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6F69DD04-F249-F8A2-7269-749C0890C739}"/>
              </a:ext>
            </a:extLst>
          </p:cNvPr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64CDA1-68E5-3B42-8980-4119149FF0E2}"/>
              </a:ext>
            </a:extLst>
          </p:cNvPr>
          <p:cNvSpPr txBox="1">
            <a:spLocks/>
          </p:cNvSpPr>
          <p:nvPr/>
        </p:nvSpPr>
        <p:spPr>
          <a:xfrm>
            <a:off x="609600" y="288756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27442E3B-10D1-25C9-D52A-B98E9729C54F}"/>
              </a:ext>
            </a:extLst>
          </p:cNvPr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7564A830-5B64-5204-8971-21BE91D86E95}"/>
              </a:ext>
            </a:extLst>
          </p:cNvPr>
          <p:cNvSpPr/>
          <p:nvPr/>
        </p:nvSpPr>
        <p:spPr>
          <a:xfrm>
            <a:off x="898563" y="939084"/>
            <a:ext cx="5222651" cy="433350"/>
          </a:xfrm>
          <a:prstGeom prst="wedgeRoundRectCallout">
            <a:avLst>
              <a:gd name="adj1" fmla="val -42448"/>
              <a:gd name="adj2" fmla="val 8877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you _______________ for Tet?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06654D-4EC5-E178-42C9-1548DA6D25DE}"/>
              </a:ext>
            </a:extLst>
          </p:cNvPr>
          <p:cNvSpPr/>
          <p:nvPr/>
        </p:nvSpPr>
        <p:spPr>
          <a:xfrm>
            <a:off x="4060418" y="2425718"/>
            <a:ext cx="4404576" cy="433350"/>
          </a:xfrm>
          <a:prstGeom prst="wedgeRoundRectCallout">
            <a:avLst>
              <a:gd name="adj1" fmla="val 1805"/>
              <a:gd name="adj2" fmla="val 8498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A7F9DFDC-D087-0D42-B791-336D79327B69}"/>
              </a:ext>
            </a:extLst>
          </p:cNvPr>
          <p:cNvSpPr/>
          <p:nvPr/>
        </p:nvSpPr>
        <p:spPr>
          <a:xfrm>
            <a:off x="736441" y="1899423"/>
            <a:ext cx="4104961" cy="433350"/>
          </a:xfrm>
          <a:prstGeom prst="wedgeRoundRectCallout">
            <a:avLst>
              <a:gd name="adj1" fmla="val -42448"/>
              <a:gd name="adj2" fmla="val 8877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go at Tet?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047481E-165A-4B57-3BBC-806EFA3998D4}"/>
              </a:ext>
            </a:extLst>
          </p:cNvPr>
          <p:cNvSpPr/>
          <p:nvPr/>
        </p:nvSpPr>
        <p:spPr>
          <a:xfrm>
            <a:off x="5191367" y="1435855"/>
            <a:ext cx="2276233" cy="433350"/>
          </a:xfrm>
          <a:prstGeom prst="wedgeRoundRectCallout">
            <a:avLst>
              <a:gd name="adj1" fmla="val 1805"/>
              <a:gd name="adj2" fmla="val 8498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pic>
        <p:nvPicPr>
          <p:cNvPr id="7" name="Bùi Liễu Powerpoint">
            <a:extLst>
              <a:ext uri="{FF2B5EF4-FFF2-40B4-BE49-F238E27FC236}">
                <a16:creationId xmlns:a16="http://schemas.microsoft.com/office/drawing/2014/main" id="{3CE5BF4B-3093-8C5A-6066-5669E95C4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r="3695"/>
          <a:stretch/>
        </p:blipFill>
        <p:spPr>
          <a:xfrm>
            <a:off x="2567354" y="3341663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1063C7F4-D2F1-846E-5C70-4FDE617DF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r="4844"/>
          <a:stretch/>
        </p:blipFill>
        <p:spPr>
          <a:xfrm>
            <a:off x="422031" y="3333750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0" name="Bùi Liễu Powerpoint">
            <a:extLst>
              <a:ext uri="{FF2B5EF4-FFF2-40B4-BE49-F238E27FC236}">
                <a16:creationId xmlns:a16="http://schemas.microsoft.com/office/drawing/2014/main" id="{710AD186-A31A-9FAD-DE5E-C0795CA32D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r="4159"/>
          <a:stretch/>
        </p:blipFill>
        <p:spPr>
          <a:xfrm>
            <a:off x="6858000" y="3333750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9BCABF3F-E435-A148-BF27-44C8DFD02B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r="3804"/>
          <a:stretch/>
        </p:blipFill>
        <p:spPr>
          <a:xfrm>
            <a:off x="4712677" y="3322613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192D3585-F4FF-6D3B-2313-4F18DB296C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599" flipV="1">
            <a:off x="6461385" y="3160088"/>
            <a:ext cx="629649" cy="629649"/>
          </a:xfrm>
          <a:prstGeom prst="rect">
            <a:avLst/>
          </a:prstGeom>
        </p:spPr>
      </p:pic>
      <p:sp>
        <p:nvSpPr>
          <p:cNvPr id="12" name="Bùi Liễu Powerpoint">
            <a:extLst>
              <a:ext uri="{FF2B5EF4-FFF2-40B4-BE49-F238E27FC236}">
                <a16:creationId xmlns:a16="http://schemas.microsoft.com/office/drawing/2014/main" id="{A4D5DF33-C3E5-C65D-8350-28E99A2D6C46}"/>
              </a:ext>
            </a:extLst>
          </p:cNvPr>
          <p:cNvSpPr txBox="1"/>
          <p:nvPr/>
        </p:nvSpPr>
        <p:spPr>
          <a:xfrm>
            <a:off x="2051401" y="939691"/>
            <a:ext cx="291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shopping</a:t>
            </a:r>
          </a:p>
        </p:txBody>
      </p:sp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AE85E77C-6EC4-5D0C-CB46-30982A6843C1}"/>
              </a:ext>
            </a:extLst>
          </p:cNvPr>
          <p:cNvSpPr txBox="1"/>
          <p:nvPr/>
        </p:nvSpPr>
        <p:spPr>
          <a:xfrm>
            <a:off x="5299710" y="142803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will</a:t>
            </a: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id="{4E95992E-2D03-FECD-C8CB-CCCEC677F9CA}"/>
              </a:ext>
            </a:extLst>
          </p:cNvPr>
          <p:cNvSpPr txBox="1"/>
          <p:nvPr/>
        </p:nvSpPr>
        <p:spPr>
          <a:xfrm>
            <a:off x="4180973" y="2405226"/>
            <a:ext cx="4121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I’ll go to a New Year party</a:t>
            </a:r>
          </a:p>
        </p:txBody>
      </p:sp>
    </p:spTree>
    <p:extLst>
      <p:ext uri="{BB962C8B-B14F-4D97-AF65-F5344CB8AC3E}">
        <p14:creationId xmlns:p14="http://schemas.microsoft.com/office/powerpoint/2010/main" val="176816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33600" y="1156970"/>
            <a:ext cx="5305425" cy="282956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2819400" y="2724150"/>
            <a:ext cx="449580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04794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7603929" y="1340570"/>
            <a:ext cx="1226815" cy="13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2" y="2886080"/>
            <a:ext cx="1340066" cy="1461519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755316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98" y="2651133"/>
            <a:ext cx="1340066" cy="14615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787089" y="3255968"/>
            <a:ext cx="426099" cy="4207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84" y="2562146"/>
            <a:ext cx="1340066" cy="14615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113976" y="3166982"/>
            <a:ext cx="426099" cy="4207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23" y="2651133"/>
            <a:ext cx="1340066" cy="14615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078515" y="3255968"/>
            <a:ext cx="426099" cy="4207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520" y="164419"/>
            <a:ext cx="1734562" cy="17126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1774751" y="537948"/>
            <a:ext cx="5918651" cy="139381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1013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Sun flower</a:t>
            </a:r>
          </a:p>
        </p:txBody>
      </p:sp>
      <p:pic>
        <p:nvPicPr>
          <p:cNvPr id="2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71600" y="-595011"/>
            <a:ext cx="457200" cy="457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91603" y="3490916"/>
            <a:ext cx="426099" cy="420708"/>
          </a:xfrm>
          <a:prstGeom prst="rect">
            <a:avLst/>
          </a:prstGeom>
        </p:spPr>
      </p:pic>
      <p:pic>
        <p:nvPicPr>
          <p:cNvPr id="30" name="Picture 2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53" y="1688479"/>
            <a:ext cx="1915834" cy="10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95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9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4"/>
          <p:cNvGrpSpPr/>
          <p:nvPr/>
        </p:nvGrpSpPr>
        <p:grpSpPr>
          <a:xfrm>
            <a:off x="-32288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8" y="2566237"/>
            <a:ext cx="1497356" cy="1633066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192353" y="4074238"/>
            <a:ext cx="1962853" cy="92381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Year party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owchart: Card 24"/>
          <p:cNvSpPr/>
          <p:nvPr/>
        </p:nvSpPr>
        <p:spPr>
          <a:xfrm>
            <a:off x="2362200" y="4074237"/>
            <a:ext cx="2025163" cy="91949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flower festival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4529749" y="4074238"/>
            <a:ext cx="2059338" cy="91949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fireworks show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owchart: Card 26"/>
          <p:cNvSpPr/>
          <p:nvPr/>
        </p:nvSpPr>
        <p:spPr>
          <a:xfrm>
            <a:off x="6705601" y="4074237"/>
            <a:ext cx="2213194" cy="884134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grandparents’ house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Curved Up Ribbon 36"/>
          <p:cNvSpPr/>
          <p:nvPr/>
        </p:nvSpPr>
        <p:spPr>
          <a:xfrm>
            <a:off x="1447800" y="-81999"/>
            <a:ext cx="6522420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401118" y="3238130"/>
            <a:ext cx="476113" cy="470089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A3A403C-9CB7-D229-9056-097B4066CBD3}"/>
              </a:ext>
            </a:extLst>
          </p:cNvPr>
          <p:cNvSpPr txBox="1"/>
          <p:nvPr/>
        </p:nvSpPr>
        <p:spPr>
          <a:xfrm>
            <a:off x="2287770" y="86333"/>
            <a:ext cx="4853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Where will you go at Tet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I’ll go to ________.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0867A10-24C5-C776-8AC6-8DEEA62754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18" y="658125"/>
            <a:ext cx="1416586" cy="943440"/>
          </a:xfrm>
          <a:prstGeom prst="roundRect">
            <a:avLst/>
          </a:prstGeom>
          <a:ln>
            <a:noFill/>
          </a:ln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4C6A28E-ED68-9399-ED13-A5A2FB0AB087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1/8</a:t>
            </a:r>
          </a:p>
        </p:txBody>
      </p:sp>
      <p:sp>
        <p:nvSpPr>
          <p:cNvPr id="39" name="Bùi Liễu 0968142780"/>
          <p:cNvSpPr txBox="1">
            <a:spLocks/>
          </p:cNvSpPr>
          <p:nvPr/>
        </p:nvSpPr>
        <p:spPr>
          <a:xfrm>
            <a:off x="530286" y="2405897"/>
            <a:ext cx="35242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 the flowers  to choose.</a:t>
            </a:r>
          </a:p>
        </p:txBody>
      </p:sp>
    </p:spTree>
    <p:extLst>
      <p:ext uri="{BB962C8B-B14F-4D97-AF65-F5344CB8AC3E}">
        <p14:creationId xmlns:p14="http://schemas.microsoft.com/office/powerpoint/2010/main" val="87864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6816" y="4361807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400768" y="4108213"/>
            <a:ext cx="1893581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flower festival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owchart: Card 24"/>
          <p:cNvSpPr/>
          <p:nvPr/>
        </p:nvSpPr>
        <p:spPr>
          <a:xfrm>
            <a:off x="2722521" y="4128662"/>
            <a:ext cx="1822648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Year party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4902167" y="4162766"/>
            <a:ext cx="1906269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grandparents’ house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owchart: Card 26"/>
          <p:cNvSpPr/>
          <p:nvPr/>
        </p:nvSpPr>
        <p:spPr>
          <a:xfrm>
            <a:off x="7008461" y="4121202"/>
            <a:ext cx="1802839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fireworks show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2" name="Curved Up Ribbon 31"/>
          <p:cNvSpPr/>
          <p:nvPr/>
        </p:nvSpPr>
        <p:spPr>
          <a:xfrm>
            <a:off x="1459215" y="4775"/>
            <a:ext cx="6511005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597030" y="3198504"/>
            <a:ext cx="476113" cy="47008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EB027A6-D27D-31FE-2090-9E3490EFCC9F}"/>
              </a:ext>
            </a:extLst>
          </p:cNvPr>
          <p:cNvSpPr txBox="1"/>
          <p:nvPr/>
        </p:nvSpPr>
        <p:spPr>
          <a:xfrm>
            <a:off x="2294349" y="181672"/>
            <a:ext cx="47141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Where will you go at Tet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I’ll go to ________.</a:t>
            </a:r>
          </a:p>
        </p:txBody>
      </p:sp>
      <p:pic>
        <p:nvPicPr>
          <p:cNvPr id="36" name="Bùi Liễu Powerpoint">
            <a:extLst>
              <a:ext uri="{FF2B5EF4-FFF2-40B4-BE49-F238E27FC236}">
                <a16:creationId xmlns:a16="http://schemas.microsoft.com/office/drawing/2014/main" id="{D4DFF5A7-AE18-F407-6D69-A6F9EA00EB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030" y="656384"/>
            <a:ext cx="1445744" cy="1019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D11C1B0-A9EE-5878-156F-2D65A40746AE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2/8</a:t>
            </a: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id="{B590F7B0-31FB-60D0-65FF-17392F1F06AE}"/>
              </a:ext>
            </a:extLst>
          </p:cNvPr>
          <p:cNvSpPr txBox="1">
            <a:spLocks/>
          </p:cNvSpPr>
          <p:nvPr/>
        </p:nvSpPr>
        <p:spPr>
          <a:xfrm>
            <a:off x="530286" y="2405897"/>
            <a:ext cx="35242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 the flowers  to choose.</a:t>
            </a:r>
          </a:p>
        </p:txBody>
      </p:sp>
    </p:spTree>
    <p:extLst>
      <p:ext uri="{BB962C8B-B14F-4D97-AF65-F5344CB8AC3E}">
        <p14:creationId xmlns:p14="http://schemas.microsoft.com/office/powerpoint/2010/main" val="163121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8" y="2566237"/>
            <a:ext cx="1497356" cy="1633066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192353" y="4083043"/>
            <a:ext cx="1962853" cy="92381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grandparents’ house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owchart: Card 24"/>
          <p:cNvSpPr/>
          <p:nvPr/>
        </p:nvSpPr>
        <p:spPr>
          <a:xfrm>
            <a:off x="2556967" y="4074237"/>
            <a:ext cx="1830396" cy="91949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Year party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4712843" y="4074238"/>
            <a:ext cx="1876244" cy="91949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fireworks show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owchart: Card 26"/>
          <p:cNvSpPr/>
          <p:nvPr/>
        </p:nvSpPr>
        <p:spPr>
          <a:xfrm>
            <a:off x="6886655" y="4074237"/>
            <a:ext cx="1876244" cy="91086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flower festival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Curved Up Ribbon 36"/>
          <p:cNvSpPr/>
          <p:nvPr/>
        </p:nvSpPr>
        <p:spPr>
          <a:xfrm>
            <a:off x="1447800" y="-81999"/>
            <a:ext cx="6522420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401118" y="3238130"/>
            <a:ext cx="476113" cy="470089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A3A403C-9CB7-D229-9056-097B4066CBD3}"/>
              </a:ext>
            </a:extLst>
          </p:cNvPr>
          <p:cNvSpPr txBox="1"/>
          <p:nvPr/>
        </p:nvSpPr>
        <p:spPr>
          <a:xfrm>
            <a:off x="2287770" y="86333"/>
            <a:ext cx="4853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Where will you go at Tet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I’ll go to ________.</a:t>
            </a:r>
          </a:p>
        </p:txBody>
      </p:sp>
      <p:pic>
        <p:nvPicPr>
          <p:cNvPr id="35" name="Bùi Liễu Powerpoint">
            <a:extLst>
              <a:ext uri="{FF2B5EF4-FFF2-40B4-BE49-F238E27FC236}">
                <a16:creationId xmlns:a16="http://schemas.microsoft.com/office/drawing/2014/main" id="{89818DE0-BDD7-6B80-08D3-69EDB82F62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86" y="601041"/>
            <a:ext cx="1442011" cy="956997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0FF1329-40E5-D09B-820E-8B359E4185B2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3/8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98294476-A1C0-390F-5803-F10AF79597E4}"/>
              </a:ext>
            </a:extLst>
          </p:cNvPr>
          <p:cNvSpPr txBox="1">
            <a:spLocks/>
          </p:cNvSpPr>
          <p:nvPr/>
        </p:nvSpPr>
        <p:spPr>
          <a:xfrm>
            <a:off x="530286" y="2405897"/>
            <a:ext cx="35242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 the flowers  to choose.</a:t>
            </a:r>
          </a:p>
        </p:txBody>
      </p:sp>
    </p:spTree>
    <p:extLst>
      <p:ext uri="{BB962C8B-B14F-4D97-AF65-F5344CB8AC3E}">
        <p14:creationId xmlns:p14="http://schemas.microsoft.com/office/powerpoint/2010/main" val="403949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6816" y="4361807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400768" y="4108213"/>
            <a:ext cx="1802839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flower festival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owchart: Card 24"/>
          <p:cNvSpPr/>
          <p:nvPr/>
        </p:nvSpPr>
        <p:spPr>
          <a:xfrm>
            <a:off x="2560872" y="4108212"/>
            <a:ext cx="1951614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grandparents’ house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4911260" y="4126030"/>
            <a:ext cx="1717102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fireworks show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owchart: Card 26"/>
          <p:cNvSpPr/>
          <p:nvPr/>
        </p:nvSpPr>
        <p:spPr>
          <a:xfrm>
            <a:off x="7086000" y="4121202"/>
            <a:ext cx="1725300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Year party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2" name="Curved Up Ribbon 31"/>
          <p:cNvSpPr/>
          <p:nvPr/>
        </p:nvSpPr>
        <p:spPr>
          <a:xfrm>
            <a:off x="949034" y="-95250"/>
            <a:ext cx="7219115" cy="295565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597030" y="3198504"/>
            <a:ext cx="476113" cy="4700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CBF7BA-DDB5-8AA8-97CE-D80B376A3D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11" y="568353"/>
            <a:ext cx="1786356" cy="1185523"/>
          </a:xfrm>
          <a:prstGeom prst="roundRect">
            <a:avLst/>
          </a:prstGeom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EB027A6-D27D-31FE-2090-9E3490EFCC9F}"/>
              </a:ext>
            </a:extLst>
          </p:cNvPr>
          <p:cNvSpPr txBox="1"/>
          <p:nvPr/>
        </p:nvSpPr>
        <p:spPr>
          <a:xfrm>
            <a:off x="1930250" y="52801"/>
            <a:ext cx="4324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Where will you go at Tet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I’ll go to ________.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B3C2E8B-81A7-2971-9CB8-2B0248A6167E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4/8</a:t>
            </a:r>
          </a:p>
        </p:txBody>
      </p:sp>
    </p:spTree>
    <p:extLst>
      <p:ext uri="{BB962C8B-B14F-4D97-AF65-F5344CB8AC3E}">
        <p14:creationId xmlns:p14="http://schemas.microsoft.com/office/powerpoint/2010/main" val="362688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7365" y="257137"/>
            <a:ext cx="7161770" cy="2323079"/>
            <a:chOff x="11640823" y="238545"/>
            <a:chExt cx="9159295" cy="3097438"/>
          </a:xfrm>
        </p:grpSpPr>
        <p:sp>
          <p:nvSpPr>
            <p:cNvPr id="4" name="Curved Up Ribbon 3"/>
            <p:cNvSpPr/>
            <p:nvPr/>
          </p:nvSpPr>
          <p:spPr>
            <a:xfrm>
              <a:off x="13044504" y="238545"/>
              <a:ext cx="7755614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18" y="1893750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9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193269" y="3254531"/>
            <a:ext cx="476113" cy="470089"/>
          </a:xfrm>
          <a:prstGeom prst="rect">
            <a:avLst/>
          </a:prstGeom>
        </p:spPr>
      </p:pic>
      <p:pic>
        <p:nvPicPr>
          <p:cNvPr id="22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7" name="Flowchart: Card 26"/>
          <p:cNvSpPr/>
          <p:nvPr/>
        </p:nvSpPr>
        <p:spPr>
          <a:xfrm>
            <a:off x="327364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2529928" y="4003906"/>
            <a:ext cx="1876244" cy="118083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9" name="Flowchart: Card 28"/>
          <p:cNvSpPr/>
          <p:nvPr/>
        </p:nvSpPr>
        <p:spPr>
          <a:xfrm>
            <a:off x="4732493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0" name="Flowchart: Card 29"/>
          <p:cNvSpPr/>
          <p:nvPr/>
        </p:nvSpPr>
        <p:spPr>
          <a:xfrm>
            <a:off x="6935057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17DCEC9-7F89-A8A8-5DA9-978AB030FC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47" y="4132900"/>
            <a:ext cx="1440729" cy="956146"/>
          </a:xfrm>
          <a:prstGeom prst="roundRect">
            <a:avLst/>
          </a:prstGeom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A6BFDD-FCED-6693-1C41-ACE40DA903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7" y="4145537"/>
            <a:ext cx="1440383" cy="959289"/>
          </a:xfrm>
          <a:prstGeom prst="roundRect">
            <a:avLst/>
          </a:prstGeom>
          <a:ln>
            <a:noFill/>
          </a:ln>
        </p:spPr>
      </p:pic>
      <p:pic>
        <p:nvPicPr>
          <p:cNvPr id="50" name="Bùi Liễu Powerpoint">
            <a:extLst>
              <a:ext uri="{FF2B5EF4-FFF2-40B4-BE49-F238E27FC236}">
                <a16:creationId xmlns:a16="http://schemas.microsoft.com/office/drawing/2014/main" id="{4E052B2A-2ED1-5A39-E6E9-FA1202646B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2" y="4140514"/>
            <a:ext cx="1428744" cy="917576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51" name="Bùi Liễu Powerpoint">
            <a:extLst>
              <a:ext uri="{FF2B5EF4-FFF2-40B4-BE49-F238E27FC236}">
                <a16:creationId xmlns:a16="http://schemas.microsoft.com/office/drawing/2014/main" id="{AA3ED730-E3C3-FD35-6775-ABFF20D700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06" y="4153455"/>
            <a:ext cx="1385542" cy="919521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A7CEE7D-0CF7-1DC8-48E5-92E0B3BB3925}"/>
              </a:ext>
            </a:extLst>
          </p:cNvPr>
          <p:cNvSpPr txBox="1"/>
          <p:nvPr/>
        </p:nvSpPr>
        <p:spPr>
          <a:xfrm>
            <a:off x="2209370" y="802274"/>
            <a:ext cx="46984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Where will you go at Tet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I’ll go to my grandparents’ house.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B28FA42-E5CB-B4FB-612B-0853BCE53D43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5/8</a:t>
            </a:r>
          </a:p>
        </p:txBody>
      </p:sp>
    </p:spTree>
    <p:extLst>
      <p:ext uri="{BB962C8B-B14F-4D97-AF65-F5344CB8AC3E}">
        <p14:creationId xmlns:p14="http://schemas.microsoft.com/office/powerpoint/2010/main" val="2567960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1239" y="257137"/>
            <a:ext cx="6869471" cy="2323079"/>
            <a:chOff x="11640823" y="238545"/>
            <a:chExt cx="9159295" cy="3097438"/>
          </a:xfrm>
        </p:grpSpPr>
        <p:sp>
          <p:nvSpPr>
            <p:cNvPr id="4" name="Curved Up Ribbon 3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9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24" y="2515619"/>
            <a:ext cx="1497356" cy="1633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193269" y="3254531"/>
            <a:ext cx="476113" cy="470089"/>
          </a:xfrm>
          <a:prstGeom prst="rect">
            <a:avLst/>
          </a:prstGeom>
        </p:spPr>
      </p:pic>
      <p:pic>
        <p:nvPicPr>
          <p:cNvPr id="22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7" y="2568704"/>
            <a:ext cx="1497356" cy="16330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7" name="Flowchart: Card 26"/>
          <p:cNvSpPr/>
          <p:nvPr/>
        </p:nvSpPr>
        <p:spPr>
          <a:xfrm>
            <a:off x="327364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2529928" y="4003906"/>
            <a:ext cx="1876244" cy="118083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9" name="Flowchart: Card 28"/>
          <p:cNvSpPr/>
          <p:nvPr/>
        </p:nvSpPr>
        <p:spPr>
          <a:xfrm>
            <a:off x="4732493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0" name="Flowchart: Card 29"/>
          <p:cNvSpPr/>
          <p:nvPr/>
        </p:nvSpPr>
        <p:spPr>
          <a:xfrm>
            <a:off x="6935057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82" y="2001227"/>
            <a:ext cx="1915834" cy="10425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DCE3358-6771-0CAF-3E72-56C88A8779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40" y="4192643"/>
            <a:ext cx="1391579" cy="926785"/>
          </a:xfrm>
          <a:prstGeom prst="round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12B32F-3E75-69B6-BCFC-3939334615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2" y="4187919"/>
            <a:ext cx="1391245" cy="923306"/>
          </a:xfrm>
          <a:prstGeom prst="roundRect">
            <a:avLst/>
          </a:prstGeom>
          <a:ln>
            <a:noFill/>
          </a:ln>
        </p:spPr>
      </p:pic>
      <p:pic>
        <p:nvPicPr>
          <p:cNvPr id="44" name="Bùi Liễu Powerpoint">
            <a:extLst>
              <a:ext uri="{FF2B5EF4-FFF2-40B4-BE49-F238E27FC236}">
                <a16:creationId xmlns:a16="http://schemas.microsoft.com/office/drawing/2014/main" id="{19E62DCE-0477-6148-1249-533E7BD9CF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15" y="4142834"/>
            <a:ext cx="1346084" cy="979979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45" name="Bùi Liễu Powerpoint">
            <a:extLst>
              <a:ext uri="{FF2B5EF4-FFF2-40B4-BE49-F238E27FC236}">
                <a16:creationId xmlns:a16="http://schemas.microsoft.com/office/drawing/2014/main" id="{08EE6F4C-32C4-C5E1-2B07-F3E28238E5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15" y="4178015"/>
            <a:ext cx="1338275" cy="888152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80E7C98-8103-619D-832C-6A4947C13EC0}"/>
              </a:ext>
            </a:extLst>
          </p:cNvPr>
          <p:cNvSpPr txBox="1"/>
          <p:nvPr/>
        </p:nvSpPr>
        <p:spPr>
          <a:xfrm>
            <a:off x="2886248" y="824995"/>
            <a:ext cx="3859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Where will you go at Tet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I’ll go to a New Year party.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E7A725F-F7E0-B17D-E1FB-26053AAB88AC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1349436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0.23593 -0.02377 L 0.37673 -0.28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14"/>
          <p:cNvGrpSpPr/>
          <p:nvPr/>
        </p:nvGrpSpPr>
        <p:grpSpPr>
          <a:xfrm>
            <a:off x="-231920" y="2277987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6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8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7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7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19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52" y="2486876"/>
            <a:ext cx="1497356" cy="16330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46" y="2544294"/>
            <a:ext cx="1497356" cy="1633066"/>
          </a:xfrm>
          <a:prstGeom prst="rect">
            <a:avLst/>
          </a:prstGeom>
        </p:spPr>
      </p:pic>
      <p:sp>
        <p:nvSpPr>
          <p:cNvPr id="25" name="Flowchart: Card 24"/>
          <p:cNvSpPr/>
          <p:nvPr/>
        </p:nvSpPr>
        <p:spPr>
          <a:xfrm>
            <a:off x="327364" y="3988311"/>
            <a:ext cx="1876244" cy="115518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2529928" y="4008760"/>
            <a:ext cx="1876244" cy="11347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4754562" y="4001300"/>
            <a:ext cx="1876244" cy="115877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6935057" y="4001300"/>
            <a:ext cx="1876244" cy="113791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Curved Up Ribbon 36"/>
          <p:cNvSpPr/>
          <p:nvPr/>
        </p:nvSpPr>
        <p:spPr>
          <a:xfrm>
            <a:off x="1593844" y="27437"/>
            <a:ext cx="6136935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5"/>
          <p:cNvSpPr/>
          <p:nvPr/>
        </p:nvSpPr>
        <p:spPr>
          <a:xfrm>
            <a:off x="1066800" y="2948493"/>
            <a:ext cx="2183367" cy="149846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700979" y="2645909"/>
            <a:ext cx="476113" cy="47008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FA05CC0-EABC-A4A3-0622-08148F63C745}"/>
              </a:ext>
            </a:extLst>
          </p:cNvPr>
          <p:cNvSpPr txBox="1"/>
          <p:nvPr/>
        </p:nvSpPr>
        <p:spPr>
          <a:xfrm>
            <a:off x="2568076" y="590550"/>
            <a:ext cx="43729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Where will you go at Tet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I’ll go to a fireworks show.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D24002A-243B-2D99-1990-5FDDDA2BEB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9" y="4160837"/>
            <a:ext cx="1283840" cy="852026"/>
          </a:xfrm>
          <a:prstGeom prst="roundRect">
            <a:avLst/>
          </a:prstGeom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DB0EF2-64E3-83D0-B5E5-909FA7C3A8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365" y="4095750"/>
            <a:ext cx="1393235" cy="924626"/>
          </a:xfrm>
          <a:prstGeom prst="roundRect">
            <a:avLst/>
          </a:prstGeom>
          <a:ln>
            <a:noFill/>
          </a:ln>
        </p:spPr>
      </p:pic>
      <p:pic>
        <p:nvPicPr>
          <p:cNvPr id="39" name="Bùi Liễu Powerpoint">
            <a:extLst>
              <a:ext uri="{FF2B5EF4-FFF2-40B4-BE49-F238E27FC236}">
                <a16:creationId xmlns:a16="http://schemas.microsoft.com/office/drawing/2014/main" id="{FA6A3E8B-498E-FDC7-D80D-326B8FEDDF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949" y="4153739"/>
            <a:ext cx="1348493" cy="898090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41" name="Bùi Liễu Powerpoint">
            <a:extLst>
              <a:ext uri="{FF2B5EF4-FFF2-40B4-BE49-F238E27FC236}">
                <a16:creationId xmlns:a16="http://schemas.microsoft.com/office/drawing/2014/main" id="{0F9A08B7-49F4-D131-CC91-510715D8CC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61" y="4106498"/>
            <a:ext cx="1325096" cy="964698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480CC0C-073A-95C4-EF5C-04BAD71DEC34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7/8</a:t>
            </a:r>
          </a:p>
        </p:txBody>
      </p:sp>
    </p:spTree>
    <p:extLst>
      <p:ext uri="{BB962C8B-B14F-4D97-AF65-F5344CB8AC3E}">
        <p14:creationId xmlns:p14="http://schemas.microsoft.com/office/powerpoint/2010/main" val="4080493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8.33333E-7 4.81481E-6 L -0.13785 -0.3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92" y="-1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BDC73C-68F4-46EE-E3E3-D1A3468BF17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52" y="2194068"/>
            <a:ext cx="2049615" cy="13553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92" y="2114549"/>
            <a:ext cx="1492558" cy="1478631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70" y="2190750"/>
            <a:ext cx="2049615" cy="135817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65" y="3255422"/>
            <a:ext cx="532317" cy="497297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7" y="3281147"/>
            <a:ext cx="525317" cy="497300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23" y="3205300"/>
            <a:ext cx="496057" cy="469600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798207" y="3671444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 A                           B                          C</a:t>
            </a:r>
          </a:p>
        </p:txBody>
      </p:sp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2/8</a:t>
            </a:r>
          </a:p>
        </p:txBody>
      </p:sp>
      <p:pic>
        <p:nvPicPr>
          <p:cNvPr id="22" name="Bùi Liễu Powerpoint 0968142780">
            <a:extLst>
              <a:ext uri="{FF2B5EF4-FFF2-40B4-BE49-F238E27FC236}">
                <a16:creationId xmlns:a16="http://schemas.microsoft.com/office/drawing/2014/main" id="{2367AFA2-F3E5-EB28-3CD0-1F3E6F9B0D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pic>
        <p:nvPicPr>
          <p:cNvPr id="23" name="Bùi Liễu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BB7E8B-5EDA-4904-2B9B-6CC2D14559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64" y="4373775"/>
            <a:ext cx="556214" cy="568506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C74FB694-C80D-CB59-225B-6467D619391D}"/>
              </a:ext>
            </a:extLst>
          </p:cNvPr>
          <p:cNvSpPr txBox="1">
            <a:spLocks/>
          </p:cNvSpPr>
          <p:nvPr/>
        </p:nvSpPr>
        <p:spPr>
          <a:xfrm>
            <a:off x="914400" y="599582"/>
            <a:ext cx="6885836" cy="110814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Will you decorate the house for Tet?</a:t>
            </a:r>
          </a:p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Yes, I will.</a:t>
            </a:r>
          </a:p>
        </p:txBody>
      </p:sp>
    </p:spTree>
    <p:extLst>
      <p:ext uri="{BB962C8B-B14F-4D97-AF65-F5344CB8AC3E}">
        <p14:creationId xmlns:p14="http://schemas.microsoft.com/office/powerpoint/2010/main" val="13893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1239" y="257137"/>
            <a:ext cx="6869471" cy="2323079"/>
            <a:chOff x="11640823" y="238545"/>
            <a:chExt cx="9159295" cy="3097438"/>
          </a:xfrm>
        </p:grpSpPr>
        <p:sp>
          <p:nvSpPr>
            <p:cNvPr id="4" name="Curved Up Ribbon 3"/>
            <p:cNvSpPr/>
            <p:nvPr/>
          </p:nvSpPr>
          <p:spPr>
            <a:xfrm>
              <a:off x="13044504" y="238545"/>
              <a:ext cx="7755614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18" y="1893750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9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193269" y="3254531"/>
            <a:ext cx="476113" cy="470089"/>
          </a:xfrm>
          <a:prstGeom prst="rect">
            <a:avLst/>
          </a:prstGeom>
        </p:spPr>
      </p:pic>
      <p:pic>
        <p:nvPicPr>
          <p:cNvPr id="22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7" name="Flowchart: Card 26"/>
          <p:cNvSpPr/>
          <p:nvPr/>
        </p:nvSpPr>
        <p:spPr>
          <a:xfrm>
            <a:off x="327364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2529928" y="4003906"/>
            <a:ext cx="1876244" cy="118083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9" name="Flowchart: Card 28"/>
          <p:cNvSpPr/>
          <p:nvPr/>
        </p:nvSpPr>
        <p:spPr>
          <a:xfrm>
            <a:off x="4732493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0" name="Flowchart: Card 29"/>
          <p:cNvSpPr/>
          <p:nvPr/>
        </p:nvSpPr>
        <p:spPr>
          <a:xfrm>
            <a:off x="6935057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17DCEC9-7F89-A8A8-5DA9-978AB030FC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3" y="4144555"/>
            <a:ext cx="1427652" cy="950810"/>
          </a:xfrm>
          <a:prstGeom prst="roundRect">
            <a:avLst/>
          </a:prstGeom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A6BFDD-FCED-6693-1C41-ACE40DA903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91" y="4147501"/>
            <a:ext cx="1427309" cy="947240"/>
          </a:xfrm>
          <a:prstGeom prst="roundRect">
            <a:avLst/>
          </a:prstGeom>
          <a:ln>
            <a:noFill/>
          </a:ln>
        </p:spPr>
      </p:pic>
      <p:pic>
        <p:nvPicPr>
          <p:cNvPr id="50" name="Bùi Liễu Powerpoint">
            <a:extLst>
              <a:ext uri="{FF2B5EF4-FFF2-40B4-BE49-F238E27FC236}">
                <a16:creationId xmlns:a16="http://schemas.microsoft.com/office/drawing/2014/main" id="{4E052B2A-2ED1-5A39-E6E9-FA1202646B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32" y="4145010"/>
            <a:ext cx="1423220" cy="944526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51" name="Bùi Liễu Powerpoint">
            <a:extLst>
              <a:ext uri="{FF2B5EF4-FFF2-40B4-BE49-F238E27FC236}">
                <a16:creationId xmlns:a16="http://schemas.microsoft.com/office/drawing/2014/main" id="{AA3ED730-E3C3-FD35-6775-ABFF20D700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62" y="4124700"/>
            <a:ext cx="1372966" cy="999548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A7CEE7D-0CF7-1DC8-48E5-92E0B3BB3925}"/>
              </a:ext>
            </a:extLst>
          </p:cNvPr>
          <p:cNvSpPr txBox="1"/>
          <p:nvPr/>
        </p:nvSpPr>
        <p:spPr>
          <a:xfrm>
            <a:off x="2467127" y="804287"/>
            <a:ext cx="43914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Where will you go at Tet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I’ll go to a flower festival.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5919F2-BD9F-ADAA-C658-EF6DA669777C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8/8</a:t>
            </a:r>
          </a:p>
        </p:txBody>
      </p:sp>
    </p:spTree>
    <p:extLst>
      <p:ext uri="{BB962C8B-B14F-4D97-AF65-F5344CB8AC3E}">
        <p14:creationId xmlns:p14="http://schemas.microsoft.com/office/powerpoint/2010/main" val="1589165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93254" y="227469"/>
            <a:ext cx="1734562" cy="1712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5" y="2795906"/>
            <a:ext cx="1340066" cy="14615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12" y="2560959"/>
            <a:ext cx="1340066" cy="14615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221304" y="3165794"/>
            <a:ext cx="426099" cy="4207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77" y="2471972"/>
            <a:ext cx="1340066" cy="14615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339469" y="3076808"/>
            <a:ext cx="426099" cy="4207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17" y="2560959"/>
            <a:ext cx="1340066" cy="14615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4009" y="3165794"/>
            <a:ext cx="426099" cy="4207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317097" y="3400742"/>
            <a:ext cx="426099" cy="420708"/>
          </a:xfrm>
          <a:prstGeom prst="rect">
            <a:avLst/>
          </a:prstGeom>
        </p:spPr>
      </p:pic>
      <p:pic>
        <p:nvPicPr>
          <p:cNvPr id="26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755316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33" y="1210009"/>
            <a:ext cx="1915834" cy="10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0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8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500" r="413" b="4652"/>
          <a:stretch/>
        </p:blipFill>
        <p:spPr>
          <a:xfrm>
            <a:off x="0" y="1"/>
            <a:ext cx="9201150" cy="5175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57337"/>
            <a:ext cx="9143999" cy="508141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58110" y="1492411"/>
            <a:ext cx="4044109" cy="1126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Cooper Black" panose="0208090404030B020404" pitchFamily="18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24724" y="4234709"/>
            <a:ext cx="1264699" cy="393191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46" y="2501343"/>
            <a:ext cx="1553128" cy="12005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90298" y="1359690"/>
            <a:ext cx="899659" cy="10181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6040859" y="2044729"/>
            <a:ext cx="580548" cy="602261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99F68CC-8880-A086-7E52-22FC33DB01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990" y="4275574"/>
            <a:ext cx="462843" cy="50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15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590800" y="447660"/>
            <a:ext cx="3962400" cy="8001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oper Black" panose="0208090404030B020404" pitchFamily="18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FF0000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822720" y="1981345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2720" y="3219449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286000" y="17335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60908"/>
      </p:ext>
    </p:extLst>
  </p:cSld>
  <p:clrMapOvr>
    <a:masterClrMapping/>
  </p:clrMapOvr>
  <p:transition spd="slow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rPr>
                <a:t>Goodbye!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3844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E904DF-7C5E-A4AB-46CE-01FCC53B5FC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8" y="2180515"/>
            <a:ext cx="2049615" cy="136778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47" y="2206097"/>
            <a:ext cx="2049614" cy="13657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41" y="2193337"/>
            <a:ext cx="2049615" cy="13553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97" y="3325238"/>
            <a:ext cx="463292" cy="432813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851" y="3325235"/>
            <a:ext cx="457200" cy="432816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998" y="3331522"/>
            <a:ext cx="431734" cy="40870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03790" y="3691875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9" name="Bùi Liễu Powerpoint 0968142780"/>
          <p:cNvSpPr txBox="1"/>
          <p:nvPr/>
        </p:nvSpPr>
        <p:spPr>
          <a:xfrm>
            <a:off x="226908" y="252740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3/8</a:t>
            </a:r>
          </a:p>
        </p:txBody>
      </p:sp>
      <p:pic>
        <p:nvPicPr>
          <p:cNvPr id="19" name="Bùi Liễu Powerpoint 0968142780">
            <a:extLst>
              <a:ext uri="{FF2B5EF4-FFF2-40B4-BE49-F238E27FC236}">
                <a16:creationId xmlns:a16="http://schemas.microsoft.com/office/drawing/2014/main" id="{3E930F98-4D10-DD76-4BA6-BF6933A770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EB297904-6CC4-146F-8A8B-9C8736A98743}"/>
              </a:ext>
            </a:extLst>
          </p:cNvPr>
          <p:cNvSpPr txBox="1">
            <a:spLocks/>
          </p:cNvSpPr>
          <p:nvPr/>
        </p:nvSpPr>
        <p:spPr>
          <a:xfrm>
            <a:off x="962424" y="514350"/>
            <a:ext cx="7467392" cy="110814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Will you buy roses for Tet?</a:t>
            </a:r>
          </a:p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No, I won’t. I’ll buy a branch of peach blossoms.</a:t>
            </a:r>
          </a:p>
        </p:txBody>
      </p:sp>
    </p:spTree>
    <p:extLst>
      <p:ext uri="{BB962C8B-B14F-4D97-AF65-F5344CB8AC3E}">
        <p14:creationId xmlns:p14="http://schemas.microsoft.com/office/powerpoint/2010/main" val="18103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90F9D9-8206-1481-D338-53BF5CE950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4720" y="2287138"/>
            <a:ext cx="2049615" cy="135817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64" y="2263180"/>
            <a:ext cx="2049614" cy="13595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9" y="2282333"/>
            <a:ext cx="2049615" cy="136778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81" y="3325754"/>
            <a:ext cx="563625" cy="526545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196" y="3299527"/>
            <a:ext cx="556214" cy="526549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81" y="3271049"/>
            <a:ext cx="525233" cy="497220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853856" y="3744616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6337" y="4464920"/>
            <a:ext cx="556213" cy="568506"/>
          </a:xfrm>
          <a:prstGeom prst="rect">
            <a:avLst/>
          </a:prstGeom>
        </p:spPr>
      </p:pic>
      <p:sp>
        <p:nvSpPr>
          <p:cNvPr id="21" name="Bùi Liễu Powerpoint 0968142780"/>
          <p:cNvSpPr txBox="1"/>
          <p:nvPr/>
        </p:nvSpPr>
        <p:spPr>
          <a:xfrm>
            <a:off x="195674" y="246072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4/8</a:t>
            </a:r>
          </a:p>
        </p:txBody>
      </p:sp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id="{C11F045B-DBDB-8C66-299D-E8B9BF9369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EB297904-6CC4-146F-8A8B-9C8736A98743}"/>
              </a:ext>
            </a:extLst>
          </p:cNvPr>
          <p:cNvSpPr txBox="1">
            <a:spLocks/>
          </p:cNvSpPr>
          <p:nvPr/>
        </p:nvSpPr>
        <p:spPr>
          <a:xfrm>
            <a:off x="871254" y="514350"/>
            <a:ext cx="6705600" cy="110814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Will you do you shopping for Tet?</a:t>
            </a:r>
          </a:p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Yes, I will.</a:t>
            </a:r>
          </a:p>
        </p:txBody>
      </p:sp>
    </p:spTree>
    <p:extLst>
      <p:ext uri="{BB962C8B-B14F-4D97-AF65-F5344CB8AC3E}">
        <p14:creationId xmlns:p14="http://schemas.microsoft.com/office/powerpoint/2010/main" val="39013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22461A-4F44-A34F-4DD6-455BF60BB32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 Powerpoint 0968142780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313807" y="477093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6" name="Bùi Liễu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8" y="2184647"/>
            <a:ext cx="2049615" cy="13595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47" y="2205102"/>
            <a:ext cx="2049614" cy="136778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41" y="2188134"/>
            <a:ext cx="2049615" cy="13657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24" y="3278835"/>
            <a:ext cx="596870" cy="557603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77" y="3278831"/>
            <a:ext cx="589021" cy="557607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24" y="3292069"/>
            <a:ext cx="556213" cy="52654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03790" y="3691875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9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5/8</a:t>
            </a:r>
          </a:p>
        </p:txBody>
      </p:sp>
      <p:pic>
        <p:nvPicPr>
          <p:cNvPr id="19" name="Bùi Liễu Powerpoint 0968142780">
            <a:extLst>
              <a:ext uri="{FF2B5EF4-FFF2-40B4-BE49-F238E27FC236}">
                <a16:creationId xmlns:a16="http://schemas.microsoft.com/office/drawing/2014/main" id="{3E930F98-4D10-DD76-4BA6-BF6933A770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pic>
        <p:nvPicPr>
          <p:cNvPr id="5" name="Track 12c Bùi Liễu 09681427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54" y="1290137"/>
            <a:ext cx="406400" cy="3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71605E-6 L 2.22222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CB3BA9-4DDC-3F45-5F2A-BE4E801FB778}"/>
              </a:ext>
            </a:extLst>
          </p:cNvPr>
          <p:cNvSpPr/>
          <p:nvPr/>
        </p:nvSpPr>
        <p:spPr>
          <a:xfrm>
            <a:off x="0" y="-3106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98" y="2208783"/>
            <a:ext cx="2049615" cy="13553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46" y="2181890"/>
            <a:ext cx="2049615" cy="135817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8" y="2173339"/>
            <a:ext cx="2049615" cy="13595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62" y="3287194"/>
            <a:ext cx="633468" cy="591792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93" y="3244700"/>
            <a:ext cx="625138" cy="591798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73" y="3213272"/>
            <a:ext cx="590318" cy="558834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03790" y="3677786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6/8</a:t>
            </a:r>
          </a:p>
        </p:txBody>
      </p:sp>
      <p:sp>
        <p:nvSpPr>
          <p:cNvPr id="15" name="Bùi Liễu Powerpoint 0968142780">
            <a:extLst>
              <a:ext uri="{FF2B5EF4-FFF2-40B4-BE49-F238E27FC236}">
                <a16:creationId xmlns:a16="http://schemas.microsoft.com/office/drawing/2014/main" id="{803F62C3-002E-05A3-7CA7-4F7D3354995B}"/>
              </a:ext>
            </a:extLst>
          </p:cNvPr>
          <p:cNvSpPr txBox="1">
            <a:spLocks/>
          </p:cNvSpPr>
          <p:nvPr/>
        </p:nvSpPr>
        <p:spPr>
          <a:xfrm>
            <a:off x="2313807" y="477093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id="{E1D68526-8ED9-4C1A-985E-3A76119F95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pic>
        <p:nvPicPr>
          <p:cNvPr id="2" name="Track 12a Bùi Liễu 09681427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53" y="1240454"/>
            <a:ext cx="406400" cy="3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71605E-6 L 2.22222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9369</TotalTime>
  <Words>1027</Words>
  <Application>Microsoft Office PowerPoint</Application>
  <PresentationFormat>On-screen Show (16:9)</PresentationFormat>
  <Paragraphs>272</Paragraphs>
  <Slides>54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Berlin Sans FB Demi</vt:lpstr>
      <vt:lpstr>Arial</vt:lpstr>
      <vt:lpstr>Berlin Sans FB</vt:lpstr>
      <vt:lpstr>宋体</vt:lpstr>
      <vt:lpstr>Cooper Black</vt:lpstr>
      <vt:lpstr>Calibri</vt:lpstr>
      <vt:lpstr>幼圆</vt:lpstr>
      <vt:lpstr>Leelawadee</vt:lpstr>
      <vt:lpstr>Arial Black</vt:lpstr>
      <vt:lpstr>Kirang Haerang</vt:lpstr>
      <vt:lpstr>字魂59号-创粗黑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1265</cp:revision>
  <dcterms:created xsi:type="dcterms:W3CDTF">2006-08-16T00:00:00Z</dcterms:created>
  <dcterms:modified xsi:type="dcterms:W3CDTF">2025-02-19T03:08:33Z</dcterms:modified>
</cp:coreProperties>
</file>