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699" r:id="rId4"/>
  </p:sldMasterIdLst>
  <p:notesMasterIdLst>
    <p:notesMasterId r:id="rId28"/>
  </p:notesMasterIdLst>
  <p:sldIdLst>
    <p:sldId id="257" r:id="rId5"/>
    <p:sldId id="258" r:id="rId6"/>
    <p:sldId id="272" r:id="rId7"/>
    <p:sldId id="256" r:id="rId8"/>
    <p:sldId id="273" r:id="rId9"/>
    <p:sldId id="274" r:id="rId10"/>
    <p:sldId id="275" r:id="rId11"/>
    <p:sldId id="276" r:id="rId12"/>
    <p:sldId id="260" r:id="rId13"/>
    <p:sldId id="265" r:id="rId14"/>
    <p:sldId id="266" r:id="rId15"/>
    <p:sldId id="296" r:id="rId16"/>
    <p:sldId id="297" r:id="rId17"/>
    <p:sldId id="298" r:id="rId18"/>
    <p:sldId id="268" r:id="rId19"/>
    <p:sldId id="294" r:id="rId20"/>
    <p:sldId id="278" r:id="rId21"/>
    <p:sldId id="295" r:id="rId22"/>
    <p:sldId id="267" r:id="rId23"/>
    <p:sldId id="299" r:id="rId24"/>
    <p:sldId id="300" r:id="rId25"/>
    <p:sldId id="269" r:id="rId26"/>
    <p:sldId id="30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24E6-634E-4A58-9862-707DB2E0D48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89F7C-9E96-42B8-9FCE-BED4D702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9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nhỏ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583EF-A5A2-421D-AECE-99D744972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3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29441"/>
      </p:ext>
    </p:extLst>
  </p:cSld>
  <p:clrMapOvr>
    <a:masterClrMapping/>
  </p:clrMapOvr>
  <p:transition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47105"/>
      </p:ext>
    </p:extLst>
  </p:cSld>
  <p:clrMapOvr>
    <a:masterClrMapping/>
  </p:clrMapOvr>
  <p:transition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79504"/>
      </p:ext>
    </p:extLst>
  </p:cSld>
  <p:clrMapOvr>
    <a:masterClrMapping/>
  </p:clrMapOvr>
  <p:transition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3944"/>
      </p:ext>
    </p:extLst>
  </p:cSld>
  <p:clrMapOvr>
    <a:masterClrMapping/>
  </p:clrMapOvr>
  <p:transition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04526"/>
      </p:ext>
    </p:extLst>
  </p:cSld>
  <p:clrMapOvr>
    <a:masterClrMapping/>
  </p:clrMapOvr>
  <p:transition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41588"/>
      </p:ext>
    </p:extLst>
  </p:cSld>
  <p:clrMapOvr>
    <a:masterClrMapping/>
  </p:clrMapOvr>
  <p:transition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49272002"/>
      </p:ext>
    </p:extLst>
  </p:cSld>
  <p:clrMapOvr>
    <a:masterClrMapping/>
  </p:clrMapOvr>
  <p:transition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39305"/>
      </p:ext>
    </p:extLst>
  </p:cSld>
  <p:clrMapOvr>
    <a:masterClrMapping/>
  </p:clrMapOvr>
  <p:transition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5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57866"/>
      </p:ext>
    </p:extLst>
  </p:cSld>
  <p:clrMapOvr>
    <a:masterClrMapping/>
  </p:clrMapOvr>
  <p:transition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64281"/>
      </p:ext>
    </p:extLst>
  </p:cSld>
  <p:clrMapOvr>
    <a:masterClrMapping/>
  </p:clrMapOvr>
  <p:transition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542"/>
      </p:ext>
    </p:extLst>
  </p:cSld>
  <p:clrMapOvr>
    <a:masterClrMapping/>
  </p:clrMapOvr>
  <p:transition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91"/>
      </p:ext>
    </p:extLst>
  </p:cSld>
  <p:clrMapOvr>
    <a:masterClrMapping/>
  </p:clrMapOvr>
  <p:transition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5" name="Google Shape;725;p12"/>
          <p:cNvGrpSpPr/>
          <p:nvPr/>
        </p:nvGrpSpPr>
        <p:grpSpPr>
          <a:xfrm rot="9304928">
            <a:off x="942397" y="597005"/>
            <a:ext cx="5506770" cy="6485536"/>
            <a:chOff x="6709035" y="58434"/>
            <a:chExt cx="2901220" cy="3416879"/>
          </a:xfrm>
        </p:grpSpPr>
        <p:sp>
          <p:nvSpPr>
            <p:cNvPr id="726" name="Google Shape;726;p12"/>
            <p:cNvSpPr/>
            <p:nvPr/>
          </p:nvSpPr>
          <p:spPr>
            <a:xfrm>
              <a:off x="670903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8" name="Google Shape;728;p12"/>
          <p:cNvSpPr/>
          <p:nvPr/>
        </p:nvSpPr>
        <p:spPr>
          <a:xfrm rot="-649104">
            <a:off x="12189729" y="20966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9" name="Google Shape;729;p12"/>
          <p:cNvSpPr/>
          <p:nvPr/>
        </p:nvSpPr>
        <p:spPr>
          <a:xfrm rot="-649104">
            <a:off x="12189004" y="20960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0" name="Google Shape;730;p12"/>
          <p:cNvGrpSpPr/>
          <p:nvPr/>
        </p:nvGrpSpPr>
        <p:grpSpPr>
          <a:xfrm rot="-7799674">
            <a:off x="6840915" y="172324"/>
            <a:ext cx="6867251" cy="6440453"/>
            <a:chOff x="8371004" y="-382642"/>
            <a:chExt cx="3618071" cy="3393209"/>
          </a:xfrm>
        </p:grpSpPr>
        <p:sp>
          <p:nvSpPr>
            <p:cNvPr id="731" name="Google Shape;731;p12"/>
            <p:cNvSpPr/>
            <p:nvPr/>
          </p:nvSpPr>
          <p:spPr>
            <a:xfrm>
              <a:off x="8371004" y="-382642"/>
              <a:ext cx="3618071" cy="3393209"/>
            </a:xfrm>
            <a:custGeom>
              <a:avLst/>
              <a:gdLst/>
              <a:ahLst/>
              <a:cxnLst/>
              <a:rect l="l" t="t" r="r" b="b"/>
              <a:pathLst>
                <a:path w="2038350" h="1911667" extrusionOk="0">
                  <a:moveTo>
                    <a:pt x="0" y="1057275"/>
                  </a:moveTo>
                  <a:lnTo>
                    <a:pt x="642938" y="0"/>
                  </a:lnTo>
                  <a:lnTo>
                    <a:pt x="710565" y="40957"/>
                  </a:lnTo>
                  <a:lnTo>
                    <a:pt x="683895" y="84772"/>
                  </a:lnTo>
                  <a:cubicBezTo>
                    <a:pt x="667703" y="84772"/>
                    <a:pt x="652463" y="92392"/>
                    <a:pt x="643890" y="107632"/>
                  </a:cubicBezTo>
                  <a:cubicBezTo>
                    <a:pt x="630555" y="129540"/>
                    <a:pt x="637222" y="158115"/>
                    <a:pt x="659130" y="171450"/>
                  </a:cubicBezTo>
                  <a:cubicBezTo>
                    <a:pt x="681038" y="184785"/>
                    <a:pt x="709613" y="178117"/>
                    <a:pt x="722947" y="156210"/>
                  </a:cubicBezTo>
                  <a:cubicBezTo>
                    <a:pt x="731520" y="141923"/>
                    <a:pt x="731520" y="123825"/>
                    <a:pt x="723900" y="109538"/>
                  </a:cubicBezTo>
                  <a:lnTo>
                    <a:pt x="750570" y="65722"/>
                  </a:lnTo>
                  <a:lnTo>
                    <a:pt x="862965" y="134302"/>
                  </a:lnTo>
                  <a:lnTo>
                    <a:pt x="836295" y="178117"/>
                  </a:lnTo>
                  <a:cubicBezTo>
                    <a:pt x="820103" y="178117"/>
                    <a:pt x="804863" y="185738"/>
                    <a:pt x="796290" y="200977"/>
                  </a:cubicBezTo>
                  <a:cubicBezTo>
                    <a:pt x="782955" y="222885"/>
                    <a:pt x="789622" y="251460"/>
                    <a:pt x="811530" y="264795"/>
                  </a:cubicBezTo>
                  <a:cubicBezTo>
                    <a:pt x="833438" y="278130"/>
                    <a:pt x="862013" y="271463"/>
                    <a:pt x="875347" y="249555"/>
                  </a:cubicBezTo>
                  <a:cubicBezTo>
                    <a:pt x="883920" y="235267"/>
                    <a:pt x="883920" y="217170"/>
                    <a:pt x="876300" y="202882"/>
                  </a:cubicBezTo>
                  <a:lnTo>
                    <a:pt x="902970" y="159067"/>
                  </a:lnTo>
                  <a:lnTo>
                    <a:pt x="1015365" y="227648"/>
                  </a:lnTo>
                  <a:lnTo>
                    <a:pt x="988695" y="271463"/>
                  </a:lnTo>
                  <a:cubicBezTo>
                    <a:pt x="972503" y="271463"/>
                    <a:pt x="957263" y="279082"/>
                    <a:pt x="948690" y="294323"/>
                  </a:cubicBezTo>
                  <a:cubicBezTo>
                    <a:pt x="935355" y="316230"/>
                    <a:pt x="942022" y="344805"/>
                    <a:pt x="963930" y="358140"/>
                  </a:cubicBezTo>
                  <a:cubicBezTo>
                    <a:pt x="985838" y="371475"/>
                    <a:pt x="1014413" y="364807"/>
                    <a:pt x="1027747" y="342900"/>
                  </a:cubicBezTo>
                  <a:cubicBezTo>
                    <a:pt x="1036320" y="328613"/>
                    <a:pt x="1036320" y="310515"/>
                    <a:pt x="1028700" y="296228"/>
                  </a:cubicBezTo>
                  <a:lnTo>
                    <a:pt x="1055370" y="252413"/>
                  </a:lnTo>
                  <a:lnTo>
                    <a:pt x="1167765" y="320992"/>
                  </a:lnTo>
                  <a:lnTo>
                    <a:pt x="1141095" y="364807"/>
                  </a:lnTo>
                  <a:cubicBezTo>
                    <a:pt x="1124903" y="364807"/>
                    <a:pt x="1109663" y="372428"/>
                    <a:pt x="1101090" y="387667"/>
                  </a:cubicBezTo>
                  <a:cubicBezTo>
                    <a:pt x="1087755" y="409575"/>
                    <a:pt x="1094423" y="438150"/>
                    <a:pt x="1116330" y="451485"/>
                  </a:cubicBezTo>
                  <a:cubicBezTo>
                    <a:pt x="1138238" y="464820"/>
                    <a:pt x="1166813" y="458153"/>
                    <a:pt x="1180148" y="436245"/>
                  </a:cubicBezTo>
                  <a:cubicBezTo>
                    <a:pt x="1188720" y="421957"/>
                    <a:pt x="1188720" y="403860"/>
                    <a:pt x="1181100" y="389573"/>
                  </a:cubicBezTo>
                  <a:lnTo>
                    <a:pt x="1207770" y="345757"/>
                  </a:lnTo>
                  <a:lnTo>
                    <a:pt x="1320165" y="414338"/>
                  </a:lnTo>
                  <a:lnTo>
                    <a:pt x="1293495" y="458153"/>
                  </a:lnTo>
                  <a:cubicBezTo>
                    <a:pt x="1277303" y="458153"/>
                    <a:pt x="1262063" y="465773"/>
                    <a:pt x="1253490" y="481013"/>
                  </a:cubicBezTo>
                  <a:cubicBezTo>
                    <a:pt x="1240155" y="502920"/>
                    <a:pt x="1246823" y="531495"/>
                    <a:pt x="1268730" y="544830"/>
                  </a:cubicBezTo>
                  <a:cubicBezTo>
                    <a:pt x="1290638" y="558165"/>
                    <a:pt x="1319213" y="551498"/>
                    <a:pt x="1332548" y="529590"/>
                  </a:cubicBezTo>
                  <a:cubicBezTo>
                    <a:pt x="1341120" y="515303"/>
                    <a:pt x="1341120" y="497205"/>
                    <a:pt x="1333500" y="482917"/>
                  </a:cubicBezTo>
                  <a:lnTo>
                    <a:pt x="1360170" y="439103"/>
                  </a:lnTo>
                  <a:lnTo>
                    <a:pt x="1472565" y="507682"/>
                  </a:lnTo>
                  <a:lnTo>
                    <a:pt x="1445895" y="551498"/>
                  </a:lnTo>
                  <a:cubicBezTo>
                    <a:pt x="1429703" y="551498"/>
                    <a:pt x="1414463" y="559118"/>
                    <a:pt x="1405890" y="574357"/>
                  </a:cubicBezTo>
                  <a:cubicBezTo>
                    <a:pt x="1392555" y="596265"/>
                    <a:pt x="1399223" y="624840"/>
                    <a:pt x="1421130" y="638175"/>
                  </a:cubicBezTo>
                  <a:cubicBezTo>
                    <a:pt x="1443038" y="651510"/>
                    <a:pt x="1471613" y="644843"/>
                    <a:pt x="1484948" y="622935"/>
                  </a:cubicBezTo>
                  <a:cubicBezTo>
                    <a:pt x="1493520" y="608648"/>
                    <a:pt x="1493520" y="590550"/>
                    <a:pt x="1485900" y="576263"/>
                  </a:cubicBezTo>
                  <a:lnTo>
                    <a:pt x="1512570" y="532448"/>
                  </a:lnTo>
                  <a:lnTo>
                    <a:pt x="1624965" y="601028"/>
                  </a:lnTo>
                  <a:lnTo>
                    <a:pt x="1598295" y="644843"/>
                  </a:lnTo>
                  <a:cubicBezTo>
                    <a:pt x="1582102" y="644843"/>
                    <a:pt x="1566863" y="652463"/>
                    <a:pt x="1558290" y="667703"/>
                  </a:cubicBezTo>
                  <a:cubicBezTo>
                    <a:pt x="1544955" y="689610"/>
                    <a:pt x="1551623" y="718185"/>
                    <a:pt x="1573530" y="731520"/>
                  </a:cubicBezTo>
                  <a:cubicBezTo>
                    <a:pt x="1595438" y="744855"/>
                    <a:pt x="1624013" y="738187"/>
                    <a:pt x="1637348" y="716280"/>
                  </a:cubicBezTo>
                  <a:cubicBezTo>
                    <a:pt x="1645920" y="701993"/>
                    <a:pt x="1645920" y="683895"/>
                    <a:pt x="1638300" y="669607"/>
                  </a:cubicBezTo>
                  <a:lnTo>
                    <a:pt x="1664970" y="625793"/>
                  </a:lnTo>
                  <a:lnTo>
                    <a:pt x="1777365" y="694373"/>
                  </a:lnTo>
                  <a:lnTo>
                    <a:pt x="1750695" y="738187"/>
                  </a:lnTo>
                  <a:cubicBezTo>
                    <a:pt x="1734502" y="738187"/>
                    <a:pt x="1719263" y="745807"/>
                    <a:pt x="1710690" y="761048"/>
                  </a:cubicBezTo>
                  <a:cubicBezTo>
                    <a:pt x="1697355" y="782955"/>
                    <a:pt x="1704023" y="811530"/>
                    <a:pt x="1725930" y="824865"/>
                  </a:cubicBezTo>
                  <a:cubicBezTo>
                    <a:pt x="1747838" y="838200"/>
                    <a:pt x="1776413" y="831532"/>
                    <a:pt x="1789748" y="809625"/>
                  </a:cubicBezTo>
                  <a:cubicBezTo>
                    <a:pt x="1798320" y="795337"/>
                    <a:pt x="1798320" y="777240"/>
                    <a:pt x="1790700" y="762953"/>
                  </a:cubicBezTo>
                  <a:lnTo>
                    <a:pt x="1817370" y="719137"/>
                  </a:lnTo>
                  <a:lnTo>
                    <a:pt x="1929765" y="787718"/>
                  </a:lnTo>
                  <a:lnTo>
                    <a:pt x="1903095" y="831532"/>
                  </a:lnTo>
                  <a:cubicBezTo>
                    <a:pt x="1886902" y="831532"/>
                    <a:pt x="1871663" y="839153"/>
                    <a:pt x="1863090" y="854393"/>
                  </a:cubicBezTo>
                  <a:cubicBezTo>
                    <a:pt x="1849755" y="876300"/>
                    <a:pt x="1856423" y="904875"/>
                    <a:pt x="1878330" y="918210"/>
                  </a:cubicBezTo>
                  <a:cubicBezTo>
                    <a:pt x="1900238" y="931545"/>
                    <a:pt x="1928813" y="924878"/>
                    <a:pt x="1942148" y="902970"/>
                  </a:cubicBezTo>
                  <a:cubicBezTo>
                    <a:pt x="1950720" y="888682"/>
                    <a:pt x="1950720" y="870585"/>
                    <a:pt x="1943100" y="856298"/>
                  </a:cubicBezTo>
                  <a:lnTo>
                    <a:pt x="1969770" y="812482"/>
                  </a:lnTo>
                  <a:lnTo>
                    <a:pt x="2038350" y="854393"/>
                  </a:lnTo>
                  <a:lnTo>
                    <a:pt x="1395413" y="1911668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8526181" y="-39606"/>
              <a:ext cx="3127772" cy="2830211"/>
            </a:xfrm>
            <a:custGeom>
              <a:avLst/>
              <a:gdLst/>
              <a:ahLst/>
              <a:cxnLst/>
              <a:rect l="l" t="t" r="r" b="b"/>
              <a:pathLst>
                <a:path w="1762125" h="1594485" extrusionOk="0">
                  <a:moveTo>
                    <a:pt x="0" y="828675"/>
                  </a:moveTo>
                  <a:lnTo>
                    <a:pt x="503873" y="0"/>
                  </a:lnTo>
                  <a:lnTo>
                    <a:pt x="516255" y="7620"/>
                  </a:lnTo>
                  <a:lnTo>
                    <a:pt x="12383" y="836295"/>
                  </a:lnTo>
                  <a:lnTo>
                    <a:pt x="0" y="828675"/>
                  </a:lnTo>
                  <a:lnTo>
                    <a:pt x="0" y="828675"/>
                  </a:lnTo>
                  <a:close/>
                  <a:moveTo>
                    <a:pt x="77153" y="876300"/>
                  </a:moveTo>
                  <a:cubicBezTo>
                    <a:pt x="80963" y="879158"/>
                    <a:pt x="85725" y="881063"/>
                    <a:pt x="89535" y="883920"/>
                  </a:cubicBezTo>
                  <a:cubicBezTo>
                    <a:pt x="257175" y="607695"/>
                    <a:pt x="425768" y="331470"/>
                    <a:pt x="593408" y="55245"/>
                  </a:cubicBezTo>
                  <a:cubicBezTo>
                    <a:pt x="589598" y="52388"/>
                    <a:pt x="584835" y="50483"/>
                    <a:pt x="581025" y="47625"/>
                  </a:cubicBezTo>
                  <a:cubicBezTo>
                    <a:pt x="413385" y="323850"/>
                    <a:pt x="245745" y="600075"/>
                    <a:pt x="77153" y="876300"/>
                  </a:cubicBezTo>
                  <a:lnTo>
                    <a:pt x="77153" y="876300"/>
                  </a:lnTo>
                  <a:close/>
                  <a:moveTo>
                    <a:pt x="155258" y="923925"/>
                  </a:moveTo>
                  <a:cubicBezTo>
                    <a:pt x="159068" y="926783"/>
                    <a:pt x="163830" y="928688"/>
                    <a:pt x="167640" y="931545"/>
                  </a:cubicBezTo>
                  <a:cubicBezTo>
                    <a:pt x="335280" y="655320"/>
                    <a:pt x="503873" y="379095"/>
                    <a:pt x="671513" y="102870"/>
                  </a:cubicBezTo>
                  <a:cubicBezTo>
                    <a:pt x="667703" y="100013"/>
                    <a:pt x="662940" y="98108"/>
                    <a:pt x="659130" y="95250"/>
                  </a:cubicBezTo>
                  <a:cubicBezTo>
                    <a:pt x="491490" y="371475"/>
                    <a:pt x="323850" y="647700"/>
                    <a:pt x="155258" y="923925"/>
                  </a:cubicBezTo>
                  <a:lnTo>
                    <a:pt x="155258" y="923925"/>
                  </a:lnTo>
                  <a:close/>
                  <a:moveTo>
                    <a:pt x="233363" y="970598"/>
                  </a:moveTo>
                  <a:cubicBezTo>
                    <a:pt x="237173" y="973455"/>
                    <a:pt x="241935" y="975360"/>
                    <a:pt x="245745" y="978218"/>
                  </a:cubicBezTo>
                  <a:cubicBezTo>
                    <a:pt x="413385" y="701993"/>
                    <a:pt x="581978" y="425768"/>
                    <a:pt x="749618" y="149543"/>
                  </a:cubicBezTo>
                  <a:cubicBezTo>
                    <a:pt x="745808" y="146685"/>
                    <a:pt x="741045" y="144780"/>
                    <a:pt x="737235" y="141923"/>
                  </a:cubicBezTo>
                  <a:cubicBezTo>
                    <a:pt x="569595" y="419100"/>
                    <a:pt x="401003" y="694373"/>
                    <a:pt x="233363" y="970598"/>
                  </a:cubicBezTo>
                  <a:lnTo>
                    <a:pt x="233363" y="970598"/>
                  </a:lnTo>
                  <a:close/>
                  <a:moveTo>
                    <a:pt x="311468" y="1018223"/>
                  </a:moveTo>
                  <a:cubicBezTo>
                    <a:pt x="315278" y="1021080"/>
                    <a:pt x="320040" y="1022985"/>
                    <a:pt x="323850" y="1025843"/>
                  </a:cubicBezTo>
                  <a:cubicBezTo>
                    <a:pt x="491490" y="749618"/>
                    <a:pt x="660083" y="473393"/>
                    <a:pt x="827723" y="197168"/>
                  </a:cubicBezTo>
                  <a:cubicBezTo>
                    <a:pt x="823913" y="194310"/>
                    <a:pt x="819150" y="192405"/>
                    <a:pt x="815340" y="189548"/>
                  </a:cubicBezTo>
                  <a:cubicBezTo>
                    <a:pt x="647700" y="465773"/>
                    <a:pt x="479108" y="741998"/>
                    <a:pt x="311468" y="1018223"/>
                  </a:cubicBezTo>
                  <a:lnTo>
                    <a:pt x="311468" y="1018223"/>
                  </a:lnTo>
                  <a:close/>
                  <a:moveTo>
                    <a:pt x="388620" y="1065848"/>
                  </a:moveTo>
                  <a:cubicBezTo>
                    <a:pt x="392430" y="1068705"/>
                    <a:pt x="397193" y="1070610"/>
                    <a:pt x="401003" y="1073468"/>
                  </a:cubicBezTo>
                  <a:cubicBezTo>
                    <a:pt x="568643" y="797243"/>
                    <a:pt x="737235" y="521017"/>
                    <a:pt x="904875" y="244793"/>
                  </a:cubicBezTo>
                  <a:cubicBezTo>
                    <a:pt x="901065" y="241935"/>
                    <a:pt x="896303" y="240030"/>
                    <a:pt x="892493" y="237173"/>
                  </a:cubicBezTo>
                  <a:cubicBezTo>
                    <a:pt x="724853" y="513398"/>
                    <a:pt x="557213" y="789623"/>
                    <a:pt x="388620" y="1065848"/>
                  </a:cubicBezTo>
                  <a:lnTo>
                    <a:pt x="388620" y="1065848"/>
                  </a:lnTo>
                  <a:close/>
                  <a:moveTo>
                    <a:pt x="466725" y="1113473"/>
                  </a:moveTo>
                  <a:cubicBezTo>
                    <a:pt x="470535" y="1116330"/>
                    <a:pt x="475298" y="1118235"/>
                    <a:pt x="479108" y="1121093"/>
                  </a:cubicBezTo>
                  <a:cubicBezTo>
                    <a:pt x="646748" y="844868"/>
                    <a:pt x="815340" y="568643"/>
                    <a:pt x="982980" y="292418"/>
                  </a:cubicBezTo>
                  <a:cubicBezTo>
                    <a:pt x="979170" y="289560"/>
                    <a:pt x="974408" y="287655"/>
                    <a:pt x="970598" y="284798"/>
                  </a:cubicBezTo>
                  <a:cubicBezTo>
                    <a:pt x="802958" y="561023"/>
                    <a:pt x="635318" y="837248"/>
                    <a:pt x="466725" y="1113473"/>
                  </a:cubicBezTo>
                  <a:lnTo>
                    <a:pt x="466725" y="1113473"/>
                  </a:lnTo>
                  <a:close/>
                  <a:moveTo>
                    <a:pt x="544830" y="1160145"/>
                  </a:moveTo>
                  <a:cubicBezTo>
                    <a:pt x="712470" y="883920"/>
                    <a:pt x="881063" y="607695"/>
                    <a:pt x="1048703" y="331470"/>
                  </a:cubicBezTo>
                  <a:cubicBezTo>
                    <a:pt x="1052513" y="334328"/>
                    <a:pt x="1057275" y="336233"/>
                    <a:pt x="1061085" y="339090"/>
                  </a:cubicBezTo>
                  <a:cubicBezTo>
                    <a:pt x="893445" y="615315"/>
                    <a:pt x="724853" y="891540"/>
                    <a:pt x="557213" y="1167765"/>
                  </a:cubicBezTo>
                  <a:cubicBezTo>
                    <a:pt x="553403" y="1165860"/>
                    <a:pt x="548640" y="1163003"/>
                    <a:pt x="544830" y="1160145"/>
                  </a:cubicBezTo>
                  <a:lnTo>
                    <a:pt x="544830" y="1160145"/>
                  </a:lnTo>
                  <a:close/>
                  <a:moveTo>
                    <a:pt x="622935" y="1207770"/>
                  </a:moveTo>
                  <a:cubicBezTo>
                    <a:pt x="790575" y="931545"/>
                    <a:pt x="959168" y="655320"/>
                    <a:pt x="1126808" y="379095"/>
                  </a:cubicBezTo>
                  <a:cubicBezTo>
                    <a:pt x="1130618" y="381953"/>
                    <a:pt x="1135380" y="383858"/>
                    <a:pt x="1139190" y="386715"/>
                  </a:cubicBezTo>
                  <a:cubicBezTo>
                    <a:pt x="971550" y="662940"/>
                    <a:pt x="802958" y="939165"/>
                    <a:pt x="635318" y="1215390"/>
                  </a:cubicBezTo>
                  <a:cubicBezTo>
                    <a:pt x="630555" y="1213485"/>
                    <a:pt x="626745" y="1210628"/>
                    <a:pt x="622935" y="1207770"/>
                  </a:cubicBezTo>
                  <a:lnTo>
                    <a:pt x="622935" y="1207770"/>
                  </a:lnTo>
                  <a:close/>
                  <a:moveTo>
                    <a:pt x="700088" y="1255395"/>
                  </a:moveTo>
                  <a:cubicBezTo>
                    <a:pt x="867728" y="979170"/>
                    <a:pt x="1036320" y="702945"/>
                    <a:pt x="1203960" y="426720"/>
                  </a:cubicBezTo>
                  <a:cubicBezTo>
                    <a:pt x="1207770" y="429578"/>
                    <a:pt x="1212533" y="431483"/>
                    <a:pt x="1216343" y="434340"/>
                  </a:cubicBezTo>
                  <a:cubicBezTo>
                    <a:pt x="1048703" y="710565"/>
                    <a:pt x="880110" y="986790"/>
                    <a:pt x="712470" y="1263015"/>
                  </a:cubicBezTo>
                  <a:cubicBezTo>
                    <a:pt x="708660" y="1260158"/>
                    <a:pt x="704850" y="1258253"/>
                    <a:pt x="700088" y="1255395"/>
                  </a:cubicBezTo>
                  <a:lnTo>
                    <a:pt x="700088" y="1255395"/>
                  </a:lnTo>
                  <a:close/>
                  <a:moveTo>
                    <a:pt x="778193" y="1303020"/>
                  </a:moveTo>
                  <a:cubicBezTo>
                    <a:pt x="945833" y="1026795"/>
                    <a:pt x="1114425" y="750570"/>
                    <a:pt x="1282065" y="474345"/>
                  </a:cubicBezTo>
                  <a:cubicBezTo>
                    <a:pt x="1285875" y="477203"/>
                    <a:pt x="1290638" y="479108"/>
                    <a:pt x="1294448" y="481965"/>
                  </a:cubicBezTo>
                  <a:cubicBezTo>
                    <a:pt x="1126808" y="758190"/>
                    <a:pt x="958215" y="1034415"/>
                    <a:pt x="790575" y="1310640"/>
                  </a:cubicBezTo>
                  <a:cubicBezTo>
                    <a:pt x="786765" y="1307783"/>
                    <a:pt x="782955" y="1304925"/>
                    <a:pt x="778193" y="1303020"/>
                  </a:cubicBezTo>
                  <a:lnTo>
                    <a:pt x="778193" y="1303020"/>
                  </a:lnTo>
                  <a:close/>
                  <a:moveTo>
                    <a:pt x="856298" y="1350645"/>
                  </a:moveTo>
                  <a:cubicBezTo>
                    <a:pt x="1023938" y="1074420"/>
                    <a:pt x="1192530" y="798195"/>
                    <a:pt x="1360170" y="521970"/>
                  </a:cubicBezTo>
                  <a:cubicBezTo>
                    <a:pt x="1363980" y="524828"/>
                    <a:pt x="1368743" y="526733"/>
                    <a:pt x="1372553" y="529590"/>
                  </a:cubicBezTo>
                  <a:cubicBezTo>
                    <a:pt x="1204913" y="805815"/>
                    <a:pt x="1036320" y="1082040"/>
                    <a:pt x="868680" y="1358265"/>
                  </a:cubicBezTo>
                  <a:cubicBezTo>
                    <a:pt x="864870" y="1355408"/>
                    <a:pt x="860108" y="1352550"/>
                    <a:pt x="856298" y="1350645"/>
                  </a:cubicBezTo>
                  <a:lnTo>
                    <a:pt x="856298" y="1350645"/>
                  </a:lnTo>
                  <a:close/>
                  <a:moveTo>
                    <a:pt x="934403" y="1397318"/>
                  </a:moveTo>
                  <a:cubicBezTo>
                    <a:pt x="1102043" y="1121093"/>
                    <a:pt x="1270635" y="844868"/>
                    <a:pt x="1438275" y="568643"/>
                  </a:cubicBezTo>
                  <a:cubicBezTo>
                    <a:pt x="1442085" y="571500"/>
                    <a:pt x="1446848" y="573405"/>
                    <a:pt x="1450657" y="576263"/>
                  </a:cubicBezTo>
                  <a:cubicBezTo>
                    <a:pt x="1283018" y="852488"/>
                    <a:pt x="1114425" y="1128713"/>
                    <a:pt x="946785" y="1404938"/>
                  </a:cubicBezTo>
                  <a:cubicBezTo>
                    <a:pt x="942975" y="1403033"/>
                    <a:pt x="938213" y="1400175"/>
                    <a:pt x="934403" y="1397318"/>
                  </a:cubicBezTo>
                  <a:lnTo>
                    <a:pt x="934403" y="1397318"/>
                  </a:lnTo>
                  <a:close/>
                  <a:moveTo>
                    <a:pt x="1012508" y="1444943"/>
                  </a:moveTo>
                  <a:cubicBezTo>
                    <a:pt x="1016318" y="1447800"/>
                    <a:pt x="1021080" y="1449705"/>
                    <a:pt x="1024890" y="1452563"/>
                  </a:cubicBezTo>
                  <a:cubicBezTo>
                    <a:pt x="1192530" y="1176338"/>
                    <a:pt x="1361123" y="900113"/>
                    <a:pt x="1528763" y="623888"/>
                  </a:cubicBezTo>
                  <a:cubicBezTo>
                    <a:pt x="1524953" y="621030"/>
                    <a:pt x="1520190" y="619125"/>
                    <a:pt x="1516380" y="616268"/>
                  </a:cubicBezTo>
                  <a:cubicBezTo>
                    <a:pt x="1347788" y="892493"/>
                    <a:pt x="1180148" y="1168718"/>
                    <a:pt x="1012508" y="1444943"/>
                  </a:cubicBezTo>
                  <a:lnTo>
                    <a:pt x="1012508" y="1444943"/>
                  </a:lnTo>
                  <a:close/>
                  <a:moveTo>
                    <a:pt x="1089660" y="1492568"/>
                  </a:moveTo>
                  <a:cubicBezTo>
                    <a:pt x="1093470" y="1495425"/>
                    <a:pt x="1098233" y="1497330"/>
                    <a:pt x="1102043" y="1500188"/>
                  </a:cubicBezTo>
                  <a:cubicBezTo>
                    <a:pt x="1269683" y="1223963"/>
                    <a:pt x="1438275" y="947738"/>
                    <a:pt x="1605915" y="671513"/>
                  </a:cubicBezTo>
                  <a:cubicBezTo>
                    <a:pt x="1602105" y="668655"/>
                    <a:pt x="1597343" y="666750"/>
                    <a:pt x="1593532" y="663893"/>
                  </a:cubicBezTo>
                  <a:cubicBezTo>
                    <a:pt x="1425893" y="940118"/>
                    <a:pt x="1258253" y="1216343"/>
                    <a:pt x="1089660" y="1492568"/>
                  </a:cubicBezTo>
                  <a:lnTo>
                    <a:pt x="1089660" y="1492568"/>
                  </a:lnTo>
                  <a:close/>
                  <a:moveTo>
                    <a:pt x="1167765" y="1540193"/>
                  </a:moveTo>
                  <a:cubicBezTo>
                    <a:pt x="1171575" y="1543050"/>
                    <a:pt x="1176338" y="1544955"/>
                    <a:pt x="1180148" y="1547813"/>
                  </a:cubicBezTo>
                  <a:cubicBezTo>
                    <a:pt x="1347788" y="1271588"/>
                    <a:pt x="1516380" y="995363"/>
                    <a:pt x="1684020" y="719138"/>
                  </a:cubicBezTo>
                  <a:cubicBezTo>
                    <a:pt x="1680210" y="716280"/>
                    <a:pt x="1675448" y="714375"/>
                    <a:pt x="1671638" y="711518"/>
                  </a:cubicBezTo>
                  <a:cubicBezTo>
                    <a:pt x="1503998" y="987743"/>
                    <a:pt x="1336358" y="1263968"/>
                    <a:pt x="1167765" y="1540193"/>
                  </a:cubicBezTo>
                  <a:lnTo>
                    <a:pt x="1167765" y="1540193"/>
                  </a:lnTo>
                  <a:close/>
                  <a:moveTo>
                    <a:pt x="1245870" y="1586865"/>
                  </a:moveTo>
                  <a:lnTo>
                    <a:pt x="1258253" y="1594485"/>
                  </a:lnTo>
                  <a:lnTo>
                    <a:pt x="1762125" y="765810"/>
                  </a:lnTo>
                  <a:lnTo>
                    <a:pt x="1749743" y="758190"/>
                  </a:lnTo>
                  <a:lnTo>
                    <a:pt x="1245870" y="15868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3" name="Google Shape;733;p12"/>
          <p:cNvSpPr/>
          <p:nvPr/>
        </p:nvSpPr>
        <p:spPr>
          <a:xfrm>
            <a:off x="7403019" y="91815"/>
            <a:ext cx="5172300" cy="6818581"/>
          </a:xfrm>
          <a:custGeom>
            <a:avLst/>
            <a:gdLst/>
            <a:ahLst/>
            <a:cxnLst/>
            <a:rect l="l" t="t" r="r" b="b"/>
            <a:pathLst>
              <a:path w="1645919" h="2169795" extrusionOk="0">
                <a:moveTo>
                  <a:pt x="0" y="279082"/>
                </a:moveTo>
                <a:lnTo>
                  <a:pt x="1452563" y="0"/>
                </a:lnTo>
                <a:lnTo>
                  <a:pt x="1573530" y="633412"/>
                </a:lnTo>
                <a:lnTo>
                  <a:pt x="1404938" y="665798"/>
                </a:lnTo>
                <a:lnTo>
                  <a:pt x="1645920" y="1924050"/>
                </a:lnTo>
                <a:lnTo>
                  <a:pt x="362903" y="21697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4725490">
            <a:off x="10970935" y="1166690"/>
            <a:ext cx="2163425" cy="39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MANGNON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2181000" y="463825"/>
            <a:ext cx="9475200" cy="58698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6" name="Google Shape;736;p12"/>
          <p:cNvSpPr txBox="1">
            <a:spLocks noGrp="1"/>
          </p:cNvSpPr>
          <p:nvPr>
            <p:ph type="title"/>
          </p:nvPr>
        </p:nvSpPr>
        <p:spPr>
          <a:xfrm>
            <a:off x="2543675" y="662600"/>
            <a:ext cx="8925300" cy="87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37" name="Google Shape;737;p12"/>
          <p:cNvSpPr txBox="1">
            <a:spLocks noGrp="1"/>
          </p:cNvSpPr>
          <p:nvPr>
            <p:ph type="body" idx="1"/>
          </p:nvPr>
        </p:nvSpPr>
        <p:spPr>
          <a:xfrm>
            <a:off x="2543675" y="1540700"/>
            <a:ext cx="8925300" cy="450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grpSp>
        <p:nvGrpSpPr>
          <p:cNvPr id="738" name="Google Shape;738;p12"/>
          <p:cNvGrpSpPr/>
          <p:nvPr/>
        </p:nvGrpSpPr>
        <p:grpSpPr>
          <a:xfrm>
            <a:off x="137393" y="889240"/>
            <a:ext cx="1953597" cy="3775408"/>
            <a:chOff x="2718842" y="-1249002"/>
            <a:chExt cx="1653349" cy="3195166"/>
          </a:xfrm>
        </p:grpSpPr>
        <p:sp>
          <p:nvSpPr>
            <p:cNvPr id="739" name="Google Shape;739;p12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43" name="Google Shape;743;p12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744" name="Google Shape;744;p12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45" name="Google Shape;745;p12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746" name="Google Shape;746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7" name="Google Shape;747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48" name="Google Shape;748;p12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49" name="Google Shape;749;p12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51" name="Google Shape;751;p12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752" name="Google Shape;752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3" name="Google Shape;753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54" name="Google Shape;754;p12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55" name="Google Shape;755;p12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756" name="Google Shape;756;p12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7" name="Google Shape;757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8" name="Google Shape;758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9" name="Google Shape;759;p12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60" name="Google Shape;760;p12"/>
          <p:cNvSpPr/>
          <p:nvPr/>
        </p:nvSpPr>
        <p:spPr>
          <a:xfrm>
            <a:off x="213484" y="-508975"/>
            <a:ext cx="1013460" cy="1460182"/>
          </a:xfrm>
          <a:custGeom>
            <a:avLst/>
            <a:gdLst/>
            <a:ahLst/>
            <a:cxnLst/>
            <a:rect l="l" t="t" r="r" b="b"/>
            <a:pathLst>
              <a:path w="1013460" h="1460182" extrusionOk="0">
                <a:moveTo>
                  <a:pt x="1013460" y="1460183"/>
                </a:moveTo>
                <a:lnTo>
                  <a:pt x="812483" y="1460183"/>
                </a:lnTo>
                <a:lnTo>
                  <a:pt x="0" y="212408"/>
                </a:lnTo>
                <a:lnTo>
                  <a:pt x="63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0764414"/>
      </p:ext>
    </p:extLst>
  </p:cSld>
  <p:clrMapOvr>
    <a:masterClrMapping/>
  </p:clrMapOvr>
  <p:transition advClick="0" advTm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7"/>
          <p:cNvSpPr/>
          <p:nvPr/>
        </p:nvSpPr>
        <p:spPr>
          <a:xfrm rot="-649104">
            <a:off x="15796209" y="5825201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7"/>
          <p:cNvSpPr/>
          <p:nvPr/>
        </p:nvSpPr>
        <p:spPr>
          <a:xfrm rot="-649104">
            <a:off x="11105082" y="7702538"/>
            <a:ext cx="188621" cy="6050919"/>
          </a:xfrm>
          <a:custGeom>
            <a:avLst/>
            <a:gdLst/>
            <a:ahLst/>
            <a:cxnLst/>
            <a:rect l="l" t="t" r="r" b="b"/>
            <a:pathLst>
              <a:path w="60006" h="1924980" extrusionOk="0">
                <a:moveTo>
                  <a:pt x="0" y="0"/>
                </a:moveTo>
                <a:lnTo>
                  <a:pt x="60007" y="0"/>
                </a:lnTo>
                <a:lnTo>
                  <a:pt x="60007" y="1924981"/>
                </a:lnTo>
                <a:lnTo>
                  <a:pt x="0" y="1924981"/>
                </a:lnTo>
                <a:close/>
              </a:path>
            </a:pathLst>
          </a:custGeom>
          <a:solidFill>
            <a:srgbClr val="000000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7"/>
          <p:cNvSpPr txBox="1"/>
          <p:nvPr/>
        </p:nvSpPr>
        <p:spPr>
          <a:xfrm rot="4725490">
            <a:off x="12299199" y="735612"/>
            <a:ext cx="1732746" cy="48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GROUPS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427" y="147716"/>
            <a:ext cx="3291840" cy="3482924"/>
            <a:chOff x="-5244562" y="-2913562"/>
            <a:chExt cx="5649997" cy="6854881"/>
          </a:xfrm>
        </p:grpSpPr>
        <p:sp>
          <p:nvSpPr>
            <p:cNvPr id="913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41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942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4" name="Google Shape;944;p17"/>
          <p:cNvSpPr txBox="1">
            <a:spLocks noGrp="1"/>
          </p:cNvSpPr>
          <p:nvPr>
            <p:ph type="title"/>
          </p:nvPr>
        </p:nvSpPr>
        <p:spPr>
          <a:xfrm>
            <a:off x="14692262" y="140238"/>
            <a:ext cx="2749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945" name="Google Shape;945;p17"/>
          <p:cNvSpPr txBox="1">
            <a:spLocks noGrp="1"/>
          </p:cNvSpPr>
          <p:nvPr>
            <p:ph type="body" idx="1"/>
          </p:nvPr>
        </p:nvSpPr>
        <p:spPr>
          <a:xfrm>
            <a:off x="15336317" y="2382928"/>
            <a:ext cx="2749800" cy="34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946" name="Google Shape;946;p17"/>
          <p:cNvGrpSpPr/>
          <p:nvPr/>
        </p:nvGrpSpPr>
        <p:grpSpPr>
          <a:xfrm>
            <a:off x="4204858" y="1645"/>
            <a:ext cx="3017784" cy="3587424"/>
            <a:chOff x="2718842" y="-1249002"/>
            <a:chExt cx="1653349" cy="3195166"/>
          </a:xfrm>
        </p:grpSpPr>
        <p:sp>
          <p:nvSpPr>
            <p:cNvPr id="947" name="Google Shape;94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51" name="Google Shape;95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52" name="Google Shape;95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3" name="Google Shape;95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54" name="Google Shape;95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5" name="Google Shape;95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56" name="Google Shape;95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7" name="Google Shape;95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58" name="Google Shape;95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9" name="Google Shape;95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60" name="Google Shape;96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1" name="Google Shape;96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62" name="Google Shape;96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3" name="Google Shape;96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64" name="Google Shape;96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968" name="Google Shape;968;p17"/>
          <p:cNvGrpSpPr/>
          <p:nvPr/>
        </p:nvGrpSpPr>
        <p:grpSpPr>
          <a:xfrm>
            <a:off x="7721768" y="8351"/>
            <a:ext cx="4317832" cy="3648402"/>
            <a:chOff x="2718842" y="-1249002"/>
            <a:chExt cx="1653349" cy="3195166"/>
          </a:xfrm>
        </p:grpSpPr>
        <p:sp>
          <p:nvSpPr>
            <p:cNvPr id="969" name="Google Shape;969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73" name="Google Shape;973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74" name="Google Shape;974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75" name="Google Shape;975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76" name="Google Shape;976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7" name="Google Shape;977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78" name="Google Shape;978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80" name="Google Shape;980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81" name="Google Shape;981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84" name="Google Shape;984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86" name="Google Shape;986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34" name="Google Shape;1034;p17"/>
          <p:cNvGrpSpPr/>
          <p:nvPr/>
        </p:nvGrpSpPr>
        <p:grpSpPr>
          <a:xfrm>
            <a:off x="4345534" y="3471386"/>
            <a:ext cx="2968284" cy="3217211"/>
            <a:chOff x="2718842" y="-1249002"/>
            <a:chExt cx="1653349" cy="3195166"/>
          </a:xfrm>
        </p:grpSpPr>
        <p:sp>
          <p:nvSpPr>
            <p:cNvPr id="1035" name="Google Shape;1035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39" name="Google Shape;1039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40" name="Google Shape;1040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1" name="Google Shape;1041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42" name="Google Shape;104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3" name="Google Shape;104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44" name="Google Shape;1044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45" name="Google Shape;1045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46" name="Google Shape;1046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7" name="Google Shape;1047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48" name="Google Shape;1048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9" name="Google Shape;1049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50" name="Google Shape;1050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51" name="Google Shape;1051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52" name="Google Shape;1052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4" name="Google Shape;1054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5" name="Google Shape;1055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56" name="Google Shape;1056;p17"/>
          <p:cNvGrpSpPr/>
          <p:nvPr/>
        </p:nvGrpSpPr>
        <p:grpSpPr>
          <a:xfrm>
            <a:off x="7721768" y="3425666"/>
            <a:ext cx="4317832" cy="3282552"/>
            <a:chOff x="2718842" y="-1249002"/>
            <a:chExt cx="1653349" cy="3195166"/>
          </a:xfrm>
        </p:grpSpPr>
        <p:sp>
          <p:nvSpPr>
            <p:cNvPr id="1057" name="Google Shape;105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61" name="Google Shape;106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62" name="Google Shape;106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3" name="Google Shape;106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64" name="Google Shape;106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66" name="Google Shape;106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67" name="Google Shape;106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68" name="Google Shape;106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9" name="Google Shape;106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70" name="Google Shape;107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72" name="Google Shape;107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73" name="Google Shape;107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74" name="Google Shape;107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6" name="Google Shape;107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7" name="Google Shape;107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6" name="Group 235"/>
          <p:cNvGrpSpPr/>
          <p:nvPr userDrawn="1"/>
        </p:nvGrpSpPr>
        <p:grpSpPr>
          <a:xfrm>
            <a:off x="669980" y="3507613"/>
            <a:ext cx="3291840" cy="3482924"/>
            <a:chOff x="-5244562" y="-2913562"/>
            <a:chExt cx="5649997" cy="6854881"/>
          </a:xfrm>
        </p:grpSpPr>
        <p:sp>
          <p:nvSpPr>
            <p:cNvPr id="237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8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239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0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093781"/>
      </p:ext>
    </p:extLst>
  </p:cSld>
  <p:clrMapOvr>
    <a:masterClrMapping/>
  </p:clrMapOvr>
  <p:transition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2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11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8984-5F51-4AC0-9315-7526945F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12D4-8111-4E95-A082-3FC532C8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4488-E2E5-49DF-B6C3-C1C7A9A9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F9EB-F8D8-4CE9-BEB5-CD1692B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935E-0C0C-4BFC-94FA-687023AD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78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8709-8845-4BBC-ADEE-4DED7205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5E90-3F78-4E44-BA4A-B5A897E04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6E80D-6BBB-4108-BA33-2238B849C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7ACC0-C3B3-4842-8966-C1CF0AC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17C39-D288-44DA-AB3E-36869E7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59BC7-0816-4258-8D1E-5DDDC4DE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93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21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CE2-CB20-47C4-83B3-DB99555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008E-FFCA-4EC7-B92D-7366967D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62B4D-E2F9-454F-A611-91A830C8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FDE26-6BBE-49A1-B53A-699E314A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B9A5D-2408-4753-99E4-C0CC276D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83C1E-83D7-4F0F-9BB2-992275CE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11118-67FC-4514-95A7-A225FDE7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B53AF-F6BF-4247-877D-3360818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33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B0F0-A49E-42AD-A2E1-DF2BE5DC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7F652-1674-4628-B054-B854252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03AE3-DA98-4533-9074-10810118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A37C9-6D76-4D2B-BA12-C530E8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57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60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A338-B67D-4831-BBBF-BFD2EEED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79A-8474-4201-86F4-75198B3A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DF0BC-5D28-4A9F-9F24-29EC261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6F789-B032-45FE-B8C8-7A53F7E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E6C7-1397-41A5-A43A-7A286237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A93E7-1339-4AA1-860A-4DD97302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46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4F30-4B0A-490B-8D67-E33FA325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27A3D-31A8-48C6-98BA-CC8EB7B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67BA2-E880-4BAF-8D83-63EDF76B2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B7B79-FA12-4270-8051-565BB65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048D-FB58-4C0D-8D26-EE408DB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71D3-F943-442D-8943-F72FD82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88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7C23-FDAC-4B41-B9BB-553BA372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932A1-9B51-4673-B66D-1F73CDA8B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088C-D103-45C5-9418-0A0B8F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9DDA-9F0E-4F3F-9B94-C9ECF7E9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B2A2-DECB-4B20-8760-350E4C0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24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27902-41FA-4AD8-9FF3-CC62062E5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9A18A-D037-4FBE-AE60-72F625CFE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F84E9-FA49-4C2E-8260-8A018E4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86A3-7BB3-4B10-B798-77EE65EC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DF40-10A5-4B19-9D83-FCB367D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00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690058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469175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188839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5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755179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72339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800391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227422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26154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688727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891263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537753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5734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1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63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0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6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F5674CC-D1FF-1657-D5E2-D56876E6F3A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80" y="320162"/>
            <a:ext cx="1311992" cy="1311992"/>
          </a:xfrm>
          <a:prstGeom prst="rect">
            <a:avLst/>
          </a:prstGeom>
        </p:spPr>
      </p:pic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BB4FEE-5D6F-155E-A4D9-A0EE96ACB2F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72" y="8597889"/>
            <a:ext cx="1311992" cy="13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269953" y="247581"/>
            <a:ext cx="9220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等线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6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B52F23-3DA9-429D-8EFA-9C81D23B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08B59-3A02-4514-867E-605ADB740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54D09-9818-43BF-9F22-04A93C074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300F0-9CD4-4179-AF2E-5A5E7AEFBFF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834F9-3F66-44B5-8D5B-AD629011C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DD23E-DC0B-42CD-814A-692884CFF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F7CF38-B006-4174-B90B-666DBFB3F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8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19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 spd="slow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sv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slide" Target="slide8.xml"/><Relationship Id="rId15" Type="http://schemas.openxmlformats.org/officeDocument/2006/relationships/slide" Target="slide9.xml"/><Relationship Id="rId10" Type="http://schemas.openxmlformats.org/officeDocument/2006/relationships/slide" Target="slide7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921065"/>
            <a:ext cx="1732700" cy="173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448047-B98D-142D-F0A2-BF34C0D41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2220" y="0"/>
            <a:ext cx="5163760" cy="11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BA47D-D4AC-0313-453B-13144D6A41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8625" y="1472821"/>
            <a:ext cx="8254699" cy="2883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B10FE4-4049-AF10-D8BB-A4027265602A}"/>
              </a:ext>
            </a:extLst>
          </p:cNvPr>
          <p:cNvSpPr txBox="1"/>
          <p:nvPr/>
        </p:nvSpPr>
        <p:spPr>
          <a:xfrm>
            <a:off x="5048250" y="4400550"/>
            <a:ext cx="241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954107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dưới đây để gọi tên cách bón phân cho hoa, cây cảnh tương ứng với mỗi ảnh trong Hình 5.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028BC5-60B3-2D9B-ADEB-8069124C5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239" y="1673457"/>
            <a:ext cx="5231311" cy="365161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017E4D-493E-F14C-3846-E16D5A9E3E3E}"/>
              </a:ext>
            </a:extLst>
          </p:cNvPr>
          <p:cNvSpPr/>
          <p:nvPr/>
        </p:nvSpPr>
        <p:spPr>
          <a:xfrm>
            <a:off x="1099335" y="1253447"/>
            <a:ext cx="3277456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1. </a:t>
            </a:r>
            <a:r>
              <a:rPr lang="en-US" sz="2800" b="1" dirty="0" err="1">
                <a:solidFill>
                  <a:srgbClr val="002060"/>
                </a:solidFill>
              </a:rPr>
              <a:t>Bón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xung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gốc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4D08CA-8A23-85DA-2ECC-28449A57D8FA}"/>
              </a:ext>
            </a:extLst>
          </p:cNvPr>
          <p:cNvSpPr/>
          <p:nvPr/>
        </p:nvSpPr>
        <p:spPr>
          <a:xfrm>
            <a:off x="1078787" y="2845942"/>
            <a:ext cx="3277456" cy="9349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2. </a:t>
            </a:r>
            <a:r>
              <a:rPr lang="en-US" sz="2800" b="1" dirty="0" err="1">
                <a:solidFill>
                  <a:srgbClr val="002060"/>
                </a:solidFill>
              </a:rPr>
              <a:t>Pha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tưới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gốc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cây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DA1749-0D45-79AF-4C74-DAC9191044D9}"/>
              </a:ext>
            </a:extLst>
          </p:cNvPr>
          <p:cNvSpPr/>
          <p:nvPr/>
        </p:nvSpPr>
        <p:spPr>
          <a:xfrm>
            <a:off x="976045" y="4582275"/>
            <a:ext cx="3277456" cy="9349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2. </a:t>
            </a:r>
            <a:r>
              <a:rPr lang="en-US" sz="2800" b="1" dirty="0" err="1">
                <a:solidFill>
                  <a:srgbClr val="002060"/>
                </a:solidFill>
              </a:rPr>
              <a:t>Pha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phun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cây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47578 0.615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9" y="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33528 0.040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62539 -0.212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3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02" y="517923"/>
            <a:ext cx="10968520" cy="5910956"/>
          </a:xfrm>
          <a:prstGeom prst="rect">
            <a:avLst/>
          </a:prstGeom>
        </p:spPr>
      </p:pic>
      <p:grpSp>
        <p:nvGrpSpPr>
          <p:cNvPr id="5" name="Group 2"/>
          <p:cNvGrpSpPr>
            <a:grpSpLocks noChangeAspect="1"/>
          </p:cNvGrpSpPr>
          <p:nvPr/>
        </p:nvGrpSpPr>
        <p:grpSpPr>
          <a:xfrm rot="139861">
            <a:off x="4553004" y="58715"/>
            <a:ext cx="2914589" cy="1347201"/>
            <a:chOff x="31755" y="-81945"/>
            <a:chExt cx="1844040" cy="2447955"/>
          </a:xfrm>
        </p:grpSpPr>
        <p:sp>
          <p:nvSpPr>
            <p:cNvPr id="6" name="Freeform 3"/>
            <p:cNvSpPr/>
            <p:nvPr/>
          </p:nvSpPr>
          <p:spPr>
            <a:xfrm>
              <a:off x="115570" y="39370"/>
              <a:ext cx="1681480" cy="2326640"/>
            </a:xfrm>
            <a:custGeom>
              <a:avLst/>
              <a:gdLst/>
              <a:ahLst/>
              <a:cxnLst/>
              <a:rect l="l" t="t" r="r" b="b"/>
              <a:pathLst>
                <a:path w="1681480" h="2326640">
                  <a:moveTo>
                    <a:pt x="1680210" y="2326640"/>
                  </a:moveTo>
                  <a:lnTo>
                    <a:pt x="0" y="2326640"/>
                  </a:lnTo>
                  <a:lnTo>
                    <a:pt x="0" y="0"/>
                  </a:lnTo>
                  <a:lnTo>
                    <a:pt x="1681480" y="0"/>
                  </a:lnTo>
                  <a:lnTo>
                    <a:pt x="1681480" y="2326640"/>
                  </a:lnTo>
                  <a:close/>
                </a:path>
              </a:pathLst>
            </a:custGeom>
            <a:solidFill>
              <a:srgbClr val="FDE93A"/>
            </a:solidFill>
          </p:spPr>
        </p:sp>
        <p:sp>
          <p:nvSpPr>
            <p:cNvPr id="7" name="Freeform 4"/>
            <p:cNvSpPr/>
            <p:nvPr/>
          </p:nvSpPr>
          <p:spPr>
            <a:xfrm>
              <a:off x="31755" y="-81945"/>
              <a:ext cx="1844040" cy="2444750"/>
            </a:xfrm>
            <a:custGeom>
              <a:avLst/>
              <a:gdLst/>
              <a:ahLst/>
              <a:cxnLst/>
              <a:rect l="l" t="t" r="r" b="b"/>
              <a:pathLst>
                <a:path w="1844040" h="2444750">
                  <a:moveTo>
                    <a:pt x="1844040" y="2444750"/>
                  </a:moveTo>
                  <a:lnTo>
                    <a:pt x="0" y="2444750"/>
                  </a:lnTo>
                  <a:lnTo>
                    <a:pt x="0" y="0"/>
                  </a:lnTo>
                  <a:lnTo>
                    <a:pt x="1844040" y="0"/>
                  </a:lnTo>
                  <a:lnTo>
                    <a:pt x="1844040" y="2444750"/>
                  </a:lnTo>
                  <a:close/>
                </a:path>
              </a:pathLst>
            </a:custGeom>
            <a:blipFill>
              <a:blip r:embed="rId4"/>
              <a:stretch>
                <a:fillRect l="-47" r="-47"/>
              </a:stretch>
            </a:blipFill>
          </p:spPr>
        </p:sp>
      </p:grpSp>
      <p:sp>
        <p:nvSpPr>
          <p:cNvPr id="2" name="文本框 85"/>
          <p:cNvSpPr txBox="1"/>
          <p:nvPr/>
        </p:nvSpPr>
        <p:spPr>
          <a:xfrm>
            <a:off x="1912779" y="335117"/>
            <a:ext cx="8343355" cy="861774"/>
          </a:xfrm>
          <a:prstGeom prst="rect">
            <a:avLst/>
          </a:prstGeom>
          <a:noFill/>
          <a:effectLst>
            <a:outerShdw blurRad="50800" dist="50800" dir="5400000" sx="20000" sy="2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Kết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luận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7635" y="1848916"/>
            <a:ext cx="85937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nhiều cách bón phân cho hoa, cây cảnh trồng trong chậu nhưng người ta thường dùng các cách sau: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 đều xung quanh gốc cây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Pha với nước và tưới vào gốc cây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Pha với nước và phun lên lá cây.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Google Shape;206;p1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317317" y="5149516"/>
            <a:ext cx="3698191" cy="185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63B700-44C7-D1F7-DE89-8EFE8910AB08}"/>
              </a:ext>
            </a:extLst>
          </p:cNvPr>
          <p:cNvSpPr/>
          <p:nvPr/>
        </p:nvSpPr>
        <p:spPr>
          <a:xfrm>
            <a:off x="2712378" y="215757"/>
            <a:ext cx="7171362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Bón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xung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quanh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gốc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Những chú ý đặc biệt khi bón phân cho cây cảnh sân vườn">
            <a:extLst>
              <a:ext uri="{FF2B5EF4-FFF2-40B4-BE49-F238E27FC236}">
                <a16:creationId xmlns:a16="http://schemas.microsoft.com/office/drawing/2014/main" id="{5262F210-AB8A-E3E4-2B9C-9528482FF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33" y="1605016"/>
            <a:ext cx="6799893" cy="453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7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63B700-44C7-D1F7-DE89-8EFE8910AB08}"/>
              </a:ext>
            </a:extLst>
          </p:cNvPr>
          <p:cNvSpPr/>
          <p:nvPr/>
        </p:nvSpPr>
        <p:spPr>
          <a:xfrm>
            <a:off x="2167847" y="256854"/>
            <a:ext cx="7962473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/>
              </a:rPr>
              <a:t>2. Pha với nước và tưới vào gốc cây</a:t>
            </a:r>
          </a:p>
        </p:txBody>
      </p:sp>
      <p:pic>
        <p:nvPicPr>
          <p:cNvPr id="2052" name="Picture 4" descr="LỢI ÍCH KÉP TỪ VẢI ĐỊA PHỦ GỐC CÂY">
            <a:extLst>
              <a:ext uri="{FF2B5EF4-FFF2-40B4-BE49-F238E27FC236}">
                <a16:creationId xmlns:a16="http://schemas.microsoft.com/office/drawing/2014/main" id="{B3A348D9-D4D1-20C0-3517-6081F3668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05" y="1801992"/>
            <a:ext cx="6888180" cy="45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202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63B700-44C7-D1F7-DE89-8EFE8910AB08}"/>
              </a:ext>
            </a:extLst>
          </p:cNvPr>
          <p:cNvSpPr/>
          <p:nvPr/>
        </p:nvSpPr>
        <p:spPr>
          <a:xfrm>
            <a:off x="2167847" y="256854"/>
            <a:ext cx="7962473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/>
              </a:rPr>
              <a:t>Pha với nước và phun lên lá cây.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Mẹo tưới cây cơ bản - VnExpress">
            <a:extLst>
              <a:ext uri="{FF2B5EF4-FFF2-40B4-BE49-F238E27FC236}">
                <a16:creationId xmlns:a16="http://schemas.microsoft.com/office/drawing/2014/main" id="{AF37F18A-AFA4-5EB2-6B9F-6400414B6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91" y="1735816"/>
            <a:ext cx="7294651" cy="437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058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Desktop\hinh ve ai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5954" y="82296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HP\Desktop\pngtree-school-student-cartoon-illustration-image_142361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19" l="1563" r="89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9352" y="1916212"/>
            <a:ext cx="5947708" cy="531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91" y="-268360"/>
            <a:ext cx="14135760" cy="35506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1321174">
            <a:off x="3095056" y="845247"/>
            <a:ext cx="8840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 những cách bón phân trên em còn biết cách bón phân nào nữa?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901F8-D932-422E-EAF3-3EA6067B8A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2" y="2559900"/>
            <a:ext cx="14135760" cy="35506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896A25-EAD5-EDF9-DC29-6B864FC62398}"/>
              </a:ext>
            </a:extLst>
          </p:cNvPr>
          <p:cNvSpPr/>
          <p:nvPr/>
        </p:nvSpPr>
        <p:spPr>
          <a:xfrm rot="21321174">
            <a:off x="3648752" y="3693292"/>
            <a:ext cx="83519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nhà hoặc ở trường em thường bón phân cho cây theo cách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269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C686A0-A68A-2B16-20AA-8EC9A669C3E9}"/>
              </a:ext>
            </a:extLst>
          </p:cNvPr>
          <p:cNvGrpSpPr/>
          <p:nvPr/>
        </p:nvGrpSpPr>
        <p:grpSpPr>
          <a:xfrm>
            <a:off x="756757" y="3750946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BEE51449-2274-48C8-E21E-FE823C030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F8F268E-A744-7F16-1002-047BC76FF9E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2" name="组合 25">
            <a:extLst>
              <a:ext uri="{FF2B5EF4-FFF2-40B4-BE49-F238E27FC236}">
                <a16:creationId xmlns:a16="http://schemas.microsoft.com/office/drawing/2014/main" id="{73ACE651-C280-C645-88FE-7FD667E61BD6}"/>
              </a:ext>
            </a:extLst>
          </p:cNvPr>
          <p:cNvGrpSpPr/>
          <p:nvPr/>
        </p:nvGrpSpPr>
        <p:grpSpPr>
          <a:xfrm>
            <a:off x="955405" y="1089060"/>
            <a:ext cx="11692082" cy="2650871"/>
            <a:chOff x="6244928" y="3346515"/>
            <a:chExt cx="5869296" cy="2118949"/>
          </a:xfrm>
        </p:grpSpPr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BE6C3C64-EFBB-144D-1085-AB7F186B3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16" name="文本框 21">
              <a:extLst>
                <a:ext uri="{FF2B5EF4-FFF2-40B4-BE49-F238E27FC236}">
                  <a16:creationId xmlns:a16="http://schemas.microsoft.com/office/drawing/2014/main" id="{1974EBEF-ADB3-A2EE-F4F2-9B5C9FE4AFCA}"/>
                </a:ext>
              </a:extLst>
            </p:cNvPr>
            <p:cNvSpPr txBox="1"/>
            <p:nvPr/>
          </p:nvSpPr>
          <p:spPr>
            <a:xfrm>
              <a:off x="7097221" y="3646000"/>
              <a:ext cx="4137348" cy="1402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hiểu vì sao cần phải bón phân cho cây hoa, cây cảnh trồng trong chậu. 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459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02" y="517923"/>
            <a:ext cx="10968520" cy="5910956"/>
          </a:xfrm>
          <a:prstGeom prst="rect">
            <a:avLst/>
          </a:prstGeom>
        </p:spPr>
      </p:pic>
      <p:grpSp>
        <p:nvGrpSpPr>
          <p:cNvPr id="5" name="Group 2"/>
          <p:cNvGrpSpPr>
            <a:grpSpLocks noChangeAspect="1"/>
          </p:cNvGrpSpPr>
          <p:nvPr/>
        </p:nvGrpSpPr>
        <p:grpSpPr>
          <a:xfrm rot="139861">
            <a:off x="4553004" y="58715"/>
            <a:ext cx="2914589" cy="1347201"/>
            <a:chOff x="31755" y="-81945"/>
            <a:chExt cx="1844040" cy="2447955"/>
          </a:xfrm>
        </p:grpSpPr>
        <p:sp>
          <p:nvSpPr>
            <p:cNvPr id="6" name="Freeform 3"/>
            <p:cNvSpPr/>
            <p:nvPr/>
          </p:nvSpPr>
          <p:spPr>
            <a:xfrm>
              <a:off x="115570" y="39370"/>
              <a:ext cx="1681480" cy="2326640"/>
            </a:xfrm>
            <a:custGeom>
              <a:avLst/>
              <a:gdLst/>
              <a:ahLst/>
              <a:cxnLst/>
              <a:rect l="l" t="t" r="r" b="b"/>
              <a:pathLst>
                <a:path w="1681480" h="2326640">
                  <a:moveTo>
                    <a:pt x="1680210" y="2326640"/>
                  </a:moveTo>
                  <a:lnTo>
                    <a:pt x="0" y="2326640"/>
                  </a:lnTo>
                  <a:lnTo>
                    <a:pt x="0" y="0"/>
                  </a:lnTo>
                  <a:lnTo>
                    <a:pt x="1681480" y="0"/>
                  </a:lnTo>
                  <a:lnTo>
                    <a:pt x="1681480" y="2326640"/>
                  </a:lnTo>
                  <a:close/>
                </a:path>
              </a:pathLst>
            </a:custGeom>
            <a:solidFill>
              <a:srgbClr val="FDE93A"/>
            </a:solidFill>
          </p:spPr>
        </p:sp>
        <p:sp>
          <p:nvSpPr>
            <p:cNvPr id="7" name="Freeform 4"/>
            <p:cNvSpPr/>
            <p:nvPr/>
          </p:nvSpPr>
          <p:spPr>
            <a:xfrm>
              <a:off x="31755" y="-81945"/>
              <a:ext cx="1844040" cy="2444750"/>
            </a:xfrm>
            <a:custGeom>
              <a:avLst/>
              <a:gdLst/>
              <a:ahLst/>
              <a:cxnLst/>
              <a:rect l="l" t="t" r="r" b="b"/>
              <a:pathLst>
                <a:path w="1844040" h="2444750">
                  <a:moveTo>
                    <a:pt x="1844040" y="2444750"/>
                  </a:moveTo>
                  <a:lnTo>
                    <a:pt x="0" y="2444750"/>
                  </a:lnTo>
                  <a:lnTo>
                    <a:pt x="0" y="0"/>
                  </a:lnTo>
                  <a:lnTo>
                    <a:pt x="1844040" y="0"/>
                  </a:lnTo>
                  <a:lnTo>
                    <a:pt x="1844040" y="2444750"/>
                  </a:lnTo>
                  <a:close/>
                </a:path>
              </a:pathLst>
            </a:custGeom>
            <a:blipFill>
              <a:blip r:embed="rId4"/>
              <a:stretch>
                <a:fillRect l="-47" r="-47"/>
              </a:stretch>
            </a:blipFill>
          </p:spPr>
        </p:sp>
      </p:grpSp>
      <p:sp>
        <p:nvSpPr>
          <p:cNvPr id="2" name="文本框 85"/>
          <p:cNvSpPr txBox="1"/>
          <p:nvPr/>
        </p:nvSpPr>
        <p:spPr>
          <a:xfrm>
            <a:off x="1912779" y="335117"/>
            <a:ext cx="8343355" cy="861774"/>
          </a:xfrm>
          <a:prstGeom prst="rect">
            <a:avLst/>
          </a:prstGeom>
          <a:noFill/>
          <a:effectLst>
            <a:outerShdw blurRad="50800" dist="50800" dir="5400000" sx="20000" sy="2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Kết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luận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2975" y="1941384"/>
            <a:ext cx="89944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 phân là cách để cung cấp chất dinh dưỡng cho cây, đặc biệt là cây trồng trong chậu vì cây trồng trong chậu không thể hút chất dinh dưỡng ở bên ngoài. Bón phân đúng cách sẽ giúp cây phát triển tốt,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 huy hiệu quả của phân bón.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Google Shape;206;p1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317317" y="5149516"/>
            <a:ext cx="3698191" cy="1857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290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04852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8056499" y="1020285"/>
            <a:ext cx="2242364" cy="1711528"/>
          </a:xfrm>
          <a:prstGeom prst="rect">
            <a:avLst/>
          </a:prstGeom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6"/>
          <a:srcRect l="35709" t="39297" r="39006" b="25614"/>
          <a:stretch>
            <a:fillRect/>
          </a:stretch>
        </p:blipFill>
        <p:spPr>
          <a:xfrm rot="1139716">
            <a:off x="9535239" y="17007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7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128" y="1868066"/>
            <a:ext cx="9358171" cy="320677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组合 27"/>
          <p:cNvGrpSpPr/>
          <p:nvPr/>
        </p:nvGrpSpPr>
        <p:grpSpPr>
          <a:xfrm>
            <a:off x="25549" y="5543573"/>
            <a:ext cx="12192000" cy="1417079"/>
            <a:chOff x="0" y="2187034"/>
            <a:chExt cx="12192000" cy="2470265"/>
          </a:xfrm>
        </p:grpSpPr>
        <p:pic>
          <p:nvPicPr>
            <p:cNvPr id="394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5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6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389" name="组合 27"/>
          <p:cNvGrpSpPr/>
          <p:nvPr/>
        </p:nvGrpSpPr>
        <p:grpSpPr>
          <a:xfrm>
            <a:off x="25549" y="-638922"/>
            <a:ext cx="12192000" cy="1988439"/>
            <a:chOff x="0" y="2187034"/>
            <a:chExt cx="12192000" cy="2470265"/>
          </a:xfrm>
        </p:grpSpPr>
        <p:pic>
          <p:nvPicPr>
            <p:cNvPr id="390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1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2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203424" y="6488668"/>
            <a:ext cx="135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Tư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Bùi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013" y="-654860"/>
            <a:ext cx="14482618" cy="8063345"/>
          </a:xfrm>
          <a:prstGeom prst="rect">
            <a:avLst/>
          </a:prstGeom>
        </p:spPr>
      </p:pic>
      <p:sp>
        <p:nvSpPr>
          <p:cNvPr id="121" name="椭圆 24"/>
          <p:cNvSpPr/>
          <p:nvPr/>
        </p:nvSpPr>
        <p:spPr>
          <a:xfrm>
            <a:off x="1997423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" name="椭圆 25"/>
          <p:cNvSpPr/>
          <p:nvPr/>
        </p:nvSpPr>
        <p:spPr>
          <a:xfrm>
            <a:off x="3634360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" name="椭圆 26"/>
          <p:cNvSpPr/>
          <p:nvPr/>
        </p:nvSpPr>
        <p:spPr>
          <a:xfrm>
            <a:off x="5284277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椭圆 27"/>
          <p:cNvSpPr/>
          <p:nvPr/>
        </p:nvSpPr>
        <p:spPr>
          <a:xfrm>
            <a:off x="6936246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5" name="组合 28"/>
          <p:cNvGrpSpPr/>
          <p:nvPr/>
        </p:nvGrpSpPr>
        <p:grpSpPr>
          <a:xfrm>
            <a:off x="2132390" y="1454694"/>
            <a:ext cx="1699131" cy="1693305"/>
            <a:chOff x="3768359" y="1725446"/>
            <a:chExt cx="1930605" cy="1930605"/>
          </a:xfrm>
        </p:grpSpPr>
        <p:sp>
          <p:nvSpPr>
            <p:cNvPr id="1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31"/>
          <p:cNvGrpSpPr/>
          <p:nvPr/>
        </p:nvGrpSpPr>
        <p:grpSpPr>
          <a:xfrm>
            <a:off x="3773969" y="1460036"/>
            <a:ext cx="1699131" cy="1693305"/>
            <a:chOff x="3768359" y="1725446"/>
            <a:chExt cx="1930605" cy="1930605"/>
          </a:xfrm>
        </p:grpSpPr>
        <p:sp>
          <p:nvSpPr>
            <p:cNvPr id="12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34"/>
          <p:cNvGrpSpPr/>
          <p:nvPr/>
        </p:nvGrpSpPr>
        <p:grpSpPr>
          <a:xfrm>
            <a:off x="5418191" y="1460036"/>
            <a:ext cx="1699131" cy="1693305"/>
            <a:chOff x="3768359" y="1725446"/>
            <a:chExt cx="1930605" cy="1930605"/>
          </a:xfrm>
        </p:grpSpPr>
        <p:sp>
          <p:nvSpPr>
            <p:cNvPr id="13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37"/>
          <p:cNvGrpSpPr/>
          <p:nvPr/>
        </p:nvGrpSpPr>
        <p:grpSpPr>
          <a:xfrm>
            <a:off x="7135791" y="1417625"/>
            <a:ext cx="1699131" cy="1693305"/>
            <a:chOff x="3768359" y="1725446"/>
            <a:chExt cx="1930605" cy="1930605"/>
          </a:xfrm>
        </p:grpSpPr>
        <p:sp>
          <p:nvSpPr>
            <p:cNvPr id="13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7" name="矩形 40"/>
          <p:cNvSpPr/>
          <p:nvPr/>
        </p:nvSpPr>
        <p:spPr>
          <a:xfrm>
            <a:off x="2291207" y="1387994"/>
            <a:ext cx="96886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K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8" name="矩形 41"/>
          <p:cNvSpPr/>
          <p:nvPr/>
        </p:nvSpPr>
        <p:spPr>
          <a:xfrm>
            <a:off x="3952347" y="1417569"/>
            <a:ext cx="108748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9" name="矩形 42"/>
          <p:cNvSpPr/>
          <p:nvPr/>
        </p:nvSpPr>
        <p:spPr>
          <a:xfrm>
            <a:off x="5641381" y="1443419"/>
            <a:ext cx="1182060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Ở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0" name="矩形 43"/>
          <p:cNvSpPr/>
          <p:nvPr/>
        </p:nvSpPr>
        <p:spPr>
          <a:xfrm>
            <a:off x="7612334" y="1352106"/>
            <a:ext cx="571316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1" name="组合 44"/>
          <p:cNvGrpSpPr/>
          <p:nvPr/>
        </p:nvGrpSpPr>
        <p:grpSpPr>
          <a:xfrm>
            <a:off x="1591536" y="2243209"/>
            <a:ext cx="405886" cy="404494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组合 47"/>
          <p:cNvGrpSpPr/>
          <p:nvPr/>
        </p:nvGrpSpPr>
        <p:grpSpPr>
          <a:xfrm>
            <a:off x="1194516" y="2062457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7" name="组合 50"/>
          <p:cNvGrpSpPr/>
          <p:nvPr/>
        </p:nvGrpSpPr>
        <p:grpSpPr>
          <a:xfrm>
            <a:off x="3586371" y="1407208"/>
            <a:ext cx="203535" cy="202837"/>
            <a:chOff x="3768359" y="1725446"/>
            <a:chExt cx="1930605" cy="1930605"/>
          </a:xfrm>
        </p:grpSpPr>
        <p:sp>
          <p:nvSpPr>
            <p:cNvPr id="14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53"/>
          <p:cNvGrpSpPr/>
          <p:nvPr/>
        </p:nvGrpSpPr>
        <p:grpSpPr>
          <a:xfrm>
            <a:off x="5296979" y="1352804"/>
            <a:ext cx="290432" cy="289436"/>
            <a:chOff x="3768359" y="1725446"/>
            <a:chExt cx="1930605" cy="1930605"/>
          </a:xfrm>
        </p:grpSpPr>
        <p:sp>
          <p:nvSpPr>
            <p:cNvPr id="15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组合 56"/>
          <p:cNvGrpSpPr/>
          <p:nvPr/>
        </p:nvGrpSpPr>
        <p:grpSpPr>
          <a:xfrm>
            <a:off x="5276184" y="2998966"/>
            <a:ext cx="250642" cy="249783"/>
            <a:chOff x="3768359" y="1725446"/>
            <a:chExt cx="1930605" cy="1930605"/>
          </a:xfrm>
        </p:grpSpPr>
        <p:sp>
          <p:nvSpPr>
            <p:cNvPr id="15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组合 59"/>
          <p:cNvGrpSpPr/>
          <p:nvPr/>
        </p:nvGrpSpPr>
        <p:grpSpPr>
          <a:xfrm>
            <a:off x="3691466" y="2977900"/>
            <a:ext cx="257852" cy="256968"/>
            <a:chOff x="3768359" y="1725446"/>
            <a:chExt cx="1930605" cy="1930605"/>
          </a:xfrm>
        </p:grpSpPr>
        <p:sp>
          <p:nvSpPr>
            <p:cNvPr id="15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9" name="组合 62"/>
          <p:cNvGrpSpPr/>
          <p:nvPr/>
        </p:nvGrpSpPr>
        <p:grpSpPr>
          <a:xfrm>
            <a:off x="6977151" y="1255600"/>
            <a:ext cx="253899" cy="253027"/>
            <a:chOff x="3768359" y="1725446"/>
            <a:chExt cx="1930605" cy="1930605"/>
          </a:xfrm>
        </p:grpSpPr>
        <p:sp>
          <p:nvSpPr>
            <p:cNvPr id="16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2" name="组合 65"/>
          <p:cNvGrpSpPr/>
          <p:nvPr/>
        </p:nvGrpSpPr>
        <p:grpSpPr>
          <a:xfrm>
            <a:off x="7077081" y="3064282"/>
            <a:ext cx="224333" cy="223563"/>
            <a:chOff x="3768359" y="1725446"/>
            <a:chExt cx="1930605" cy="1930605"/>
          </a:xfrm>
        </p:grpSpPr>
        <p:sp>
          <p:nvSpPr>
            <p:cNvPr id="16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组合 68"/>
          <p:cNvGrpSpPr/>
          <p:nvPr/>
        </p:nvGrpSpPr>
        <p:grpSpPr>
          <a:xfrm>
            <a:off x="8800639" y="2171112"/>
            <a:ext cx="405886" cy="404494"/>
            <a:chOff x="3768359" y="1725446"/>
            <a:chExt cx="1930605" cy="1930605"/>
          </a:xfrm>
        </p:grpSpPr>
        <p:sp>
          <p:nvSpPr>
            <p:cNvPr id="16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组合 71"/>
          <p:cNvGrpSpPr/>
          <p:nvPr/>
        </p:nvGrpSpPr>
        <p:grpSpPr>
          <a:xfrm>
            <a:off x="9298474" y="2000234"/>
            <a:ext cx="284016" cy="283041"/>
            <a:chOff x="3768359" y="1725446"/>
            <a:chExt cx="1930605" cy="1930605"/>
          </a:xfrm>
        </p:grpSpPr>
        <p:sp>
          <p:nvSpPr>
            <p:cNvPr id="16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组合 74"/>
          <p:cNvGrpSpPr/>
          <p:nvPr/>
        </p:nvGrpSpPr>
        <p:grpSpPr>
          <a:xfrm>
            <a:off x="9717462" y="2244081"/>
            <a:ext cx="203535" cy="202837"/>
            <a:chOff x="3768359" y="1725446"/>
            <a:chExt cx="1930605" cy="1930605"/>
          </a:xfrm>
        </p:grpSpPr>
        <p:sp>
          <p:nvSpPr>
            <p:cNvPr id="17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组合 77"/>
          <p:cNvGrpSpPr/>
          <p:nvPr/>
        </p:nvGrpSpPr>
        <p:grpSpPr>
          <a:xfrm>
            <a:off x="779838" y="2205995"/>
            <a:ext cx="203535" cy="202837"/>
            <a:chOff x="3768359" y="1725446"/>
            <a:chExt cx="1930605" cy="1930605"/>
          </a:xfrm>
        </p:grpSpPr>
        <p:sp>
          <p:nvSpPr>
            <p:cNvPr id="17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7" name="椭圆 24"/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8" name="椭圆 25"/>
          <p:cNvSpPr/>
          <p:nvPr/>
        </p:nvSpPr>
        <p:spPr>
          <a:xfrm>
            <a:off x="4637504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9" name="椭圆 26"/>
          <p:cNvSpPr/>
          <p:nvPr/>
        </p:nvSpPr>
        <p:spPr>
          <a:xfrm>
            <a:off x="628742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0" name="椭圆 27"/>
          <p:cNvSpPr/>
          <p:nvPr/>
        </p:nvSpPr>
        <p:spPr>
          <a:xfrm>
            <a:off x="7939390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1" name="组合 28"/>
          <p:cNvGrpSpPr/>
          <p:nvPr/>
        </p:nvGrpSpPr>
        <p:grpSpPr>
          <a:xfrm>
            <a:off x="3135534" y="3429000"/>
            <a:ext cx="1699131" cy="1693305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" name="组合 31"/>
          <p:cNvGrpSpPr/>
          <p:nvPr/>
        </p:nvGrpSpPr>
        <p:grpSpPr>
          <a:xfrm>
            <a:off x="4777113" y="3434342"/>
            <a:ext cx="1699131" cy="1693305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组合 34"/>
          <p:cNvGrpSpPr/>
          <p:nvPr/>
        </p:nvGrpSpPr>
        <p:grpSpPr>
          <a:xfrm>
            <a:off x="6421335" y="3434342"/>
            <a:ext cx="1699131" cy="1693305"/>
            <a:chOff x="3768359" y="1725446"/>
            <a:chExt cx="1930605" cy="1930605"/>
          </a:xfrm>
        </p:grpSpPr>
        <p:sp>
          <p:nvSpPr>
            <p:cNvPr id="18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37"/>
          <p:cNvGrpSpPr/>
          <p:nvPr/>
        </p:nvGrpSpPr>
        <p:grpSpPr>
          <a:xfrm>
            <a:off x="8138935" y="3391931"/>
            <a:ext cx="1699131" cy="1693305"/>
            <a:chOff x="3768359" y="1725446"/>
            <a:chExt cx="1930605" cy="1930605"/>
          </a:xfrm>
        </p:grpSpPr>
        <p:sp>
          <p:nvSpPr>
            <p:cNvPr id="19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3" name="矩形 40"/>
          <p:cNvSpPr/>
          <p:nvPr/>
        </p:nvSpPr>
        <p:spPr>
          <a:xfrm>
            <a:off x="3399115" y="3350309"/>
            <a:ext cx="1098704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Đ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4" name="矩形 41"/>
          <p:cNvSpPr/>
          <p:nvPr/>
        </p:nvSpPr>
        <p:spPr>
          <a:xfrm>
            <a:off x="4955491" y="3391875"/>
            <a:ext cx="115160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Ộ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5" name="矩形 42"/>
          <p:cNvSpPr/>
          <p:nvPr/>
        </p:nvSpPr>
        <p:spPr>
          <a:xfrm>
            <a:off x="6698521" y="3379940"/>
            <a:ext cx="1125955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N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6" name="矩形 43"/>
          <p:cNvSpPr/>
          <p:nvPr/>
        </p:nvSpPr>
        <p:spPr>
          <a:xfrm>
            <a:off x="8348969" y="3326412"/>
            <a:ext cx="109710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7" name="组合 44"/>
          <p:cNvGrpSpPr/>
          <p:nvPr/>
        </p:nvGrpSpPr>
        <p:grpSpPr>
          <a:xfrm>
            <a:off x="2594680" y="4217515"/>
            <a:ext cx="405886" cy="404494"/>
            <a:chOff x="3768359" y="1725446"/>
            <a:chExt cx="1930605" cy="1930605"/>
          </a:xfrm>
        </p:grpSpPr>
        <p:sp>
          <p:nvSpPr>
            <p:cNvPr id="19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0" name="组合 47"/>
          <p:cNvGrpSpPr/>
          <p:nvPr/>
        </p:nvGrpSpPr>
        <p:grpSpPr>
          <a:xfrm>
            <a:off x="2197660" y="4036763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0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组合 50"/>
          <p:cNvGrpSpPr/>
          <p:nvPr/>
        </p:nvGrpSpPr>
        <p:grpSpPr>
          <a:xfrm>
            <a:off x="4589515" y="3381514"/>
            <a:ext cx="203535" cy="202837"/>
            <a:chOff x="3768359" y="1725446"/>
            <a:chExt cx="1930605" cy="1930605"/>
          </a:xfrm>
        </p:grpSpPr>
        <p:sp>
          <p:nvSpPr>
            <p:cNvPr id="20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53"/>
          <p:cNvGrpSpPr/>
          <p:nvPr/>
        </p:nvGrpSpPr>
        <p:grpSpPr>
          <a:xfrm>
            <a:off x="6300123" y="3327110"/>
            <a:ext cx="290432" cy="289436"/>
            <a:chOff x="3768359" y="1725446"/>
            <a:chExt cx="1930605" cy="1930605"/>
          </a:xfrm>
        </p:grpSpPr>
        <p:sp>
          <p:nvSpPr>
            <p:cNvPr id="20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组合 56"/>
          <p:cNvGrpSpPr/>
          <p:nvPr/>
        </p:nvGrpSpPr>
        <p:grpSpPr>
          <a:xfrm>
            <a:off x="6279328" y="4973272"/>
            <a:ext cx="250642" cy="249783"/>
            <a:chOff x="3768359" y="1725446"/>
            <a:chExt cx="1930605" cy="1930605"/>
          </a:xfrm>
        </p:grpSpPr>
        <p:sp>
          <p:nvSpPr>
            <p:cNvPr id="21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组合 59"/>
          <p:cNvGrpSpPr/>
          <p:nvPr/>
        </p:nvGrpSpPr>
        <p:grpSpPr>
          <a:xfrm>
            <a:off x="4694610" y="4952206"/>
            <a:ext cx="257852" cy="256968"/>
            <a:chOff x="3768359" y="1725446"/>
            <a:chExt cx="1930605" cy="1930605"/>
          </a:xfrm>
        </p:grpSpPr>
        <p:sp>
          <p:nvSpPr>
            <p:cNvPr id="21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5" name="组合 62"/>
          <p:cNvGrpSpPr/>
          <p:nvPr/>
        </p:nvGrpSpPr>
        <p:grpSpPr>
          <a:xfrm>
            <a:off x="7980295" y="3229906"/>
            <a:ext cx="253899" cy="253027"/>
            <a:chOff x="3768359" y="1725446"/>
            <a:chExt cx="1930605" cy="1930605"/>
          </a:xfrm>
        </p:grpSpPr>
        <p:sp>
          <p:nvSpPr>
            <p:cNvPr id="21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组合 65"/>
          <p:cNvGrpSpPr/>
          <p:nvPr/>
        </p:nvGrpSpPr>
        <p:grpSpPr>
          <a:xfrm>
            <a:off x="8080225" y="5038588"/>
            <a:ext cx="224333" cy="223563"/>
            <a:chOff x="3768359" y="1725446"/>
            <a:chExt cx="1930605" cy="1930605"/>
          </a:xfrm>
        </p:grpSpPr>
        <p:sp>
          <p:nvSpPr>
            <p:cNvPr id="21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68"/>
          <p:cNvGrpSpPr/>
          <p:nvPr/>
        </p:nvGrpSpPr>
        <p:grpSpPr>
          <a:xfrm>
            <a:off x="9803783" y="4145418"/>
            <a:ext cx="405886" cy="404494"/>
            <a:chOff x="3768359" y="1725446"/>
            <a:chExt cx="1930605" cy="1930605"/>
          </a:xfrm>
        </p:grpSpPr>
        <p:sp>
          <p:nvSpPr>
            <p:cNvPr id="22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71"/>
          <p:cNvGrpSpPr/>
          <p:nvPr/>
        </p:nvGrpSpPr>
        <p:grpSpPr>
          <a:xfrm>
            <a:off x="10301618" y="3974540"/>
            <a:ext cx="284016" cy="283041"/>
            <a:chOff x="3768359" y="1725446"/>
            <a:chExt cx="1930605" cy="1930605"/>
          </a:xfrm>
        </p:grpSpPr>
        <p:sp>
          <p:nvSpPr>
            <p:cNvPr id="22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74"/>
          <p:cNvGrpSpPr/>
          <p:nvPr/>
        </p:nvGrpSpPr>
        <p:grpSpPr>
          <a:xfrm>
            <a:off x="10720606" y="4218387"/>
            <a:ext cx="203535" cy="202837"/>
            <a:chOff x="3768359" y="1725446"/>
            <a:chExt cx="1930605" cy="1930605"/>
          </a:xfrm>
        </p:grpSpPr>
        <p:sp>
          <p:nvSpPr>
            <p:cNvPr id="22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" name="组合 77"/>
          <p:cNvGrpSpPr/>
          <p:nvPr/>
        </p:nvGrpSpPr>
        <p:grpSpPr>
          <a:xfrm>
            <a:off x="1782982" y="4180301"/>
            <a:ext cx="203535" cy="202837"/>
            <a:chOff x="3768359" y="1725446"/>
            <a:chExt cx="1930605" cy="1930605"/>
          </a:xfrm>
        </p:grpSpPr>
        <p:sp>
          <p:nvSpPr>
            <p:cNvPr id="23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3" name="Google Shape;3131;p41"/>
          <p:cNvGrpSpPr/>
          <p:nvPr/>
        </p:nvGrpSpPr>
        <p:grpSpPr>
          <a:xfrm flipH="1">
            <a:off x="9849713" y="3634942"/>
            <a:ext cx="2086755" cy="3278401"/>
            <a:chOff x="3857105" y="118227"/>
            <a:chExt cx="3795368" cy="6526793"/>
          </a:xfrm>
        </p:grpSpPr>
        <p:grpSp>
          <p:nvGrpSpPr>
            <p:cNvPr id="234" name="Google Shape;3132;p41"/>
            <p:cNvGrpSpPr/>
            <p:nvPr/>
          </p:nvGrpSpPr>
          <p:grpSpPr>
            <a:xfrm>
              <a:off x="3857105" y="1093267"/>
              <a:ext cx="3551372" cy="5551753"/>
              <a:chOff x="6083206" y="912088"/>
              <a:chExt cx="3551372" cy="5551753"/>
            </a:xfrm>
          </p:grpSpPr>
          <p:grpSp>
            <p:nvGrpSpPr>
              <p:cNvPr id="343" name="Google Shape;3133;p41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387" name="Google Shape;3134;p41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135;p41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4" name="Google Shape;3136;p41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5" name="Google Shape;3137;p41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385" name="Google Shape;3138;p41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139;p41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6" name="Google Shape;3140;p41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7" name="Google Shape;3141;p41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383" name="Google Shape;3142;p41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143;p41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8" name="Google Shape;3144;p41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381" name="Google Shape;3145;p41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2" name="Google Shape;3146;p41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9" name="Google Shape;3147;p41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379" name="Google Shape;3148;p41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149;p41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0" name="Google Shape;3150;p41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51" name="Google Shape;3151;p41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377" name="Google Shape;3152;p41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8" name="Google Shape;3153;p41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2" name="Google Shape;3154;p41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375" name="Google Shape;3155;p41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6" name="Google Shape;3156;p41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3" name="Google Shape;3157;p41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373" name="Google Shape;3158;p41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4" name="Google Shape;3159;p41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4" name="Google Shape;3160;p41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5" name="Google Shape;3161;p41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6" name="Google Shape;3162;p41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7" name="Google Shape;3163;p41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8" name="Google Shape;3164;p41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9" name="Google Shape;3165;p41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0" name="Google Shape;3166;p41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1" name="Google Shape;3167;p41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2" name="Google Shape;3168;p41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3" name="Google Shape;3169;p41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4" name="Google Shape;3170;p41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5" name="Google Shape;3171;p41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6" name="Google Shape;3172;p41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67" name="Google Shape;3173;p41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371" name="Google Shape;3174;p41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2" name="Google Shape;3175;p41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68" name="Google Shape;3176;p41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369" name="Google Shape;3177;p41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0" name="Google Shape;3178;p41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35" name="Google Shape;3179;p41"/>
            <p:cNvSpPr/>
            <p:nvPr/>
          </p:nvSpPr>
          <p:spPr>
            <a:xfrm>
              <a:off x="6021089" y="2848330"/>
              <a:ext cx="1349913" cy="376700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3180;p41"/>
            <p:cNvSpPr/>
            <p:nvPr/>
          </p:nvSpPr>
          <p:spPr>
            <a:xfrm>
              <a:off x="5991243" y="3056325"/>
              <a:ext cx="240418" cy="226826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3181;p41"/>
            <p:cNvSpPr/>
            <p:nvPr/>
          </p:nvSpPr>
          <p:spPr>
            <a:xfrm>
              <a:off x="6419898" y="3090793"/>
              <a:ext cx="262434" cy="248332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3182;p41"/>
            <p:cNvSpPr/>
            <p:nvPr/>
          </p:nvSpPr>
          <p:spPr>
            <a:xfrm>
              <a:off x="6836919" y="3022202"/>
              <a:ext cx="228665" cy="22742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3183;p41"/>
            <p:cNvSpPr/>
            <p:nvPr/>
          </p:nvSpPr>
          <p:spPr>
            <a:xfrm>
              <a:off x="7153802" y="2824524"/>
              <a:ext cx="244150" cy="237313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0" name="Google Shape;3184;p41"/>
            <p:cNvGrpSpPr/>
            <p:nvPr/>
          </p:nvGrpSpPr>
          <p:grpSpPr>
            <a:xfrm>
              <a:off x="5977410" y="1663377"/>
              <a:ext cx="1147395" cy="741442"/>
              <a:chOff x="5522913" y="3057620"/>
              <a:chExt cx="1147395" cy="741442"/>
            </a:xfrm>
          </p:grpSpPr>
          <p:sp>
            <p:nvSpPr>
              <p:cNvPr id="325" name="Google Shape;3185;p41"/>
              <p:cNvSpPr/>
              <p:nvPr/>
            </p:nvSpPr>
            <p:spPr>
              <a:xfrm rot="-439219">
                <a:off x="6460274" y="3173646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6" name="Google Shape;3186;p41"/>
              <p:cNvSpPr/>
              <p:nvPr/>
            </p:nvSpPr>
            <p:spPr>
              <a:xfrm rot="-439219">
                <a:off x="5533931" y="3423177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7" name="Google Shape;3187;p41"/>
              <p:cNvSpPr/>
              <p:nvPr/>
            </p:nvSpPr>
            <p:spPr>
              <a:xfrm>
                <a:off x="5885920" y="3301171"/>
                <a:ext cx="532913" cy="497891"/>
              </a:xfrm>
              <a:custGeom>
                <a:avLst/>
                <a:gdLst/>
                <a:ahLst/>
                <a:cxnLst/>
                <a:rect l="l" t="t" r="r" b="b"/>
                <a:pathLst>
                  <a:path w="532913" h="497891" extrusionOk="0">
                    <a:moveTo>
                      <a:pt x="55870" y="78298"/>
                    </a:moveTo>
                    <a:cubicBezTo>
                      <a:pt x="9388" y="124018"/>
                      <a:pt x="-10043" y="189741"/>
                      <a:pt x="5007" y="249463"/>
                    </a:cubicBezTo>
                    <a:cubicBezTo>
                      <a:pt x="20342" y="310042"/>
                      <a:pt x="67395" y="360524"/>
                      <a:pt x="116925" y="404911"/>
                    </a:cubicBezTo>
                    <a:cubicBezTo>
                      <a:pt x="176552" y="458441"/>
                      <a:pt x="255800" y="510638"/>
                      <a:pt x="339429" y="495112"/>
                    </a:cubicBezTo>
                    <a:cubicBezTo>
                      <a:pt x="417534" y="480634"/>
                      <a:pt x="465921" y="412626"/>
                      <a:pt x="495830" y="347856"/>
                    </a:cubicBezTo>
                    <a:cubicBezTo>
                      <a:pt x="523167" y="288515"/>
                      <a:pt x="542788" y="223555"/>
                      <a:pt x="527643" y="160975"/>
                    </a:cubicBezTo>
                    <a:cubicBezTo>
                      <a:pt x="513642" y="103254"/>
                      <a:pt x="469065" y="51819"/>
                      <a:pt x="409248" y="24673"/>
                    </a:cubicBezTo>
                    <a:cubicBezTo>
                      <a:pt x="304663" y="-23048"/>
                      <a:pt x="134928" y="384"/>
                      <a:pt x="55870" y="78298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8" name="Google Shape;3188;p41"/>
              <p:cNvGrpSpPr/>
              <p:nvPr/>
            </p:nvGrpSpPr>
            <p:grpSpPr>
              <a:xfrm>
                <a:off x="6004369" y="3408387"/>
                <a:ext cx="285190" cy="95066"/>
                <a:chOff x="6004369" y="3408387"/>
                <a:chExt cx="285190" cy="95066"/>
              </a:xfrm>
            </p:grpSpPr>
            <p:sp>
              <p:nvSpPr>
                <p:cNvPr id="339" name="Google Shape;3189;p41"/>
                <p:cNvSpPr/>
                <p:nvPr/>
              </p:nvSpPr>
              <p:spPr>
                <a:xfrm>
                  <a:off x="6004369" y="3448313"/>
                  <a:ext cx="82742" cy="3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7" extrusionOk="0">
                      <a:moveTo>
                        <a:pt x="30099" y="276"/>
                      </a:moveTo>
                      <a:cubicBezTo>
                        <a:pt x="22765" y="943"/>
                        <a:pt x="15430" y="2943"/>
                        <a:pt x="9716" y="6753"/>
                      </a:cubicBezTo>
                      <a:cubicBezTo>
                        <a:pt x="4000" y="10563"/>
                        <a:pt x="0" y="16278"/>
                        <a:pt x="0" y="22279"/>
                      </a:cubicBezTo>
                      <a:cubicBezTo>
                        <a:pt x="0" y="28280"/>
                        <a:pt x="4572" y="34281"/>
                        <a:pt x="11525" y="36376"/>
                      </a:cubicBezTo>
                      <a:cubicBezTo>
                        <a:pt x="17145" y="37995"/>
                        <a:pt x="23336" y="36948"/>
                        <a:pt x="28861" y="35138"/>
                      </a:cubicBezTo>
                      <a:cubicBezTo>
                        <a:pt x="34290" y="33233"/>
                        <a:pt x="39338" y="30566"/>
                        <a:pt x="44768" y="28661"/>
                      </a:cubicBezTo>
                      <a:cubicBezTo>
                        <a:pt x="54293" y="25327"/>
                        <a:pt x="63818" y="25041"/>
                        <a:pt x="73914" y="25994"/>
                      </a:cubicBezTo>
                      <a:cubicBezTo>
                        <a:pt x="84677" y="27042"/>
                        <a:pt x="84963" y="22470"/>
                        <a:pt x="78200" y="16183"/>
                      </a:cubicBezTo>
                      <a:cubicBezTo>
                        <a:pt x="66580" y="4944"/>
                        <a:pt x="48101" y="-1438"/>
                        <a:pt x="30099" y="27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190;p41"/>
                <p:cNvGrpSpPr/>
                <p:nvPr/>
              </p:nvGrpSpPr>
              <p:grpSpPr>
                <a:xfrm>
                  <a:off x="6068472" y="3408387"/>
                  <a:ext cx="221087" cy="95066"/>
                  <a:chOff x="6068472" y="3408387"/>
                  <a:chExt cx="221087" cy="95066"/>
                </a:xfrm>
              </p:grpSpPr>
              <p:sp>
                <p:nvSpPr>
                  <p:cNvPr id="341" name="Google Shape;3191;p41"/>
                  <p:cNvSpPr/>
                  <p:nvPr/>
                </p:nvSpPr>
                <p:spPr>
                  <a:xfrm>
                    <a:off x="6212622" y="3408387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7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7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7"/>
                        </a:cubicBezTo>
                        <a:cubicBezTo>
                          <a:pt x="5964" y="18676"/>
                          <a:pt x="19394" y="6484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192;p41"/>
                  <p:cNvSpPr/>
                  <p:nvPr/>
                </p:nvSpPr>
                <p:spPr>
                  <a:xfrm>
                    <a:off x="6068472" y="3435445"/>
                    <a:ext cx="160400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0" h="68008" extrusionOk="0">
                        <a:moveTo>
                          <a:pt x="73343" y="68009"/>
                        </a:moveTo>
                        <a:cubicBezTo>
                          <a:pt x="62008" y="68009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099" y="54674"/>
                          <a:pt x="29527" y="50864"/>
                        </a:cubicBezTo>
                        <a:cubicBezTo>
                          <a:pt x="27908" y="49530"/>
                          <a:pt x="26194" y="48101"/>
                          <a:pt x="24574" y="46768"/>
                        </a:cubicBezTo>
                        <a:cubicBezTo>
                          <a:pt x="17240" y="41053"/>
                          <a:pt x="10858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3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0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0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7" y="26956"/>
                          <a:pt x="143065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3" y="66389"/>
                        </a:cubicBezTo>
                        <a:cubicBezTo>
                          <a:pt x="85725" y="67532"/>
                          <a:pt x="79248" y="68009"/>
                          <a:pt x="73343" y="68009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29" name="Google Shape;3193;p41"/>
              <p:cNvSpPr/>
              <p:nvPr/>
            </p:nvSpPr>
            <p:spPr>
              <a:xfrm>
                <a:off x="6147816" y="3496341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6" y="50102"/>
                      <a:pt x="35623" y="102013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0" name="Google Shape;3194;p41"/>
              <p:cNvSpPr/>
              <p:nvPr/>
            </p:nvSpPr>
            <p:spPr>
              <a:xfrm>
                <a:off x="6069044" y="3592639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5"/>
                      <a:pt x="0" y="61531"/>
                    </a:cubicBezTo>
                    <a:lnTo>
                      <a:pt x="9144" y="58769"/>
                    </a:lnTo>
                    <a:cubicBezTo>
                      <a:pt x="15812" y="80391"/>
                      <a:pt x="38481" y="96012"/>
                      <a:pt x="61151" y="94393"/>
                    </a:cubicBezTo>
                    <a:cubicBezTo>
                      <a:pt x="83629" y="92869"/>
                      <a:pt x="104108" y="74104"/>
                      <a:pt x="107633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7" y="65818"/>
                    </a:cubicBezTo>
                    <a:cubicBezTo>
                      <a:pt x="202978" y="54673"/>
                      <a:pt x="214217" y="26003"/>
                      <a:pt x="205931" y="3239"/>
                    </a:cubicBezTo>
                    <a:lnTo>
                      <a:pt x="214884" y="0"/>
                    </a:lnTo>
                    <a:cubicBezTo>
                      <a:pt x="224885" y="27527"/>
                      <a:pt x="211836" y="60770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3918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31" name="Google Shape;3195;p41"/>
              <p:cNvGrpSpPr/>
              <p:nvPr/>
            </p:nvGrpSpPr>
            <p:grpSpPr>
              <a:xfrm>
                <a:off x="6256020" y="3057620"/>
                <a:ext cx="238450" cy="154768"/>
                <a:chOff x="6256020" y="3057620"/>
                <a:chExt cx="238450" cy="154768"/>
              </a:xfrm>
            </p:grpSpPr>
            <p:sp>
              <p:nvSpPr>
                <p:cNvPr id="336" name="Google Shape;3196;p41"/>
                <p:cNvSpPr/>
                <p:nvPr/>
              </p:nvSpPr>
              <p:spPr>
                <a:xfrm>
                  <a:off x="6436042" y="3057620"/>
                  <a:ext cx="32099" cy="51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51256" extrusionOk="0">
                      <a:moveTo>
                        <a:pt x="0" y="51245"/>
                      </a:moveTo>
                      <a:cubicBezTo>
                        <a:pt x="8858" y="44387"/>
                        <a:pt x="14859" y="37148"/>
                        <a:pt x="19336" y="28670"/>
                      </a:cubicBezTo>
                      <a:cubicBezTo>
                        <a:pt x="23813" y="20193"/>
                        <a:pt x="26480" y="11144"/>
                        <a:pt x="27242" y="0"/>
                      </a:cubicBezTo>
                      <a:cubicBezTo>
                        <a:pt x="30671" y="4572"/>
                        <a:pt x="32099" y="10478"/>
                        <a:pt x="32099" y="16288"/>
                      </a:cubicBezTo>
                      <a:cubicBezTo>
                        <a:pt x="32099" y="22193"/>
                        <a:pt x="30385" y="27908"/>
                        <a:pt x="27718" y="33147"/>
                      </a:cubicBezTo>
                      <a:cubicBezTo>
                        <a:pt x="24860" y="38291"/>
                        <a:pt x="21050" y="42863"/>
                        <a:pt x="16193" y="46196"/>
                      </a:cubicBezTo>
                      <a:cubicBezTo>
                        <a:pt x="11430" y="49340"/>
                        <a:pt x="5715" y="51435"/>
                        <a:pt x="0" y="5124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197;p41"/>
                <p:cNvSpPr/>
                <p:nvPr/>
              </p:nvSpPr>
              <p:spPr>
                <a:xfrm>
                  <a:off x="6442138" y="3082766"/>
                  <a:ext cx="52332" cy="5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53245" extrusionOk="0">
                      <a:moveTo>
                        <a:pt x="0" y="49340"/>
                      </a:moveTo>
                      <a:cubicBezTo>
                        <a:pt x="7239" y="49149"/>
                        <a:pt x="13716" y="47816"/>
                        <a:pt x="19622" y="45529"/>
                      </a:cubicBezTo>
                      <a:cubicBezTo>
                        <a:pt x="25527" y="43148"/>
                        <a:pt x="30861" y="39815"/>
                        <a:pt x="34957" y="35338"/>
                      </a:cubicBezTo>
                      <a:cubicBezTo>
                        <a:pt x="39243" y="31051"/>
                        <a:pt x="42386" y="25622"/>
                        <a:pt x="44672" y="19717"/>
                      </a:cubicBezTo>
                      <a:cubicBezTo>
                        <a:pt x="46863" y="13716"/>
                        <a:pt x="48006" y="7239"/>
                        <a:pt x="48006" y="0"/>
                      </a:cubicBezTo>
                      <a:cubicBezTo>
                        <a:pt x="51911" y="6191"/>
                        <a:pt x="53054" y="14002"/>
                        <a:pt x="51911" y="21526"/>
                      </a:cubicBezTo>
                      <a:cubicBezTo>
                        <a:pt x="50864" y="29051"/>
                        <a:pt x="47244" y="36290"/>
                        <a:pt x="41815" y="42005"/>
                      </a:cubicBezTo>
                      <a:cubicBezTo>
                        <a:pt x="36290" y="47530"/>
                        <a:pt x="29147" y="51340"/>
                        <a:pt x="21622" y="52673"/>
                      </a:cubicBezTo>
                      <a:cubicBezTo>
                        <a:pt x="14192" y="54007"/>
                        <a:pt x="6287" y="53054"/>
                        <a:pt x="0" y="4934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198;p41"/>
                <p:cNvSpPr/>
                <p:nvPr/>
              </p:nvSpPr>
              <p:spPr>
                <a:xfrm>
                  <a:off x="6256020" y="3075034"/>
                  <a:ext cx="197885" cy="137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5" h="137354" extrusionOk="0">
                      <a:moveTo>
                        <a:pt x="54197" y="129842"/>
                      </a:moveTo>
                      <a:cubicBezTo>
                        <a:pt x="87249" y="143177"/>
                        <a:pt x="129159" y="138796"/>
                        <a:pt x="159448" y="116412"/>
                      </a:cubicBezTo>
                      <a:cubicBezTo>
                        <a:pt x="189643" y="94028"/>
                        <a:pt x="205454" y="53642"/>
                        <a:pt x="194310" y="20876"/>
                      </a:cubicBezTo>
                      <a:cubicBezTo>
                        <a:pt x="190309" y="9065"/>
                        <a:pt x="179451" y="-3031"/>
                        <a:pt x="166497" y="683"/>
                      </a:cubicBezTo>
                      <a:cubicBezTo>
                        <a:pt x="156686" y="3446"/>
                        <a:pt x="151067" y="14114"/>
                        <a:pt x="150304" y="23639"/>
                      </a:cubicBezTo>
                      <a:cubicBezTo>
                        <a:pt x="149447" y="33259"/>
                        <a:pt x="152114" y="42498"/>
                        <a:pt x="152400" y="52023"/>
                      </a:cubicBezTo>
                      <a:cubicBezTo>
                        <a:pt x="152971" y="71835"/>
                        <a:pt x="142494" y="92409"/>
                        <a:pt x="125540" y="104982"/>
                      </a:cubicBezTo>
                      <a:cubicBezTo>
                        <a:pt x="108585" y="117555"/>
                        <a:pt x="85534" y="121841"/>
                        <a:pt x="66199" y="116031"/>
                      </a:cubicBezTo>
                      <a:cubicBezTo>
                        <a:pt x="37052" y="107173"/>
                        <a:pt x="24955" y="86599"/>
                        <a:pt x="0" y="64310"/>
                      </a:cubicBezTo>
                      <a:cubicBezTo>
                        <a:pt x="4000" y="90790"/>
                        <a:pt x="32956" y="121270"/>
                        <a:pt x="54197" y="12984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32" name="Google Shape;3199;p41"/>
              <p:cNvGrpSpPr/>
              <p:nvPr/>
            </p:nvGrpSpPr>
            <p:grpSpPr>
              <a:xfrm>
                <a:off x="5629368" y="3222879"/>
                <a:ext cx="234073" cy="127502"/>
                <a:chOff x="5629368" y="3222879"/>
                <a:chExt cx="234073" cy="127502"/>
              </a:xfrm>
            </p:grpSpPr>
            <p:sp>
              <p:nvSpPr>
                <p:cNvPr id="333" name="Google Shape;3200;p41"/>
                <p:cNvSpPr/>
                <p:nvPr/>
              </p:nvSpPr>
              <p:spPr>
                <a:xfrm>
                  <a:off x="5639076" y="3260217"/>
                  <a:ext cx="50015" cy="3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5" h="33785" extrusionOk="0">
                      <a:moveTo>
                        <a:pt x="50016" y="29718"/>
                      </a:moveTo>
                      <a:cubicBezTo>
                        <a:pt x="45253" y="32861"/>
                        <a:pt x="39348" y="34100"/>
                        <a:pt x="33538" y="33718"/>
                      </a:cubicBezTo>
                      <a:cubicBezTo>
                        <a:pt x="27727" y="33433"/>
                        <a:pt x="22012" y="31432"/>
                        <a:pt x="16869" y="28575"/>
                      </a:cubicBezTo>
                      <a:cubicBezTo>
                        <a:pt x="11916" y="25527"/>
                        <a:pt x="7439" y="21431"/>
                        <a:pt x="4391" y="16383"/>
                      </a:cubicBezTo>
                      <a:cubicBezTo>
                        <a:pt x="1343" y="11430"/>
                        <a:pt x="-467" y="5620"/>
                        <a:pt x="105" y="0"/>
                      </a:cubicBezTo>
                      <a:cubicBezTo>
                        <a:pt x="6582" y="9144"/>
                        <a:pt x="13440" y="15526"/>
                        <a:pt x="21727" y="20383"/>
                      </a:cubicBezTo>
                      <a:cubicBezTo>
                        <a:pt x="30013" y="25336"/>
                        <a:pt x="38872" y="28384"/>
                        <a:pt x="50016" y="2971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4" name="Google Shape;3201;p41"/>
                <p:cNvSpPr/>
                <p:nvPr/>
              </p:nvSpPr>
              <p:spPr>
                <a:xfrm>
                  <a:off x="5629368" y="3295650"/>
                  <a:ext cx="66581" cy="3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1" h="33819" extrusionOk="0">
                      <a:moveTo>
                        <a:pt x="66582" y="17335"/>
                      </a:moveTo>
                      <a:cubicBezTo>
                        <a:pt x="63153" y="23717"/>
                        <a:pt x="56866" y="28670"/>
                        <a:pt x="49818" y="31337"/>
                      </a:cubicBezTo>
                      <a:cubicBezTo>
                        <a:pt x="42769" y="34100"/>
                        <a:pt x="34673" y="34576"/>
                        <a:pt x="27053" y="32671"/>
                      </a:cubicBezTo>
                      <a:cubicBezTo>
                        <a:pt x="19433" y="30575"/>
                        <a:pt x="12670" y="26289"/>
                        <a:pt x="7813" y="20383"/>
                      </a:cubicBezTo>
                      <a:cubicBezTo>
                        <a:pt x="2955" y="14573"/>
                        <a:pt x="-93" y="7239"/>
                        <a:pt x="2" y="0"/>
                      </a:cubicBezTo>
                      <a:cubicBezTo>
                        <a:pt x="3717" y="6191"/>
                        <a:pt x="8098" y="11144"/>
                        <a:pt x="13051" y="15145"/>
                      </a:cubicBezTo>
                      <a:cubicBezTo>
                        <a:pt x="18004" y="19050"/>
                        <a:pt x="23529" y="22003"/>
                        <a:pt x="29434" y="23527"/>
                      </a:cubicBezTo>
                      <a:cubicBezTo>
                        <a:pt x="35245" y="25146"/>
                        <a:pt x="41531" y="25241"/>
                        <a:pt x="47818" y="24289"/>
                      </a:cubicBezTo>
                      <a:cubicBezTo>
                        <a:pt x="54104" y="23146"/>
                        <a:pt x="60295" y="20955"/>
                        <a:pt x="66582" y="1733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5" name="Google Shape;3202;p41"/>
                <p:cNvSpPr/>
                <p:nvPr/>
              </p:nvSpPr>
              <p:spPr>
                <a:xfrm>
                  <a:off x="5669441" y="3222879"/>
                  <a:ext cx="194000" cy="12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00" h="127502" extrusionOk="0">
                      <a:moveTo>
                        <a:pt x="177099" y="84106"/>
                      </a:moveTo>
                      <a:cubicBezTo>
                        <a:pt x="155763" y="112586"/>
                        <a:pt x="117567" y="130588"/>
                        <a:pt x="80134" y="127064"/>
                      </a:cubicBezTo>
                      <a:cubicBezTo>
                        <a:pt x="42701" y="123539"/>
                        <a:pt x="8316" y="97155"/>
                        <a:pt x="886" y="63341"/>
                      </a:cubicBezTo>
                      <a:cubicBezTo>
                        <a:pt x="-1781" y="51149"/>
                        <a:pt x="1267" y="35242"/>
                        <a:pt x="14221" y="31623"/>
                      </a:cubicBezTo>
                      <a:cubicBezTo>
                        <a:pt x="24032" y="28956"/>
                        <a:pt x="34319" y="35147"/>
                        <a:pt x="39939" y="42863"/>
                      </a:cubicBezTo>
                      <a:cubicBezTo>
                        <a:pt x="45558" y="50673"/>
                        <a:pt x="48130" y="60007"/>
                        <a:pt x="52893" y="68294"/>
                      </a:cubicBezTo>
                      <a:cubicBezTo>
                        <a:pt x="62703" y="85534"/>
                        <a:pt x="82230" y="97727"/>
                        <a:pt x="103280" y="99727"/>
                      </a:cubicBezTo>
                      <a:cubicBezTo>
                        <a:pt x="124330" y="101727"/>
                        <a:pt x="146238" y="93440"/>
                        <a:pt x="159763" y="78486"/>
                      </a:cubicBezTo>
                      <a:cubicBezTo>
                        <a:pt x="180051" y="55912"/>
                        <a:pt x="179766" y="31909"/>
                        <a:pt x="189672" y="0"/>
                      </a:cubicBezTo>
                      <a:cubicBezTo>
                        <a:pt x="199768" y="24765"/>
                        <a:pt x="190815" y="65818"/>
                        <a:pt x="177099" y="8410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1" name="Google Shape;3203;p41"/>
            <p:cNvSpPr/>
            <p:nvPr/>
          </p:nvSpPr>
          <p:spPr>
            <a:xfrm>
              <a:off x="5878921" y="2126292"/>
              <a:ext cx="110712" cy="620653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3204;p41"/>
            <p:cNvSpPr/>
            <p:nvPr/>
          </p:nvSpPr>
          <p:spPr>
            <a:xfrm>
              <a:off x="7193052" y="1737066"/>
              <a:ext cx="258170" cy="747655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3205;p41"/>
            <p:cNvSpPr/>
            <p:nvPr/>
          </p:nvSpPr>
          <p:spPr>
            <a:xfrm>
              <a:off x="5706630" y="654868"/>
              <a:ext cx="1637220" cy="1515022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3206;p41"/>
            <p:cNvSpPr/>
            <p:nvPr/>
          </p:nvSpPr>
          <p:spPr>
            <a:xfrm>
              <a:off x="5756814" y="1193845"/>
              <a:ext cx="1588941" cy="946167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3207;p41"/>
            <p:cNvSpPr/>
            <p:nvPr/>
          </p:nvSpPr>
          <p:spPr>
            <a:xfrm>
              <a:off x="6026659" y="732313"/>
              <a:ext cx="526827" cy="226314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3208;p41"/>
            <p:cNvSpPr/>
            <p:nvPr/>
          </p:nvSpPr>
          <p:spPr>
            <a:xfrm>
              <a:off x="5871114" y="884523"/>
              <a:ext cx="904970" cy="344995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7" name="Google Shape;3209;p41"/>
            <p:cNvGrpSpPr/>
            <p:nvPr/>
          </p:nvGrpSpPr>
          <p:grpSpPr>
            <a:xfrm>
              <a:off x="6630821" y="669255"/>
              <a:ext cx="413142" cy="597124"/>
              <a:chOff x="7000962" y="717705"/>
              <a:chExt cx="413142" cy="597124"/>
            </a:xfrm>
          </p:grpSpPr>
          <p:sp>
            <p:nvSpPr>
              <p:cNvPr id="323" name="Google Shape;3210;p41"/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11;p41"/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48" name="Google Shape;3212;p41"/>
            <p:cNvGrpSpPr/>
            <p:nvPr/>
          </p:nvGrpSpPr>
          <p:grpSpPr>
            <a:xfrm>
              <a:off x="5688458" y="895336"/>
              <a:ext cx="341449" cy="616312"/>
              <a:chOff x="6058599" y="943786"/>
              <a:chExt cx="341449" cy="616312"/>
            </a:xfrm>
          </p:grpSpPr>
          <p:sp>
            <p:nvSpPr>
              <p:cNvPr id="321" name="Google Shape;3213;p41"/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2" name="Google Shape;3214;p41"/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49" name="Google Shape;3215;p41"/>
            <p:cNvSpPr/>
            <p:nvPr/>
          </p:nvSpPr>
          <p:spPr>
            <a:xfrm>
              <a:off x="5743302" y="941248"/>
              <a:ext cx="177667" cy="43925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3216;p41"/>
            <p:cNvSpPr/>
            <p:nvPr/>
          </p:nvSpPr>
          <p:spPr>
            <a:xfrm>
              <a:off x="6749316" y="720134"/>
              <a:ext cx="215068" cy="427556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3217;p41"/>
            <p:cNvSpPr/>
            <p:nvPr/>
          </p:nvSpPr>
          <p:spPr>
            <a:xfrm>
              <a:off x="5919232" y="118227"/>
              <a:ext cx="664298" cy="669427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3218;p41"/>
            <p:cNvSpPr/>
            <p:nvPr/>
          </p:nvSpPr>
          <p:spPr>
            <a:xfrm>
              <a:off x="5777029" y="2602953"/>
              <a:ext cx="416500" cy="39295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3219;p41"/>
            <p:cNvSpPr/>
            <p:nvPr/>
          </p:nvSpPr>
          <p:spPr>
            <a:xfrm>
              <a:off x="7197834" y="2269478"/>
              <a:ext cx="454639" cy="430210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54" name="Google Shape;3220;p41"/>
            <p:cNvGrpSpPr/>
            <p:nvPr/>
          </p:nvGrpSpPr>
          <p:grpSpPr>
            <a:xfrm>
              <a:off x="4484915" y="3668514"/>
              <a:ext cx="1637231" cy="1359536"/>
              <a:chOff x="4225986" y="3693527"/>
              <a:chExt cx="1751424" cy="1454361"/>
            </a:xfrm>
          </p:grpSpPr>
          <p:sp>
            <p:nvSpPr>
              <p:cNvPr id="255" name="Google Shape;3221;p41"/>
              <p:cNvSpPr/>
              <p:nvPr/>
            </p:nvSpPr>
            <p:spPr>
              <a:xfrm>
                <a:off x="4596291" y="4631896"/>
                <a:ext cx="261562" cy="94602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6" name="Google Shape;3222;p41"/>
              <p:cNvSpPr/>
              <p:nvPr/>
            </p:nvSpPr>
            <p:spPr>
              <a:xfrm>
                <a:off x="5016732" y="4231406"/>
                <a:ext cx="272817" cy="129273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7" name="Google Shape;3223;p41"/>
              <p:cNvSpPr/>
              <p:nvPr/>
            </p:nvSpPr>
            <p:spPr>
              <a:xfrm>
                <a:off x="4365313" y="4553059"/>
                <a:ext cx="121708" cy="244880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8" name="Google Shape;3224;p41"/>
              <p:cNvSpPr/>
              <p:nvPr/>
            </p:nvSpPr>
            <p:spPr>
              <a:xfrm>
                <a:off x="4676798" y="4808632"/>
                <a:ext cx="120894" cy="235214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9" name="Google Shape;3225;p41"/>
              <p:cNvSpPr/>
              <p:nvPr/>
            </p:nvSpPr>
            <p:spPr>
              <a:xfrm>
                <a:off x="5027966" y="4906963"/>
                <a:ext cx="121130" cy="240924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0" name="Google Shape;3226;p41"/>
              <p:cNvSpPr/>
              <p:nvPr/>
            </p:nvSpPr>
            <p:spPr>
              <a:xfrm>
                <a:off x="5406402" y="4828518"/>
                <a:ext cx="124837" cy="228120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1" name="Google Shape;3227;p41"/>
              <p:cNvSpPr/>
              <p:nvPr/>
            </p:nvSpPr>
            <p:spPr>
              <a:xfrm>
                <a:off x="5667025" y="4567865"/>
                <a:ext cx="141978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2" name="Google Shape;3228;p41"/>
              <p:cNvSpPr/>
              <p:nvPr/>
            </p:nvSpPr>
            <p:spPr>
              <a:xfrm>
                <a:off x="5803590" y="4140723"/>
                <a:ext cx="173820" cy="207171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3" name="Google Shape;3229;p41"/>
              <p:cNvSpPr/>
              <p:nvPr/>
            </p:nvSpPr>
            <p:spPr>
              <a:xfrm>
                <a:off x="4227049" y="3693527"/>
                <a:ext cx="1585296" cy="1234555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4" name="Google Shape;3230;p41"/>
              <p:cNvSpPr/>
              <p:nvPr/>
            </p:nvSpPr>
            <p:spPr>
              <a:xfrm>
                <a:off x="4347995" y="3792636"/>
                <a:ext cx="1331427" cy="911934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5" name="Google Shape;3231;p41"/>
              <p:cNvGrpSpPr/>
              <p:nvPr/>
            </p:nvGrpSpPr>
            <p:grpSpPr>
              <a:xfrm>
                <a:off x="4404641" y="3832765"/>
                <a:ext cx="1224521" cy="778105"/>
                <a:chOff x="5061541" y="3523296"/>
                <a:chExt cx="1179238" cy="749331"/>
              </a:xfrm>
            </p:grpSpPr>
            <p:sp>
              <p:nvSpPr>
                <p:cNvPr id="318" name="Google Shape;3232;p41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9" name="Google Shape;3233;p41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34;p41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66" name="Google Shape;3235;p41"/>
              <p:cNvSpPr/>
              <p:nvPr/>
            </p:nvSpPr>
            <p:spPr>
              <a:xfrm>
                <a:off x="4491911" y="3870677"/>
                <a:ext cx="1023695" cy="635956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7" name="Google Shape;3236;p41"/>
              <p:cNvGrpSpPr/>
              <p:nvPr/>
            </p:nvGrpSpPr>
            <p:grpSpPr>
              <a:xfrm>
                <a:off x="4539328" y="3976989"/>
                <a:ext cx="934754" cy="511244"/>
                <a:chOff x="3639811" y="1037669"/>
                <a:chExt cx="3202308" cy="1751437"/>
              </a:xfrm>
            </p:grpSpPr>
            <p:sp>
              <p:nvSpPr>
                <p:cNvPr id="306" name="Google Shape;3237;p41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7" name="Google Shape;3238;p41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8" name="Google Shape;3239;p41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9" name="Google Shape;3240;p41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0" name="Google Shape;3241;p41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1" name="Google Shape;3242;p41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2" name="Google Shape;3243;p41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3" name="Google Shape;3244;p41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4" name="Google Shape;3245;p41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5" name="Google Shape;3246;p41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6" name="Google Shape;3247;p41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7" name="Google Shape;3248;p41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8" name="Google Shape;3249;p41"/>
              <p:cNvGrpSpPr/>
              <p:nvPr/>
            </p:nvGrpSpPr>
            <p:grpSpPr>
              <a:xfrm>
                <a:off x="4567809" y="3905183"/>
                <a:ext cx="917545" cy="583049"/>
                <a:chOff x="3737380" y="791674"/>
                <a:chExt cx="3143354" cy="1997427"/>
              </a:xfrm>
            </p:grpSpPr>
            <p:sp>
              <p:nvSpPr>
                <p:cNvPr id="294" name="Google Shape;3250;p41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5" name="Google Shape;3251;p41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6" name="Google Shape;3252;p41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7" name="Google Shape;3253;p41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8" name="Google Shape;3254;p41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9" name="Google Shape;3255;p41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0" name="Google Shape;3256;p41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1" name="Google Shape;3257;p41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2" name="Google Shape;3258;p41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3" name="Google Shape;3259;p41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4" name="Google Shape;3260;p41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5" name="Google Shape;3261;p41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9" name="Google Shape;3262;p41"/>
              <p:cNvGrpSpPr/>
              <p:nvPr/>
            </p:nvGrpSpPr>
            <p:grpSpPr>
              <a:xfrm>
                <a:off x="4330543" y="3940106"/>
                <a:ext cx="1446976" cy="916086"/>
                <a:chOff x="2924547" y="911317"/>
                <a:chExt cx="4957094" cy="3138355"/>
              </a:xfrm>
            </p:grpSpPr>
            <p:sp>
              <p:nvSpPr>
                <p:cNvPr id="286" name="Google Shape;3263;p41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7" name="Google Shape;3264;p41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8" name="Google Shape;3265;p41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9" name="Google Shape;3266;p41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0" name="Google Shape;3267;p41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1" name="Google Shape;3268;p41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2" name="Google Shape;3269;p41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3" name="Google Shape;3270;p41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70" name="Google Shape;3271;p41"/>
              <p:cNvGrpSpPr/>
              <p:nvPr/>
            </p:nvGrpSpPr>
            <p:grpSpPr>
              <a:xfrm>
                <a:off x="4266347" y="3788227"/>
                <a:ext cx="1534904" cy="1071862"/>
                <a:chOff x="2704627" y="391002"/>
                <a:chExt cx="5258323" cy="3672017"/>
              </a:xfrm>
            </p:grpSpPr>
            <p:sp>
              <p:nvSpPr>
                <p:cNvPr id="277" name="Google Shape;3272;p41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8" name="Google Shape;3273;p41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9" name="Google Shape;3274;p41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0" name="Google Shape;3275;p41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1" name="Google Shape;3276;p41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2" name="Google Shape;3277;p41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3" name="Google Shape;3278;p41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4" name="Google Shape;3279;p41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5" name="Google Shape;3280;p41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71" name="Google Shape;3281;p41"/>
              <p:cNvSpPr/>
              <p:nvPr/>
            </p:nvSpPr>
            <p:spPr>
              <a:xfrm>
                <a:off x="4512943" y="4692821"/>
                <a:ext cx="121658" cy="244979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2" name="Google Shape;3282;p41"/>
              <p:cNvSpPr/>
              <p:nvPr/>
            </p:nvSpPr>
            <p:spPr>
              <a:xfrm>
                <a:off x="4839822" y="4874113"/>
                <a:ext cx="121765" cy="245883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3" name="Google Shape;3283;p41"/>
              <p:cNvSpPr/>
              <p:nvPr/>
            </p:nvSpPr>
            <p:spPr>
              <a:xfrm>
                <a:off x="5215085" y="4889324"/>
                <a:ext cx="120894" cy="235726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4" name="Google Shape;3284;p41"/>
              <p:cNvSpPr/>
              <p:nvPr/>
            </p:nvSpPr>
            <p:spPr>
              <a:xfrm>
                <a:off x="5531424" y="4705221"/>
                <a:ext cx="121250" cy="247321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5" name="Google Shape;3285;p41"/>
              <p:cNvSpPr/>
              <p:nvPr/>
            </p:nvSpPr>
            <p:spPr>
              <a:xfrm>
                <a:off x="4225986" y="4431285"/>
                <a:ext cx="125662" cy="227339"/>
              </a:xfrm>
              <a:custGeom>
                <a:avLst/>
                <a:gdLst/>
                <a:ahLst/>
                <a:cxnLst/>
                <a:rect l="l" t="t" r="r" b="b"/>
                <a:pathLst>
                  <a:path w="120829" h="218595" extrusionOk="0">
                    <a:moveTo>
                      <a:pt x="11289" y="158324"/>
                    </a:moveTo>
                    <a:cubicBezTo>
                      <a:pt x="11670" y="158610"/>
                      <a:pt x="12051" y="158801"/>
                      <a:pt x="12432" y="158896"/>
                    </a:cubicBezTo>
                    <a:cubicBezTo>
                      <a:pt x="13766" y="159277"/>
                      <a:pt x="15385" y="158896"/>
                      <a:pt x="16242" y="157658"/>
                    </a:cubicBezTo>
                    <a:lnTo>
                      <a:pt x="40245" y="126511"/>
                    </a:lnTo>
                    <a:lnTo>
                      <a:pt x="13099" y="164706"/>
                    </a:lnTo>
                    <a:cubicBezTo>
                      <a:pt x="11956" y="166325"/>
                      <a:pt x="12337" y="168516"/>
                      <a:pt x="13956" y="169659"/>
                    </a:cubicBezTo>
                    <a:cubicBezTo>
                      <a:pt x="14242" y="169850"/>
                      <a:pt x="14623" y="170040"/>
                      <a:pt x="15004" y="170136"/>
                    </a:cubicBezTo>
                    <a:cubicBezTo>
                      <a:pt x="16433" y="170516"/>
                      <a:pt x="18052" y="170040"/>
                      <a:pt x="18909" y="168802"/>
                    </a:cubicBezTo>
                    <a:lnTo>
                      <a:pt x="43293" y="134512"/>
                    </a:lnTo>
                    <a:lnTo>
                      <a:pt x="526" y="206807"/>
                    </a:lnTo>
                    <a:cubicBezTo>
                      <a:pt x="-522" y="208521"/>
                      <a:pt x="50" y="210712"/>
                      <a:pt x="1764" y="211665"/>
                    </a:cubicBezTo>
                    <a:cubicBezTo>
                      <a:pt x="2050" y="211855"/>
                      <a:pt x="2336" y="211950"/>
                      <a:pt x="2526" y="212046"/>
                    </a:cubicBezTo>
                    <a:cubicBezTo>
                      <a:pt x="4050" y="212522"/>
                      <a:pt x="5765" y="211855"/>
                      <a:pt x="6622" y="210426"/>
                    </a:cubicBezTo>
                    <a:lnTo>
                      <a:pt x="45770" y="144228"/>
                    </a:lnTo>
                    <a:lnTo>
                      <a:pt x="17671" y="195948"/>
                    </a:lnTo>
                    <a:cubicBezTo>
                      <a:pt x="16718" y="197663"/>
                      <a:pt x="17385" y="199854"/>
                      <a:pt x="19100" y="200806"/>
                    </a:cubicBezTo>
                    <a:cubicBezTo>
                      <a:pt x="19290" y="200901"/>
                      <a:pt x="19576" y="200997"/>
                      <a:pt x="19766" y="201092"/>
                    </a:cubicBezTo>
                    <a:cubicBezTo>
                      <a:pt x="21386" y="201568"/>
                      <a:pt x="23100" y="200901"/>
                      <a:pt x="23957" y="199377"/>
                    </a:cubicBezTo>
                    <a:lnTo>
                      <a:pt x="43769" y="162897"/>
                    </a:lnTo>
                    <a:cubicBezTo>
                      <a:pt x="43674" y="163182"/>
                      <a:pt x="43484" y="163563"/>
                      <a:pt x="43388" y="163849"/>
                    </a:cubicBezTo>
                    <a:cubicBezTo>
                      <a:pt x="42531" y="165659"/>
                      <a:pt x="43388" y="167754"/>
                      <a:pt x="45198" y="168612"/>
                    </a:cubicBezTo>
                    <a:cubicBezTo>
                      <a:pt x="46913" y="169469"/>
                      <a:pt x="49103" y="168612"/>
                      <a:pt x="49961" y="166802"/>
                    </a:cubicBezTo>
                    <a:cubicBezTo>
                      <a:pt x="52056" y="162230"/>
                      <a:pt x="54247" y="156229"/>
                      <a:pt x="56533" y="149847"/>
                    </a:cubicBezTo>
                    <a:cubicBezTo>
                      <a:pt x="60057" y="140227"/>
                      <a:pt x="64248" y="128892"/>
                      <a:pt x="69296" y="119082"/>
                    </a:cubicBezTo>
                    <a:lnTo>
                      <a:pt x="47579" y="178041"/>
                    </a:lnTo>
                    <a:cubicBezTo>
                      <a:pt x="46913" y="179851"/>
                      <a:pt x="47865" y="181947"/>
                      <a:pt x="49675" y="182613"/>
                    </a:cubicBezTo>
                    <a:cubicBezTo>
                      <a:pt x="49770" y="182613"/>
                      <a:pt x="49865" y="182708"/>
                      <a:pt x="49865" y="182708"/>
                    </a:cubicBezTo>
                    <a:cubicBezTo>
                      <a:pt x="51675" y="183280"/>
                      <a:pt x="53580" y="182328"/>
                      <a:pt x="54247" y="180518"/>
                    </a:cubicBezTo>
                    <a:lnTo>
                      <a:pt x="65391" y="150228"/>
                    </a:lnTo>
                    <a:lnTo>
                      <a:pt x="50627" y="204711"/>
                    </a:lnTo>
                    <a:cubicBezTo>
                      <a:pt x="50151" y="206616"/>
                      <a:pt x="51199" y="208521"/>
                      <a:pt x="53104" y="209093"/>
                    </a:cubicBezTo>
                    <a:cubicBezTo>
                      <a:pt x="53104" y="209093"/>
                      <a:pt x="53199" y="209093"/>
                      <a:pt x="53199" y="209093"/>
                    </a:cubicBezTo>
                    <a:cubicBezTo>
                      <a:pt x="55104" y="209569"/>
                      <a:pt x="57104" y="208521"/>
                      <a:pt x="57581" y="206616"/>
                    </a:cubicBezTo>
                    <a:lnTo>
                      <a:pt x="79869" y="124035"/>
                    </a:lnTo>
                    <a:cubicBezTo>
                      <a:pt x="77393" y="135655"/>
                      <a:pt x="74345" y="147466"/>
                      <a:pt x="71297" y="158991"/>
                    </a:cubicBezTo>
                    <a:cubicBezTo>
                      <a:pt x="68725" y="168802"/>
                      <a:pt x="66153" y="178422"/>
                      <a:pt x="64058" y="187852"/>
                    </a:cubicBezTo>
                    <a:cubicBezTo>
                      <a:pt x="63677" y="189662"/>
                      <a:pt x="64724" y="191567"/>
                      <a:pt x="66534" y="192043"/>
                    </a:cubicBezTo>
                    <a:cubicBezTo>
                      <a:pt x="66629" y="192043"/>
                      <a:pt x="66725" y="192043"/>
                      <a:pt x="66725" y="192138"/>
                    </a:cubicBezTo>
                    <a:cubicBezTo>
                      <a:pt x="68630" y="192615"/>
                      <a:pt x="70535" y="191376"/>
                      <a:pt x="71011" y="189471"/>
                    </a:cubicBezTo>
                    <a:cubicBezTo>
                      <a:pt x="73106" y="180137"/>
                      <a:pt x="75678" y="170516"/>
                      <a:pt x="78250" y="160801"/>
                    </a:cubicBezTo>
                    <a:cubicBezTo>
                      <a:pt x="80441" y="152419"/>
                      <a:pt x="82631" y="144037"/>
                      <a:pt x="84632" y="135560"/>
                    </a:cubicBezTo>
                    <a:lnTo>
                      <a:pt x="67106" y="214236"/>
                    </a:lnTo>
                    <a:cubicBezTo>
                      <a:pt x="66725" y="216046"/>
                      <a:pt x="67772" y="217951"/>
                      <a:pt x="69582" y="218427"/>
                    </a:cubicBezTo>
                    <a:cubicBezTo>
                      <a:pt x="69677" y="218427"/>
                      <a:pt x="69773" y="218523"/>
                      <a:pt x="69868" y="218523"/>
                    </a:cubicBezTo>
                    <a:cubicBezTo>
                      <a:pt x="71773" y="218904"/>
                      <a:pt x="73678" y="217761"/>
                      <a:pt x="74154" y="215856"/>
                    </a:cubicBezTo>
                    <a:lnTo>
                      <a:pt x="85584" y="164516"/>
                    </a:lnTo>
                    <a:lnTo>
                      <a:pt x="82822" y="198806"/>
                    </a:lnTo>
                    <a:cubicBezTo>
                      <a:pt x="82727" y="200520"/>
                      <a:pt x="83774" y="202044"/>
                      <a:pt x="85394" y="202521"/>
                    </a:cubicBezTo>
                    <a:cubicBezTo>
                      <a:pt x="85584" y="202616"/>
                      <a:pt x="85870" y="202616"/>
                      <a:pt x="86156" y="202616"/>
                    </a:cubicBezTo>
                    <a:cubicBezTo>
                      <a:pt x="88156" y="202806"/>
                      <a:pt x="89870" y="201282"/>
                      <a:pt x="89966" y="199377"/>
                    </a:cubicBezTo>
                    <a:lnTo>
                      <a:pt x="94633" y="141465"/>
                    </a:lnTo>
                    <a:lnTo>
                      <a:pt x="96728" y="201187"/>
                    </a:lnTo>
                    <a:cubicBezTo>
                      <a:pt x="96824" y="202806"/>
                      <a:pt x="97871" y="204045"/>
                      <a:pt x="99300" y="204521"/>
                    </a:cubicBezTo>
                    <a:cubicBezTo>
                      <a:pt x="99681" y="204616"/>
                      <a:pt x="100062" y="204711"/>
                      <a:pt x="100443" y="204711"/>
                    </a:cubicBezTo>
                    <a:cubicBezTo>
                      <a:pt x="102443" y="204616"/>
                      <a:pt x="103967" y="202997"/>
                      <a:pt x="103872" y="200997"/>
                    </a:cubicBezTo>
                    <a:lnTo>
                      <a:pt x="101586" y="135274"/>
                    </a:lnTo>
                    <a:cubicBezTo>
                      <a:pt x="101967" y="136893"/>
                      <a:pt x="102253" y="138513"/>
                      <a:pt x="102634" y="140132"/>
                    </a:cubicBezTo>
                    <a:cubicBezTo>
                      <a:pt x="106444" y="157848"/>
                      <a:pt x="110254" y="176136"/>
                      <a:pt x="113016" y="194615"/>
                    </a:cubicBezTo>
                    <a:cubicBezTo>
                      <a:pt x="113302" y="196520"/>
                      <a:pt x="115112" y="197949"/>
                      <a:pt x="117112" y="197663"/>
                    </a:cubicBezTo>
                    <a:cubicBezTo>
                      <a:pt x="119017" y="197377"/>
                      <a:pt x="120446" y="195567"/>
                      <a:pt x="120160" y="193567"/>
                    </a:cubicBezTo>
                    <a:cubicBezTo>
                      <a:pt x="117398" y="174898"/>
                      <a:pt x="113492" y="156515"/>
                      <a:pt x="109682" y="138703"/>
                    </a:cubicBezTo>
                    <a:cubicBezTo>
                      <a:pt x="107111" y="126511"/>
                      <a:pt x="104539" y="113938"/>
                      <a:pt x="102253" y="101365"/>
                    </a:cubicBezTo>
                    <a:cubicBezTo>
                      <a:pt x="110254" y="97555"/>
                      <a:pt x="116731" y="90602"/>
                      <a:pt x="119493" y="81458"/>
                    </a:cubicBezTo>
                    <a:cubicBezTo>
                      <a:pt x="124065" y="66027"/>
                      <a:pt x="116540" y="50025"/>
                      <a:pt x="102539" y="43263"/>
                    </a:cubicBezTo>
                    <a:lnTo>
                      <a:pt x="113111" y="4496"/>
                    </a:lnTo>
                    <a:cubicBezTo>
                      <a:pt x="113588" y="2591"/>
                      <a:pt x="112540" y="686"/>
                      <a:pt x="110635" y="114"/>
                    </a:cubicBezTo>
                    <a:cubicBezTo>
                      <a:pt x="108730" y="-362"/>
                      <a:pt x="106730" y="686"/>
                      <a:pt x="106253" y="2591"/>
                    </a:cubicBezTo>
                    <a:lnTo>
                      <a:pt x="95776" y="40881"/>
                    </a:lnTo>
                    <a:cubicBezTo>
                      <a:pt x="79298" y="37071"/>
                      <a:pt x="62534" y="46596"/>
                      <a:pt x="57676" y="62979"/>
                    </a:cubicBezTo>
                    <a:cubicBezTo>
                      <a:pt x="55009" y="71838"/>
                      <a:pt x="56438" y="80982"/>
                      <a:pt x="60819" y="88411"/>
                    </a:cubicBezTo>
                    <a:lnTo>
                      <a:pt x="10813" y="153467"/>
                    </a:lnTo>
                    <a:cubicBezTo>
                      <a:pt x="9479" y="154800"/>
                      <a:pt x="9765" y="157086"/>
                      <a:pt x="11289" y="158324"/>
                    </a:cubicBezTo>
                    <a:close/>
                    <a:moveTo>
                      <a:pt x="90156" y="108414"/>
                    </a:moveTo>
                    <a:lnTo>
                      <a:pt x="89775" y="112795"/>
                    </a:lnTo>
                    <a:lnTo>
                      <a:pt x="87394" y="123463"/>
                    </a:lnTo>
                    <a:cubicBezTo>
                      <a:pt x="88442" y="118415"/>
                      <a:pt x="89394" y="113462"/>
                      <a:pt x="90156" y="108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6" name="Google Shape;3286;p41"/>
              <p:cNvSpPr/>
              <p:nvPr/>
            </p:nvSpPr>
            <p:spPr>
              <a:xfrm>
                <a:off x="5753967" y="4336930"/>
                <a:ext cx="124898" cy="247861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397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73" flipH="1">
            <a:off x="2473751" y="-313644"/>
            <a:ext cx="2344706" cy="1000310"/>
          </a:xfrm>
          <a:prstGeom prst="rect">
            <a:avLst/>
          </a:prstGeom>
        </p:spPr>
      </p:pic>
      <p:pic>
        <p:nvPicPr>
          <p:cNvPr id="398" name="Picture 397" descr="Shape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>
            <a:fillRect/>
          </a:stretch>
        </p:blipFill>
        <p:spPr>
          <a:xfrm rot="1187166">
            <a:off x="8851355" y="-622646"/>
            <a:ext cx="3649409" cy="3027614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1" y="32152"/>
            <a:ext cx="3052295" cy="14955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37" grpId="0"/>
      <p:bldP spid="138" grpId="0"/>
      <p:bldP spid="139" grpId="0"/>
      <p:bldP spid="140" grpId="0"/>
      <p:bldP spid="177" grpId="0" animBg="1"/>
      <p:bldP spid="178" grpId="0" animBg="1"/>
      <p:bldP spid="179" grpId="0" animBg="1"/>
      <p:bldP spid="180" grpId="0" animBg="1"/>
      <p:bldP spid="193" grpId="0"/>
      <p:bldP spid="194" grpId="0"/>
      <p:bldP spid="195" grpId="0"/>
      <p:bldP spid="19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A1FD6B7-7A83-E3CF-91FC-647231A65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BACF602-A483-AC07-FCE2-DECD182A75EC}"/>
              </a:ext>
            </a:extLst>
          </p:cNvPr>
          <p:cNvSpPr/>
          <p:nvPr/>
        </p:nvSpPr>
        <p:spPr>
          <a:xfrm>
            <a:off x="5050747" y="505330"/>
            <a:ext cx="6851972" cy="3039253"/>
          </a:xfrm>
          <a:custGeom>
            <a:avLst/>
            <a:gdLst>
              <a:gd name="connsiteX0" fmla="*/ 0 w 6851972"/>
              <a:gd name="connsiteY0" fmla="*/ 506552 h 3039253"/>
              <a:gd name="connsiteX1" fmla="*/ 506552 w 6851972"/>
              <a:gd name="connsiteY1" fmla="*/ 0 h 3039253"/>
              <a:gd name="connsiteX2" fmla="*/ 1141995 w 6851972"/>
              <a:gd name="connsiteY2" fmla="*/ 0 h 3039253"/>
              <a:gd name="connsiteX3" fmla="*/ 1141995 w 6851972"/>
              <a:gd name="connsiteY3" fmla="*/ 0 h 3039253"/>
              <a:gd name="connsiteX4" fmla="*/ 2854988 w 6851972"/>
              <a:gd name="connsiteY4" fmla="*/ 0 h 3039253"/>
              <a:gd name="connsiteX5" fmla="*/ 6345420 w 6851972"/>
              <a:gd name="connsiteY5" fmla="*/ 0 h 3039253"/>
              <a:gd name="connsiteX6" fmla="*/ 6851972 w 6851972"/>
              <a:gd name="connsiteY6" fmla="*/ 506552 h 3039253"/>
              <a:gd name="connsiteX7" fmla="*/ 6851972 w 6851972"/>
              <a:gd name="connsiteY7" fmla="*/ 1772898 h 3039253"/>
              <a:gd name="connsiteX8" fmla="*/ 6851972 w 6851972"/>
              <a:gd name="connsiteY8" fmla="*/ 1772898 h 3039253"/>
              <a:gd name="connsiteX9" fmla="*/ 6851972 w 6851972"/>
              <a:gd name="connsiteY9" fmla="*/ 2532711 h 3039253"/>
              <a:gd name="connsiteX10" fmla="*/ 6851972 w 6851972"/>
              <a:gd name="connsiteY10" fmla="*/ 2532701 h 3039253"/>
              <a:gd name="connsiteX11" fmla="*/ 6345420 w 6851972"/>
              <a:gd name="connsiteY11" fmla="*/ 3039253 h 3039253"/>
              <a:gd name="connsiteX12" fmla="*/ 2854988 w 6851972"/>
              <a:gd name="connsiteY12" fmla="*/ 3039253 h 3039253"/>
              <a:gd name="connsiteX13" fmla="*/ 1141995 w 6851972"/>
              <a:gd name="connsiteY13" fmla="*/ 3039253 h 3039253"/>
              <a:gd name="connsiteX14" fmla="*/ 1141995 w 6851972"/>
              <a:gd name="connsiteY14" fmla="*/ 3039253 h 3039253"/>
              <a:gd name="connsiteX15" fmla="*/ 506552 w 6851972"/>
              <a:gd name="connsiteY15" fmla="*/ 3039253 h 3039253"/>
              <a:gd name="connsiteX16" fmla="*/ 0 w 6851972"/>
              <a:gd name="connsiteY16" fmla="*/ 2532701 h 3039253"/>
              <a:gd name="connsiteX17" fmla="*/ 0 w 6851972"/>
              <a:gd name="connsiteY17" fmla="*/ 2532711 h 3039253"/>
              <a:gd name="connsiteX18" fmla="*/ -588036 w 6851972"/>
              <a:gd name="connsiteY18" fmla="*/ 2986856 h 3039253"/>
              <a:gd name="connsiteX19" fmla="*/ 0 w 6851972"/>
              <a:gd name="connsiteY19" fmla="*/ 1772898 h 3039253"/>
              <a:gd name="connsiteX20" fmla="*/ 0 w 6851972"/>
              <a:gd name="connsiteY20" fmla="*/ 506552 h 303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51972" h="3039253" fill="none" extrusionOk="0">
                <a:moveTo>
                  <a:pt x="0" y="506552"/>
                </a:moveTo>
                <a:cubicBezTo>
                  <a:pt x="-29726" y="208647"/>
                  <a:pt x="230809" y="6203"/>
                  <a:pt x="506552" y="0"/>
                </a:cubicBezTo>
                <a:cubicBezTo>
                  <a:pt x="724881" y="-20888"/>
                  <a:pt x="956998" y="21753"/>
                  <a:pt x="1141995" y="0"/>
                </a:cubicBezTo>
                <a:lnTo>
                  <a:pt x="1141995" y="0"/>
                </a:lnTo>
                <a:cubicBezTo>
                  <a:pt x="1874978" y="-635"/>
                  <a:pt x="2482067" y="51602"/>
                  <a:pt x="2854988" y="0"/>
                </a:cubicBezTo>
                <a:cubicBezTo>
                  <a:pt x="3672295" y="-167629"/>
                  <a:pt x="5107414" y="-24710"/>
                  <a:pt x="6345420" y="0"/>
                </a:cubicBezTo>
                <a:cubicBezTo>
                  <a:pt x="6641192" y="-3895"/>
                  <a:pt x="6851882" y="237827"/>
                  <a:pt x="6851972" y="506552"/>
                </a:cubicBezTo>
                <a:cubicBezTo>
                  <a:pt x="6851509" y="707795"/>
                  <a:pt x="6890356" y="1636656"/>
                  <a:pt x="6851972" y="1772898"/>
                </a:cubicBezTo>
                <a:lnTo>
                  <a:pt x="6851972" y="1772898"/>
                </a:lnTo>
                <a:cubicBezTo>
                  <a:pt x="6795998" y="2037592"/>
                  <a:pt x="6874102" y="2174552"/>
                  <a:pt x="6851972" y="2532711"/>
                </a:cubicBezTo>
                <a:cubicBezTo>
                  <a:pt x="6851971" y="2532707"/>
                  <a:pt x="6851972" y="2532702"/>
                  <a:pt x="6851972" y="2532701"/>
                </a:cubicBezTo>
                <a:cubicBezTo>
                  <a:pt x="6835386" y="2770304"/>
                  <a:pt x="6646174" y="3016818"/>
                  <a:pt x="6345420" y="3039253"/>
                </a:cubicBezTo>
                <a:cubicBezTo>
                  <a:pt x="5669660" y="3040122"/>
                  <a:pt x="4407028" y="3141813"/>
                  <a:pt x="2854988" y="3039253"/>
                </a:cubicBezTo>
                <a:cubicBezTo>
                  <a:pt x="2673705" y="2899987"/>
                  <a:pt x="1742122" y="2973501"/>
                  <a:pt x="1141995" y="3039253"/>
                </a:cubicBezTo>
                <a:lnTo>
                  <a:pt x="1141995" y="3039253"/>
                </a:lnTo>
                <a:cubicBezTo>
                  <a:pt x="896004" y="3061571"/>
                  <a:pt x="695793" y="3005059"/>
                  <a:pt x="506552" y="3039253"/>
                </a:cubicBezTo>
                <a:cubicBezTo>
                  <a:pt x="223970" y="3037420"/>
                  <a:pt x="27971" y="2799840"/>
                  <a:pt x="0" y="2532701"/>
                </a:cubicBezTo>
                <a:cubicBezTo>
                  <a:pt x="0" y="2532706"/>
                  <a:pt x="0" y="2532709"/>
                  <a:pt x="0" y="2532711"/>
                </a:cubicBezTo>
                <a:cubicBezTo>
                  <a:pt x="-232361" y="2724222"/>
                  <a:pt x="-454997" y="2947104"/>
                  <a:pt x="-588036" y="2986856"/>
                </a:cubicBezTo>
                <a:cubicBezTo>
                  <a:pt x="-596342" y="2726047"/>
                  <a:pt x="-144551" y="1950241"/>
                  <a:pt x="0" y="1772898"/>
                </a:cubicBezTo>
                <a:cubicBezTo>
                  <a:pt x="45094" y="1321345"/>
                  <a:pt x="9838" y="906904"/>
                  <a:pt x="0" y="506552"/>
                </a:cubicBezTo>
                <a:close/>
              </a:path>
              <a:path w="6851972" h="3039253" stroke="0" extrusionOk="0">
                <a:moveTo>
                  <a:pt x="0" y="506552"/>
                </a:moveTo>
                <a:cubicBezTo>
                  <a:pt x="-2360" y="230826"/>
                  <a:pt x="237285" y="-7097"/>
                  <a:pt x="506552" y="0"/>
                </a:cubicBezTo>
                <a:cubicBezTo>
                  <a:pt x="728942" y="-7415"/>
                  <a:pt x="970772" y="-40930"/>
                  <a:pt x="1141995" y="0"/>
                </a:cubicBezTo>
                <a:lnTo>
                  <a:pt x="1141995" y="0"/>
                </a:lnTo>
                <a:cubicBezTo>
                  <a:pt x="1830843" y="134844"/>
                  <a:pt x="2456857" y="-148642"/>
                  <a:pt x="2854988" y="0"/>
                </a:cubicBezTo>
                <a:cubicBezTo>
                  <a:pt x="4050381" y="-134364"/>
                  <a:pt x="4859913" y="130381"/>
                  <a:pt x="6345420" y="0"/>
                </a:cubicBezTo>
                <a:cubicBezTo>
                  <a:pt x="6616773" y="-19818"/>
                  <a:pt x="6883833" y="202093"/>
                  <a:pt x="6851972" y="506552"/>
                </a:cubicBezTo>
                <a:cubicBezTo>
                  <a:pt x="6913405" y="859371"/>
                  <a:pt x="6820681" y="1467303"/>
                  <a:pt x="6851972" y="1772898"/>
                </a:cubicBezTo>
                <a:lnTo>
                  <a:pt x="6851972" y="1772898"/>
                </a:lnTo>
                <a:cubicBezTo>
                  <a:pt x="6806893" y="2072114"/>
                  <a:pt x="6793577" y="2329971"/>
                  <a:pt x="6851972" y="2532711"/>
                </a:cubicBezTo>
                <a:cubicBezTo>
                  <a:pt x="6851973" y="2532709"/>
                  <a:pt x="6851972" y="2532705"/>
                  <a:pt x="6851972" y="2532701"/>
                </a:cubicBezTo>
                <a:cubicBezTo>
                  <a:pt x="6854282" y="2793416"/>
                  <a:pt x="6660910" y="3038092"/>
                  <a:pt x="6345420" y="3039253"/>
                </a:cubicBezTo>
                <a:cubicBezTo>
                  <a:pt x="5557139" y="2870218"/>
                  <a:pt x="4464953" y="3092553"/>
                  <a:pt x="2854988" y="3039253"/>
                </a:cubicBezTo>
                <a:cubicBezTo>
                  <a:pt x="2003125" y="3092421"/>
                  <a:pt x="1790078" y="3179536"/>
                  <a:pt x="1141995" y="3039253"/>
                </a:cubicBezTo>
                <a:lnTo>
                  <a:pt x="1141995" y="3039253"/>
                </a:lnTo>
                <a:cubicBezTo>
                  <a:pt x="1074470" y="3008467"/>
                  <a:pt x="726952" y="3094653"/>
                  <a:pt x="506552" y="3039253"/>
                </a:cubicBezTo>
                <a:cubicBezTo>
                  <a:pt x="182538" y="3049096"/>
                  <a:pt x="35448" y="2784754"/>
                  <a:pt x="0" y="2532701"/>
                </a:cubicBezTo>
                <a:cubicBezTo>
                  <a:pt x="-1" y="2532704"/>
                  <a:pt x="1" y="2532707"/>
                  <a:pt x="0" y="2532711"/>
                </a:cubicBezTo>
                <a:cubicBezTo>
                  <a:pt x="-254483" y="2797149"/>
                  <a:pt x="-332834" y="2760454"/>
                  <a:pt x="-588036" y="2986856"/>
                </a:cubicBezTo>
                <a:cubicBezTo>
                  <a:pt x="-509855" y="2800925"/>
                  <a:pt x="-222335" y="2135623"/>
                  <a:pt x="0" y="1772898"/>
                </a:cubicBezTo>
                <a:cubicBezTo>
                  <a:pt x="-109685" y="1300779"/>
                  <a:pt x="104970" y="831969"/>
                  <a:pt x="0" y="506552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58582"/>
                      <a:gd name="adj2" fmla="val 4827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Chia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sẻ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về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vai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trò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của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phân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bón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đối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với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cây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trồng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trong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chậu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99016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3.7037E-7 L -3.1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Desktop\hinh ve ai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5954" y="82296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HP\Desktop\pngtree-school-student-cartoon-illustration-image_142361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19" l="1563" r="89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9352" y="1916212"/>
            <a:ext cx="5947708" cy="531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91" y="-268360"/>
            <a:ext cx="14135760" cy="35506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1321174">
            <a:off x="3095056" y="845247"/>
            <a:ext cx="8840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901F8-D932-422E-EAF3-3EA6067B8A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2" y="2559900"/>
            <a:ext cx="14135760" cy="35506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896A25-EAD5-EDF9-DC29-6B864FC62398}"/>
              </a:ext>
            </a:extLst>
          </p:cNvPr>
          <p:cNvSpPr/>
          <p:nvPr/>
        </p:nvSpPr>
        <p:spPr>
          <a:xfrm rot="21321174">
            <a:off x="3648752" y="3693292"/>
            <a:ext cx="83519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iúp tăng sức đề kháng cho cây trồng, ít bị sâu bệnh hại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45909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593" y="-271742"/>
            <a:ext cx="4403640" cy="2657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33485" y="859013"/>
            <a:ext cx="30235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60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ancing Script" panose="03080800040507000D00" pitchFamily="66" charset="0"/>
                <a:ea typeface="等线" panose="020B0604020202020204" charset="-122"/>
                <a:cs typeface="+mn-cs"/>
              </a:rPr>
              <a:t>Dặn dò</a:t>
            </a:r>
            <a:r>
              <a:rPr kumimoji="0" lang="en-US" altLang="zh-CN" sz="6000" b="1" i="0" u="none" strike="noStrike" kern="1200" cap="none" spc="60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ancing Script" panose="03080800040507000D00" pitchFamily="66" charset="0"/>
                <a:ea typeface="等线" panose="020B0604020202020204" charset="-122"/>
                <a:cs typeface="+mn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12" name="图片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54501"/>
          <a:stretch>
            <a:fillRect/>
          </a:stretch>
        </p:blipFill>
        <p:spPr>
          <a:xfrm rot="21088999">
            <a:off x="1569768" y="1746608"/>
            <a:ext cx="4204298" cy="37263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2057" y="3164491"/>
            <a:ext cx="4007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图片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54501"/>
          <a:stretch>
            <a:fillRect/>
          </a:stretch>
        </p:blipFill>
        <p:spPr>
          <a:xfrm rot="21088999">
            <a:off x="6604733" y="1857825"/>
            <a:ext cx="3429344" cy="35292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07660" y="3300177"/>
            <a:ext cx="32234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 bị bài sau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39" y="-312754"/>
            <a:ext cx="3389745" cy="3277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322" y="5402169"/>
            <a:ext cx="12162574" cy="156290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38" presetClass="entr" presetSubtype="0" accel="5000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4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38" presetClass="entr" presetSubtype="0" accel="5000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4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58EB-0E12-CF35-2B78-889BBAD7E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444" y="1220043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53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CF763-E8A7-4878-83D1-DEC26B47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80" y="0"/>
            <a:ext cx="12899520" cy="7014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AD6C33-D9E4-4889-828A-9AD4C25C4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152" y="0"/>
            <a:ext cx="7931583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C95E60F-4B8E-4E17-A1DD-8AEF810593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90"/>
          <a:stretch/>
        </p:blipFill>
        <p:spPr>
          <a:xfrm>
            <a:off x="-218607" y="0"/>
            <a:ext cx="12613807" cy="6860253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891" y="4224169"/>
            <a:ext cx="2147921" cy="25108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6475" y="4409440"/>
            <a:ext cx="954838" cy="1092200"/>
          </a:xfrm>
          <a:prstGeom prst="rect">
            <a:avLst/>
          </a:prstGeom>
        </p:spPr>
      </p:pic>
      <p:pic>
        <p:nvPicPr>
          <p:cNvPr id="65" name="Picture 64">
            <a:hlinkClick r:id="rId8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6016" y="2452145"/>
            <a:ext cx="1633193" cy="22406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7483" y="3167878"/>
            <a:ext cx="954838" cy="1092200"/>
          </a:xfrm>
          <a:prstGeom prst="rect">
            <a:avLst/>
          </a:prstGeom>
        </p:spPr>
      </p:pic>
      <p:pic>
        <p:nvPicPr>
          <p:cNvPr id="71" name="Picture 70">
            <a:hlinkClick r:id="rId10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3804" y="2366404"/>
            <a:ext cx="1690196" cy="255930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7593" y="3083096"/>
            <a:ext cx="954838" cy="1092200"/>
          </a:xfrm>
          <a:prstGeom prst="rect">
            <a:avLst/>
          </a:prstGeom>
        </p:spPr>
      </p:pic>
      <p:pic>
        <p:nvPicPr>
          <p:cNvPr id="74" name="Picture 73">
            <a:hlinkClick r:id="rId12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40"/>
            <a:ext cx="1926619" cy="224064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207" y="3986848"/>
            <a:ext cx="954838" cy="1092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662" y="4351805"/>
            <a:ext cx="1453051" cy="16620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7460" y="4493451"/>
            <a:ext cx="1453051" cy="16620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847" y="3629196"/>
            <a:ext cx="1453051" cy="16620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8304" y="3374228"/>
            <a:ext cx="1453051" cy="16620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093280" y="822260"/>
            <a:ext cx="1915924" cy="1433541"/>
          </a:xfrm>
          <a:prstGeom prst="rect">
            <a:avLst/>
          </a:prstGeom>
        </p:spPr>
      </p:pic>
      <p:sp>
        <p:nvSpPr>
          <p:cNvPr id="2" name="Rectangle: Rounded Corners 1">
            <a:hlinkClick r:id="rId15" action="ppaction://hlinksldjump"/>
            <a:extLst>
              <a:ext uri="{FF2B5EF4-FFF2-40B4-BE49-F238E27FC236}">
                <a16:creationId xmlns:a16="http://schemas.microsoft.com/office/drawing/2014/main" id="{747C9CC6-149C-9150-A609-B7AF345020D8}"/>
              </a:ext>
            </a:extLst>
          </p:cNvPr>
          <p:cNvSpPr/>
          <p:nvPr/>
        </p:nvSpPr>
        <p:spPr>
          <a:xfrm>
            <a:off x="180975" y="171450"/>
            <a:ext cx="146685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12585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3962401" y="3116579"/>
            <a:ext cx="6705600" cy="14884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1058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734560" y="3116579"/>
            <a:ext cx="5933440" cy="14884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chậu cây gần cửa sổ, để cây ra hành lang, để cây ở nơi có bóng đèn,...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3962400" y="284480"/>
            <a:ext cx="7894320" cy="10490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 có vai trò gì đối với hoa, cây cảnh?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734560" y="2933700"/>
            <a:ext cx="5933440" cy="167131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 giúp cho cây sinh trưởng và phát triển bình thường. Nếu thiếu nước cây sẽ bị héo, chết.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1229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mô tả các cách để tưới nước cho hoa, cây cảnh?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143375" y="2933700"/>
            <a:ext cx="6524625" cy="167131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Tưới bằng bình xịt, tưới bằng bình tưới cây, tưới bằng hệ thống tưới nhỏ giọt,...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9037" y="876456"/>
            <a:ext cx="5921485" cy="37729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472</Words>
  <Application>Microsoft Office PowerPoint</Application>
  <PresentationFormat>Widescreen</PresentationFormat>
  <Paragraphs>45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等线</vt:lpstr>
      <vt:lpstr>等线 Light</vt:lpstr>
      <vt:lpstr>Just Another Hand</vt:lpstr>
      <vt:lpstr>Microsoft YaHei</vt:lpstr>
      <vt:lpstr>字魂59号-创粗黑</vt:lpstr>
      <vt:lpstr>#9Slide05 Dancing Script</vt:lpstr>
      <vt:lpstr>Arial</vt:lpstr>
      <vt:lpstr>Calibri</vt:lpstr>
      <vt:lpstr>Calibri Light</vt:lpstr>
      <vt:lpstr>Cambria</vt:lpstr>
      <vt:lpstr>Georgia</vt:lpstr>
      <vt:lpstr>SVN-Newton</vt:lpstr>
      <vt:lpstr>Times New Roman</vt:lpstr>
      <vt:lpstr>1_Office Theme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39</cp:revision>
  <dcterms:created xsi:type="dcterms:W3CDTF">2023-10-31T07:14:54Z</dcterms:created>
  <dcterms:modified xsi:type="dcterms:W3CDTF">2023-10-31T09:34:10Z</dcterms:modified>
</cp:coreProperties>
</file>