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1"/>
  </p:notesMasterIdLst>
  <p:sldIdLst>
    <p:sldId id="286" r:id="rId3"/>
    <p:sldId id="274" r:id="rId4"/>
    <p:sldId id="257" r:id="rId5"/>
    <p:sldId id="285" r:id="rId6"/>
    <p:sldId id="258" r:id="rId7"/>
    <p:sldId id="259" r:id="rId8"/>
    <p:sldId id="261" r:id="rId9"/>
    <p:sldId id="262" r:id="rId10"/>
    <p:sldId id="263" r:id="rId11"/>
    <p:sldId id="287" r:id="rId12"/>
    <p:sldId id="264" r:id="rId13"/>
    <p:sldId id="271" r:id="rId14"/>
    <p:sldId id="288" r:id="rId15"/>
    <p:sldId id="289" r:id="rId16"/>
    <p:sldId id="290" r:id="rId17"/>
    <p:sldId id="265" r:id="rId18"/>
    <p:sldId id="268" r:id="rId19"/>
    <p:sldId id="269" r:id="rId20"/>
    <p:sldId id="270" r:id="rId21"/>
    <p:sldId id="256" r:id="rId22"/>
    <p:sldId id="292" r:id="rId23"/>
    <p:sldId id="294" r:id="rId24"/>
    <p:sldId id="295" r:id="rId25"/>
    <p:sldId id="296" r:id="rId26"/>
    <p:sldId id="297" r:id="rId27"/>
    <p:sldId id="266" r:id="rId28"/>
    <p:sldId id="298"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5560" autoAdjust="0"/>
  </p:normalViewPr>
  <p:slideViewPr>
    <p:cSldViewPr snapToGrid="0">
      <p:cViewPr varScale="1">
        <p:scale>
          <a:sx n="72" d="100"/>
          <a:sy n="72" d="100"/>
        </p:scale>
        <p:origin x="86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55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29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9243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8919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478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9387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khinh</a:t>
            </a:r>
            <a:r>
              <a:rPr lang="en-US" dirty="0"/>
              <a:t> </a:t>
            </a:r>
            <a:r>
              <a:rPr lang="en-US" dirty="0" err="1"/>
              <a:t>khí</a:t>
            </a:r>
            <a:r>
              <a:rPr lang="en-US" dirty="0"/>
              <a:t> </a:t>
            </a:r>
            <a:r>
              <a:rPr lang="en-US" dirty="0" err="1"/>
              <a:t>cầu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5B03E1-DD0B-4E1C-A5B6-E0D86E2A8959}" type="slidenum">
              <a:rPr lang="en-US" smtClean="0"/>
              <a:t>21</a:t>
            </a:fld>
            <a:endParaRPr lang="en-US"/>
          </a:p>
        </p:txBody>
      </p:sp>
    </p:spTree>
    <p:extLst>
      <p:ext uri="{BB962C8B-B14F-4D97-AF65-F5344CB8AC3E}">
        <p14:creationId xmlns:p14="http://schemas.microsoft.com/office/powerpoint/2010/main" val="1547995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30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155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18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028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093206D2-ED89-44E4-88EF-6DF66A9DE40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slide" Target="slide25.xml"/><Relationship Id="rId7" Type="http://schemas.openxmlformats.org/officeDocument/2006/relationships/slide" Target="slide22.xml"/><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34.gif"/><Relationship Id="rId5" Type="http://schemas.openxmlformats.org/officeDocument/2006/relationships/slide" Target="slide23.xml"/><Relationship Id="rId10" Type="http://schemas.openxmlformats.org/officeDocument/2006/relationships/image" Target="../media/image36.gif"/><Relationship Id="rId4" Type="http://schemas.openxmlformats.org/officeDocument/2006/relationships/image" Target="../media/image33.gif"/><Relationship Id="rId9" Type="http://schemas.openxmlformats.org/officeDocument/2006/relationships/slide" Target="slide24.xml"/></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7.png"/><Relationship Id="rId7" Type="http://schemas.openxmlformats.org/officeDocument/2006/relationships/image" Target="../media/image34.gif"/><Relationship Id="rId12" Type="http://schemas.openxmlformats.org/officeDocument/2006/relationships/image" Target="../media/image39.gif"/><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slide" Target="slide24.xml"/><Relationship Id="rId11" Type="http://schemas.openxmlformats.org/officeDocument/2006/relationships/image" Target="../media/image36.gif"/><Relationship Id="rId5" Type="http://schemas.openxmlformats.org/officeDocument/2006/relationships/image" Target="../media/image38.gif"/><Relationship Id="rId10" Type="http://schemas.openxmlformats.org/officeDocument/2006/relationships/slide" Target="slide25.xml"/><Relationship Id="rId4" Type="http://schemas.openxmlformats.org/officeDocument/2006/relationships/slide" Target="slide22.xml"/><Relationship Id="rId9" Type="http://schemas.openxmlformats.org/officeDocument/2006/relationships/image" Target="../media/image35.gif"/></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0.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0.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0.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0.png"/><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70829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3675045"/>
          </a:xfrm>
          <a:prstGeom prst="rect">
            <a:avLst/>
          </a:prstGeom>
        </p:spPr>
        <p:txBody>
          <a:bodyPr wrap="square">
            <a:spAutoFit/>
          </a:bodyPr>
          <a:lstStyle/>
          <a:p>
            <a:pPr marL="44450" lvl="0" algn="just">
              <a:lnSpc>
                <a:spcPct val="150000"/>
              </a:lnSpc>
              <a:defRPr/>
            </a:pP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 có thể thấy</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những con chim đang bay,</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vòm cây xanh biếc,</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tia nắng</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xuyên qua những đám mây trắng muốt như bông</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4529534" y="-1332039"/>
            <a:ext cx="4877574" cy="10123513"/>
          </a:xfrm>
          <a:prstGeom prst="rect">
            <a:avLst/>
          </a:prstGeom>
        </p:spPr>
      </p:pic>
      <p:grpSp>
        <p:nvGrpSpPr>
          <p:cNvPr id="8" name="Group 7">
            <a:extLst>
              <a:ext uri="{FF2B5EF4-FFF2-40B4-BE49-F238E27FC236}">
                <a16:creationId xmlns:a16="http://schemas.microsoft.com/office/drawing/2014/main" id="{4A0A4F33-3CDC-41F6-8522-58401E35A535}"/>
              </a:ext>
            </a:extLst>
          </p:cNvPr>
          <p:cNvGrpSpPr/>
          <p:nvPr/>
        </p:nvGrpSpPr>
        <p:grpSpPr>
          <a:xfrm>
            <a:off x="4210050" y="1571625"/>
            <a:ext cx="7181850" cy="4048125"/>
            <a:chOff x="2650888" y="992979"/>
            <a:chExt cx="7445374" cy="3086150"/>
          </a:xfrm>
        </p:grpSpPr>
        <p:sp>
          <p:nvSpPr>
            <p:cNvPr id="10" name="Rectangle: Rounded Corners 9">
              <a:extLst>
                <a:ext uri="{FF2B5EF4-FFF2-40B4-BE49-F238E27FC236}">
                  <a16:creationId xmlns:a16="http://schemas.microsoft.com/office/drawing/2014/main" id="{6E9669FA-E5E2-487C-90F8-47E34DBF3A01}"/>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E5F1543A-060A-4DE0-9A67-E9D5110FD088}"/>
                </a:ext>
              </a:extLst>
            </p:cNvPr>
            <p:cNvPicPr>
              <a:picLocks noChangeAspect="1"/>
            </p:cNvPicPr>
            <p:nvPr/>
          </p:nvPicPr>
          <p:blipFill>
            <a:blip r:embed="rId6"/>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70739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spTree>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28666" y="-2032907"/>
            <a:ext cx="4877574" cy="11525250"/>
          </a:xfrm>
          <a:prstGeom prst="rect">
            <a:avLst/>
          </a:prstGeom>
        </p:spPr>
      </p:pic>
      <p:grpSp>
        <p:nvGrpSpPr>
          <p:cNvPr id="2" name="Group 1">
            <a:extLst>
              <a:ext uri="{FF2B5EF4-FFF2-40B4-BE49-F238E27FC236}">
                <a16:creationId xmlns:a16="http://schemas.microsoft.com/office/drawing/2014/main" id="{FA4296C6-CD34-44DC-BB2F-2D1A08751BCF}"/>
              </a:ext>
            </a:extLst>
          </p:cNvPr>
          <p:cNvGrpSpPr/>
          <p:nvPr/>
        </p:nvGrpSpPr>
        <p:grpSpPr>
          <a:xfrm>
            <a:off x="3701540" y="1612239"/>
            <a:ext cx="7868387" cy="3785037"/>
            <a:chOff x="4425440" y="1536039"/>
            <a:chExt cx="7868387" cy="3785037"/>
          </a:xfrm>
        </p:grpSpPr>
        <p:sp>
          <p:nvSpPr>
            <p:cNvPr id="9" name="Rounded Rectangle 7">
              <a:extLst>
                <a:ext uri="{FF2B5EF4-FFF2-40B4-BE49-F238E27FC236}">
                  <a16:creationId xmlns:a16="http://schemas.microsoft.com/office/drawing/2014/main" id="{3DF1FEB8-BB1B-433A-88DC-84FE74B381C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id="{BB336D43-15FE-4A07-98D0-BC1BFE6E43FA}"/>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106D5B89-4C44-42E2-B828-3D6B38A50FC2}"/>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3A2AC7FA-7D89-42CA-A5DB-1E2F29EA01DF}"/>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0EAAEEFE-BA58-46F7-A98C-AD69A82FB192}"/>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4ED6D515-08E9-437E-97F1-EF451B008053}"/>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B0ABEBB0-D875-494B-BC7E-CB7536E431BC}"/>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8C7D8447-E44B-4449-AA8B-0E9E24BD2533}"/>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2F947611-7380-4291-8A0F-AF8292BAED43}"/>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7639E175-F724-440F-A52C-A08AAF9319F8}"/>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547DCD2E-23DD-42DD-86B3-A9A6220AC08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664E0E04-DB2F-453F-8261-106EFD1CE46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CEB376F3-D9B1-46B6-841B-723CF6C690A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003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285751" y="921453"/>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3B6C5-9D24-43B9-962C-15494238454C}"/>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E6AC28F-FE0F-43B6-AD52-D0B2989EBF28}"/>
              </a:ext>
            </a:extLst>
          </p:cNvPr>
          <p:cNvGrpSpPr/>
          <p:nvPr/>
        </p:nvGrpSpPr>
        <p:grpSpPr>
          <a:xfrm>
            <a:off x="2421820" y="459706"/>
            <a:ext cx="5493819" cy="5128665"/>
            <a:chOff x="2421820" y="459706"/>
            <a:chExt cx="5493819" cy="5128665"/>
          </a:xfrm>
        </p:grpSpPr>
        <p:grpSp>
          <p:nvGrpSpPr>
            <p:cNvPr id="19" name="Group 18">
              <a:extLst>
                <a:ext uri="{FF2B5EF4-FFF2-40B4-BE49-F238E27FC236}">
                  <a16:creationId xmlns:a16="http://schemas.microsoft.com/office/drawing/2014/main" id="{1E086807-629D-4C8F-AE37-E65A5DA3A78E}"/>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21" name="Rounded Rectangle 7">
                <a:extLst>
                  <a:ext uri="{FF2B5EF4-FFF2-40B4-BE49-F238E27FC236}">
                    <a16:creationId xmlns:a16="http://schemas.microsoft.com/office/drawing/2014/main" id="{33E82F0F-2198-4F2D-8FAC-A30073063790}"/>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7FAD0C55-F11B-479F-A6AC-5A3113C49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20" name="Rectangle 19">
              <a:extLst>
                <a:ext uri="{FF2B5EF4-FFF2-40B4-BE49-F238E27FC236}">
                  <a16:creationId xmlns:a16="http://schemas.microsoft.com/office/drawing/2014/main" id="{C3A3E5FC-186C-4308-856B-AA966539DD13}"/>
                </a:ext>
              </a:extLst>
            </p:cNvPr>
            <p:cNvSpPr/>
            <p:nvPr/>
          </p:nvSpPr>
          <p:spPr>
            <a:xfrm rot="20559448">
              <a:off x="2659896" y="1957759"/>
              <a:ext cx="4886386"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图片 27">
            <a:extLst>
              <a:ext uri="{FF2B5EF4-FFF2-40B4-BE49-F238E27FC236}">
                <a16:creationId xmlns:a16="http://schemas.microsoft.com/office/drawing/2014/main" id="{A990EA69-D423-4719-BF25-7E966C5078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3053903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2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DF438-89A3-49CB-B415-8BBF15D2A53C}"/>
              </a:ext>
            </a:extLst>
          </p:cNvPr>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Dập dờn: </a:t>
            </a:r>
            <a:r>
              <a:rPr lang="nl-NL" sz="3600" b="1" dirty="0">
                <a:effectLst/>
                <a:latin typeface="Arial-Rounded" panose="020B0500000000000000" pitchFamily="34" charset="0"/>
                <a:ea typeface="Arial-Rounded" panose="020B0500000000000000" pitchFamily="34" charset="0"/>
                <a:cs typeface="Arial-Rounded" panose="020B0500000000000000" pitchFamily="34" charset="0"/>
              </a:rPr>
              <a:t>chuyển động nhịp nhàng, lúc gần lúc xa, lúc ẩn lúc hiện.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0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71ADD3-0095-4484-BD35-692EBAD1C8FC}"/>
              </a:ext>
            </a:extLst>
          </p:cNvPr>
          <p:cNvGrpSpPr/>
          <p:nvPr/>
        </p:nvGrpSpPr>
        <p:grpSpPr>
          <a:xfrm>
            <a:off x="918784" y="1286301"/>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Arial-Rounded" panose="020B0500000000000000" pitchFamily="34" charset="0"/>
                <a:ea typeface="Arial-Rounded" panose="020B0500000000000000" pitchFamily="34" charset="0"/>
                <a:cs typeface="Arial-Rounded" panose="020B0500000000000000" pitchFamily="34" charset="0"/>
              </a:rPr>
              <a:t>Nhìn lên bầu trời, có thể thấy những gì?</a:t>
            </a:r>
          </a:p>
        </p:txBody>
      </p:sp>
      <p:sp>
        <p:nvSpPr>
          <p:cNvPr id="23" name="Content Placeholder 2">
            <a:extLst>
              <a:ext uri="{FF2B5EF4-FFF2-40B4-BE49-F238E27FC236}">
                <a16:creationId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Content Placeholder 2">
            <a:extLst>
              <a:ext uri="{FF2B5EF4-FFF2-40B4-BE49-F238E27FC236}">
                <a16:creationId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0" y="1647825"/>
            <a:ext cx="5680074" cy="2896811"/>
          </a:xfrm>
          <a:prstGeom prst="rect">
            <a:avLst/>
          </a:prstGeom>
        </p:spPr>
      </p:pic>
      <p:pic>
        <p:nvPicPr>
          <p:cNvPr id="3" name="图片 2" descr="图片包含 玩具, LEGO&#10;&#10;已生成极高可信度的说明">
            <a:extLst>
              <a:ext uri="{FF2B5EF4-FFF2-40B4-BE49-F238E27FC236}">
                <a16:creationId xmlns:a16="http://schemas.microsoft.com/office/drawing/2014/main" id="{FCA27D95-6E18-4A13-9FC4-80C64FC99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12" y="2294120"/>
            <a:ext cx="4560888" cy="4406717"/>
          </a:xfrm>
          <a:prstGeom prst="rect">
            <a:avLst/>
          </a:prstGeom>
        </p:spPr>
      </p:pic>
      <p:pic>
        <p:nvPicPr>
          <p:cNvPr id="4" name="Picture 3">
            <a:extLst>
              <a:ext uri="{FF2B5EF4-FFF2-40B4-BE49-F238E27FC236}">
                <a16:creationId xmlns:a16="http://schemas.microsoft.com/office/drawing/2014/main" id="{50B472B5-59C8-4861-85D0-67D18C3C0C43}"/>
              </a:ext>
            </a:extLst>
          </p:cNvPr>
          <p:cNvPicPr>
            <a:picLocks noChangeAspect="1"/>
          </p:cNvPicPr>
          <p:nvPr/>
        </p:nvPicPr>
        <p:blipFill>
          <a:blip r:embed="rId5"/>
          <a:stretch>
            <a:fillRect/>
          </a:stretch>
        </p:blipFill>
        <p:spPr>
          <a:xfrm>
            <a:off x="3580061" y="2290890"/>
            <a:ext cx="4517528" cy="1457070"/>
          </a:xfrm>
          <a:prstGeom prst="rect">
            <a:avLst/>
          </a:prstGeom>
        </p:spPr>
      </p:pic>
    </p:spTree>
    <p:extLst>
      <p:ext uri="{BB962C8B-B14F-4D97-AF65-F5344CB8AC3E}">
        <p14:creationId xmlns:p14="http://schemas.microsoft.com/office/powerpoint/2010/main" val="42369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57150"/>
            <a:ext cx="12192000" cy="6915150"/>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trả</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để</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giúp</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bạn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bay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bầu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nhé</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97055" y="893852"/>
            <a:ext cx="103295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BAY KHẮP TRỜI XANH</a:t>
            </a:r>
          </a:p>
        </p:txBody>
      </p:sp>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3"/>
          <a:stretch>
            <a:fillRect/>
          </a:stretch>
        </p:blipFill>
        <p:spPr>
          <a:xfrm>
            <a:off x="0" y="-7553"/>
            <a:ext cx="12260119" cy="10065368"/>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61" y="2498592"/>
            <a:ext cx="1906124" cy="3388666"/>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859812" y="1553359"/>
            <a:ext cx="2920902" cy="2920902"/>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623351" y="1622840"/>
            <a:ext cx="2044557" cy="3046660"/>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1369" y="1844907"/>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176752-FEF0-45F7-BE5F-657D1178C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Rectangle 32">
            <a:extLst>
              <a:ext uri="{FF2B5EF4-FFF2-40B4-BE49-F238E27FC236}">
                <a16:creationId xmlns:a16="http://schemas.microsoft.com/office/drawing/2014/main" id="{33DBECD0-DC98-4D9C-8022-70841BFD1DC1}"/>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3" action="ppaction://hlinksldjump"/>
            <a:extLst>
              <a:ext uri="{FF2B5EF4-FFF2-40B4-BE49-F238E27FC236}">
                <a16:creationId xmlns:a16="http://schemas.microsoft.com/office/drawing/2014/main" id="{0D139837-CAEB-48AC-9407-A5BDC9582B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3" name="Rectangle 32">
            <a:extLst>
              <a:ext uri="{FF2B5EF4-FFF2-40B4-BE49-F238E27FC236}">
                <a16:creationId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3"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7D29C-09BA-4A98-8969-021A5E5BE2F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a:extLst>
              <a:ext uri="{FF2B5EF4-FFF2-40B4-BE49-F238E27FC236}">
                <a16:creationId xmlns:a16="http://schemas.microsoft.com/office/drawing/2014/main" id="{54CC953D-B7F5-4AB8-9FD7-7A641C12F6E4}"/>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6" name="Group 5">
            <a:extLst>
              <a:ext uri="{FF2B5EF4-FFF2-40B4-BE49-F238E27FC236}">
                <a16:creationId xmlns:a16="http://schemas.microsoft.com/office/drawing/2014/main" id="{B358E657-00C4-4A70-82AC-59286D316A3C}"/>
              </a:ext>
            </a:extLst>
          </p:cNvPr>
          <p:cNvGrpSpPr/>
          <p:nvPr/>
        </p:nvGrpSpPr>
        <p:grpSpPr>
          <a:xfrm>
            <a:off x="1363859" y="855529"/>
            <a:ext cx="3540234" cy="625703"/>
            <a:chOff x="1053394" y="206467"/>
            <a:chExt cx="2880723" cy="432581"/>
          </a:xfrm>
        </p:grpSpPr>
        <p:sp>
          <p:nvSpPr>
            <p:cNvPr id="7" name="Rectangle: Rounded Corners 43">
              <a:extLst>
                <a:ext uri="{FF2B5EF4-FFF2-40B4-BE49-F238E27FC236}">
                  <a16:creationId xmlns:a16="http://schemas.microsoft.com/office/drawing/2014/main" id="{FA404B55-3744-472F-A11B-FE83EFE7518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9FEC8E5C-5A99-4A2E-AE1D-283EDB50DE17}"/>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9D86A2B2-64A0-4705-99AC-715C67325ED8}"/>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35692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285751" y="937455"/>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tim</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6405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2" name="Em yêu bầu trời xanh xanh">
            <a:hlinkClick r:id="" action="ppaction://media"/>
            <a:extLst>
              <a:ext uri="{FF2B5EF4-FFF2-40B4-BE49-F238E27FC236}">
                <a16:creationId xmlns:a16="http://schemas.microsoft.com/office/drawing/2014/main" id="{885469D7-0D0E-40D3-A5C1-9A06C50A01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10374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a:extLst>
              <a:ext uri="{FF2B5EF4-FFF2-40B4-BE49-F238E27FC236}">
                <a16:creationId xmlns:a16="http://schemas.microsoft.com/office/drawing/2014/main" id="{460F6A1B-3F7B-45BE-A09C-42CCAF3698F0}"/>
              </a:ext>
            </a:extLst>
          </p:cNvPr>
          <p:cNvPicPr>
            <a:picLocks noChangeAspect="1"/>
          </p:cNvPicPr>
          <p:nvPr/>
        </p:nvPicPr>
        <p:blipFill>
          <a:blip r:embed="rId4"/>
          <a:stretch>
            <a:fillRect/>
          </a:stretch>
        </p:blipFill>
        <p:spPr>
          <a:xfrm rot="20504719">
            <a:off x="1219199" y="1380678"/>
            <a:ext cx="2609314" cy="1505843"/>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5"/>
          <a:stretch>
            <a:fillRect/>
          </a:stretch>
        </p:blipFill>
        <p:spPr>
          <a:xfrm>
            <a:off x="1148346" y="1765388"/>
            <a:ext cx="8504657" cy="3822523"/>
          </a:xfrm>
          <a:prstGeom prst="rect">
            <a:avLst/>
          </a:prstGeom>
        </p:spPr>
      </p:pic>
      <p:sp>
        <p:nvSpPr>
          <p:cNvPr id="5" name="TextBox 4">
            <a:extLst>
              <a:ext uri="{FF2B5EF4-FFF2-40B4-BE49-F238E27FC236}">
                <a16:creationId xmlns:a16="http://schemas.microsoft.com/office/drawing/2014/main" id="{5D599F47-1FE8-4DD6-866F-0BF6F5FA5049}"/>
              </a:ext>
            </a:extLst>
          </p:cNvPr>
          <p:cNvSpPr txBox="1"/>
          <p:nvPr/>
        </p:nvSpPr>
        <p:spPr>
          <a:xfrm>
            <a:off x="2286000" y="219075"/>
            <a:ext cx="6800850"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Thứ</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ngày</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tháng</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87AE9874-D25E-45C5-9088-FD6621142093}"/>
              </a:ext>
            </a:extLst>
          </p:cNvPr>
          <p:cNvPicPr>
            <a:picLocks noChangeAspect="1"/>
          </p:cNvPicPr>
          <p:nvPr/>
        </p:nvPicPr>
        <p:blipFill>
          <a:blip r:embed="rId6"/>
          <a:stretch>
            <a:fillRect/>
          </a:stretch>
        </p:blipFill>
        <p:spPr>
          <a:xfrm>
            <a:off x="3272947" y="1043967"/>
            <a:ext cx="4474852" cy="2139881"/>
          </a:xfrm>
          <a:prstGeom prst="rect">
            <a:avLst/>
          </a:prstGeom>
        </p:spPr>
      </p:pic>
    </p:spTree>
    <p:extLst>
      <p:ext uri="{BB962C8B-B14F-4D97-AF65-F5344CB8AC3E}">
        <p14:creationId xmlns:p14="http://schemas.microsoft.com/office/powerpoint/2010/main" val="306224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strVal val="#ppt_w*0.70"/>
                                          </p:val>
                                        </p:tav>
                                        <p:tav tm="100000">
                                          <p:val>
                                            <p:strVal val="#ppt_w"/>
                                          </p:val>
                                        </p:tav>
                                      </p:tavLst>
                                    </p:anim>
                                    <p:anim calcmode="lin" valueType="num">
                                      <p:cBhvr>
                                        <p:cTn id="13" dur="750" fill="hold"/>
                                        <p:tgtEl>
                                          <p:spTgt spid="11"/>
                                        </p:tgtEl>
                                        <p:attrNameLst>
                                          <p:attrName>ppt_h</p:attrName>
                                        </p:attrNameLst>
                                      </p:cBhvr>
                                      <p:tavLst>
                                        <p:tav tm="0">
                                          <p:val>
                                            <p:strVal val="#ppt_h"/>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FA3F7-E858-4C72-A8BE-262CDC802EBC}"/>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199818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285751" y="1074603"/>
            <a:ext cx="11382374" cy="5262979"/>
          </a:xfrm>
          <a:prstGeom prst="rect">
            <a:avLst/>
          </a:prstGeom>
          <a:noFill/>
        </p:spPr>
        <p:txBody>
          <a:bodyPr wrap="square" rtlCol="0">
            <a:spAutoFit/>
          </a:bodyPr>
          <a:lstStyle/>
          <a:p>
            <a:pPr algn="just"/>
            <a:r>
              <a:rPr lang="en-US"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 </a:t>
            </a:r>
            <a:r>
              <a:rPr lang="vi-VN" sz="28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biếc</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dập</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dờn</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giọt</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mưa</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rực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rỡ</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id="{2F029EF3-C67A-4575-A782-F16D97629D99}"/>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sức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sống</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1501</Words>
  <Application>Microsoft Office PowerPoint</Application>
  <PresentationFormat>Widescreen</PresentationFormat>
  <Paragraphs>94</Paragraphs>
  <Slides>28</Slides>
  <Notes>23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等线</vt:lpstr>
      <vt:lpstr>微软雅黑</vt:lpstr>
      <vt:lpstr>Arial</vt:lpstr>
      <vt:lpstr>Arial-Rounded</vt:lpstr>
      <vt:lpstr>Calibri</vt:lpstr>
      <vt:lpstr>Calibri Light</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2022-10-03T11:23:45Z</dcterms:created>
  <dcterms:modified xsi:type="dcterms:W3CDTF">2023-01-12T01:13:50Z</dcterms:modified>
</cp:coreProperties>
</file>