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</p:sldMasterIdLst>
  <p:notesMasterIdLst>
    <p:notesMasterId r:id="rId24"/>
  </p:notesMasterIdLst>
  <p:sldIdLst>
    <p:sldId id="1057" r:id="rId4"/>
    <p:sldId id="2639" r:id="rId5"/>
    <p:sldId id="257" r:id="rId6"/>
    <p:sldId id="258" r:id="rId7"/>
    <p:sldId id="259" r:id="rId8"/>
    <p:sldId id="1061" r:id="rId9"/>
    <p:sldId id="1074" r:id="rId10"/>
    <p:sldId id="1075" r:id="rId11"/>
    <p:sldId id="1058" r:id="rId12"/>
    <p:sldId id="1064" r:id="rId13"/>
    <p:sldId id="2635" r:id="rId14"/>
    <p:sldId id="2640" r:id="rId15"/>
    <p:sldId id="2636" r:id="rId16"/>
    <p:sldId id="2638" r:id="rId17"/>
    <p:sldId id="2641" r:id="rId18"/>
    <p:sldId id="1059" r:id="rId19"/>
    <p:sldId id="1072" r:id="rId20"/>
    <p:sldId id="1056" r:id="rId21"/>
    <p:sldId id="106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473</Words>
  <Application>Microsoft Office PowerPoint</Application>
  <PresentationFormat>Widescreen</PresentationFormat>
  <Paragraphs>95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Times New Roman</vt:lpstr>
      <vt:lpstr>Wingdings</vt:lpstr>
      <vt:lpstr>字魂151号-联盟综艺体</vt:lpstr>
      <vt:lpstr>Office 主题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Phương Đông (421000566)</cp:lastModifiedBy>
  <cp:revision>22</cp:revision>
  <dcterms:created xsi:type="dcterms:W3CDTF">2023-10-24T11:07:46Z</dcterms:created>
  <dcterms:modified xsi:type="dcterms:W3CDTF">2025-01-20T01:51:09Z</dcterms:modified>
</cp:coreProperties>
</file>