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6.xml" ContentType="application/vnd.ms-office.activeX+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3" r:id="rId3"/>
    <p:sldMasterId id="2147483684" r:id="rId4"/>
    <p:sldMasterId id="2147483689" r:id="rId5"/>
    <p:sldMasterId id="2147483729" r:id="rId6"/>
    <p:sldMasterId id="2147483751" r:id="rId7"/>
    <p:sldMasterId id="2147483773" r:id="rId8"/>
  </p:sldMasterIdLst>
  <p:notesMasterIdLst>
    <p:notesMasterId r:id="rId49"/>
  </p:notesMasterIdLst>
  <p:sldIdLst>
    <p:sldId id="303" r:id="rId9"/>
    <p:sldId id="261" r:id="rId10"/>
    <p:sldId id="262" r:id="rId11"/>
    <p:sldId id="263" r:id="rId12"/>
    <p:sldId id="264" r:id="rId13"/>
    <p:sldId id="265" r:id="rId14"/>
    <p:sldId id="266" r:id="rId15"/>
    <p:sldId id="267" r:id="rId16"/>
    <p:sldId id="502" r:id="rId17"/>
    <p:sldId id="472" r:id="rId18"/>
    <p:sldId id="503" r:id="rId19"/>
    <p:sldId id="505" r:id="rId20"/>
    <p:sldId id="506" r:id="rId21"/>
    <p:sldId id="508" r:id="rId22"/>
    <p:sldId id="529" r:id="rId23"/>
    <p:sldId id="530" r:id="rId24"/>
    <p:sldId id="507" r:id="rId25"/>
    <p:sldId id="509" r:id="rId26"/>
    <p:sldId id="531" r:id="rId27"/>
    <p:sldId id="532" r:id="rId28"/>
    <p:sldId id="533" r:id="rId29"/>
    <p:sldId id="534" r:id="rId30"/>
    <p:sldId id="512" r:id="rId31"/>
    <p:sldId id="515" r:id="rId32"/>
    <p:sldId id="517" r:id="rId33"/>
    <p:sldId id="519" r:id="rId34"/>
    <p:sldId id="523" r:id="rId35"/>
    <p:sldId id="524" r:id="rId36"/>
    <p:sldId id="536" r:id="rId37"/>
    <p:sldId id="535" r:id="rId38"/>
    <p:sldId id="326" r:id="rId39"/>
    <p:sldId id="525" r:id="rId40"/>
    <p:sldId id="537" r:id="rId41"/>
    <p:sldId id="538" r:id="rId42"/>
    <p:sldId id="335" r:id="rId43"/>
    <p:sldId id="539" r:id="rId44"/>
    <p:sldId id="540" r:id="rId45"/>
    <p:sldId id="541" r:id="rId46"/>
    <p:sldId id="528" r:id="rId47"/>
    <p:sldId id="4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A1640-4616-48BE-A378-5E526E3F8CBF}" type="datetimeFigureOut">
              <a:rPr lang="en-US" smtClean="0"/>
              <a:t>19/2/2025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CF899-D929-4E0A-B174-B51393A0066B}" type="slidenum">
              <a:rPr lang="en-US" smtClean="0"/>
              <a:t>‹#›</a:t>
            </a:fld>
            <a:endParaRPr lang="en-US"/>
          </a:p>
        </p:txBody>
      </p:sp>
    </p:spTree>
    <p:extLst>
      <p:ext uri="{BB962C8B-B14F-4D97-AF65-F5344CB8AC3E}">
        <p14:creationId xmlns:p14="http://schemas.microsoft.com/office/powerpoint/2010/main" val="116166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7705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627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609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33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4168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4760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143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9575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23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99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60579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59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631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390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217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2809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219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7609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988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94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618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409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458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722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18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3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742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129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12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771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67884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863441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136" y="601038"/>
            <a:ext cx="3086101" cy="5089636"/>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10625" y="601038"/>
            <a:ext cx="2952751" cy="4869713"/>
          </a:xfrm>
          <a:prstGeom prst="rect">
            <a:avLst/>
          </a:prstGeom>
        </p:spPr>
      </p:pic>
    </p:spTree>
    <p:extLst>
      <p:ext uri="{BB962C8B-B14F-4D97-AF65-F5344CB8AC3E}">
        <p14:creationId xmlns:p14="http://schemas.microsoft.com/office/powerpoint/2010/main" val="74156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2025/2/19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118636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34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63987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099" y="601039"/>
            <a:ext cx="2354002" cy="3882249"/>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09374" y="601038"/>
            <a:ext cx="2354002" cy="3882249"/>
          </a:xfrm>
          <a:prstGeom prst="rect">
            <a:avLst/>
          </a:prstGeom>
        </p:spPr>
      </p:pic>
    </p:spTree>
    <p:extLst>
      <p:ext uri="{BB962C8B-B14F-4D97-AF65-F5344CB8AC3E}">
        <p14:creationId xmlns:p14="http://schemas.microsoft.com/office/powerpoint/2010/main" val="17723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2025/2/19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262971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3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992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9141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351099" y="304801"/>
            <a:ext cx="11574201" cy="6219824"/>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 y="304802"/>
            <a:ext cx="1558546" cy="2570374"/>
          </a:xfrm>
          <a:prstGeom prst="rect">
            <a:avLst/>
          </a:prstGeom>
        </p:spPr>
      </p:pic>
    </p:spTree>
    <p:extLst>
      <p:ext uri="{BB962C8B-B14F-4D97-AF65-F5344CB8AC3E}">
        <p14:creationId xmlns:p14="http://schemas.microsoft.com/office/powerpoint/2010/main" val="1327340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2025/2/19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334801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567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997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7944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1609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46860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08715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0955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618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855771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770037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274632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392436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3925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35576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60879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3103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70934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815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3427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2025/2/19</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284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00837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57726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28057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3420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0557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39935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2111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550717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474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62394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2025/2/19</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943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01057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94006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829209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793105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5431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903810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92280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60122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58916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5174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299142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17166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607686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074891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785270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9447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5960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6671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5257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032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76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39524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9964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0586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3730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24180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66808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6154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75088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2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Tree>
    <p:extLst>
      <p:ext uri="{BB962C8B-B14F-4D97-AF65-F5344CB8AC3E}">
        <p14:creationId xmlns:p14="http://schemas.microsoft.com/office/powerpoint/2010/main" val="822342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4.jp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4.jp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2025/2/19</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Picture 7" descr="A white circle with leaves and blue text&#10;&#10;Description automatically generated">
            <a:extLst>
              <a:ext uri="{FF2B5EF4-FFF2-40B4-BE49-F238E27FC236}">
                <a16:creationId xmlns:a16="http://schemas.microsoft.com/office/drawing/2014/main" id="{6D0DA84E-B9BD-9C7C-673D-937E97CD53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2595974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76977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E9DE550A-2ED1-8584-9A94-BA7EB0DF09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3111110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71455576-662C-467E-B4D7-D1F9AC8973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797546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0E6743D-BE61-414B-8D31-E45CC66666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5725639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0517285"/>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88935996"/>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75036819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control" Target="../activeX/activeX1.xml"/><Relationship Id="rId5" Type="http://schemas.openxmlformats.org/officeDocument/2006/relationships/image" Target="../media/image67.wmf"/><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control" Target="../activeX/activeX2.xml"/><Relationship Id="rId5" Type="http://schemas.openxmlformats.org/officeDocument/2006/relationships/image" Target="../media/image68.wmf"/><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0.xml"/><Relationship Id="rId7" Type="http://schemas.openxmlformats.org/officeDocument/2006/relationships/image" Target="../media/image3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jpeg"/><Relationship Id="rId5"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control" Target="../activeX/activeX3.xml"/><Relationship Id="rId5" Type="http://schemas.openxmlformats.org/officeDocument/2006/relationships/image" Target="../media/image69.wmf"/><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control" Target="../activeX/activeX4.xml"/><Relationship Id="rId5" Type="http://schemas.openxmlformats.org/officeDocument/2006/relationships/image" Target="../media/image70.wmf"/><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control" Target="../activeX/activeX5.xml"/><Relationship Id="rId5" Type="http://schemas.openxmlformats.org/officeDocument/2006/relationships/image" Target="../media/image71.wmf"/><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9.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78.emf"/></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80.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80.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microsoft.com/office/2007/relationships/hdphoto" Target="../media/hdphoto6.wdp"/><Relationship Id="rId5" Type="http://schemas.openxmlformats.org/officeDocument/2006/relationships/image" Target="../media/image82.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1.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microsoft.com/office/2007/relationships/hdphoto" Target="../media/hdphoto5.wdp"/><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83.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slideLayout" Target="../slideLayouts/slideLayout50.xml"/><Relationship Id="rId1" Type="http://schemas.openxmlformats.org/officeDocument/2006/relationships/control" Target="../activeX/activeX6.xml"/><Relationship Id="rId5" Type="http://schemas.openxmlformats.org/officeDocument/2006/relationships/image" Target="../media/image91.wmf"/><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microsoft.com/office/2007/relationships/hdphoto" Target="../media/hdphoto6.wdp"/><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microsoft.com/office/2007/relationships/hdphoto" Target="../media/hdphoto9.wdp"/><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3.png"/><Relationship Id="rId3" Type="http://schemas.microsoft.com/office/2007/relationships/media" Target="../media/media4.mp3"/><Relationship Id="rId7" Type="http://schemas.openxmlformats.org/officeDocument/2006/relationships/image" Target="../media/image36.png"/><Relationship Id="rId12" Type="http://schemas.openxmlformats.org/officeDocument/2006/relationships/image" Target="../media/image42.png"/><Relationship Id="rId17" Type="http://schemas.openxmlformats.org/officeDocument/2006/relationships/image" Target="../media/image34.png"/><Relationship Id="rId2" Type="http://schemas.microsoft.com/office/2007/relationships/media" Target="../media/media3.mp3"/><Relationship Id="rId16" Type="http://schemas.openxmlformats.org/officeDocument/2006/relationships/image" Target="../media/image33.jpe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41.jpeg"/><Relationship Id="rId5" Type="http://schemas.openxmlformats.org/officeDocument/2006/relationships/slideLayout" Target="../slideLayouts/slideLayout10.xml"/><Relationship Id="rId15" Type="http://schemas.openxmlformats.org/officeDocument/2006/relationships/image" Target="../media/image35.png"/><Relationship Id="rId10" Type="http://schemas.openxmlformats.org/officeDocument/2006/relationships/image" Target="../media/image32.jpeg"/><Relationship Id="rId4" Type="http://schemas.openxmlformats.org/officeDocument/2006/relationships/audio" Target="../media/media4.mp3"/><Relationship Id="rId9" Type="http://schemas.microsoft.com/office/2007/relationships/hdphoto" Target="../media/hdphoto1.wdp"/><Relationship Id="rId14" Type="http://schemas.openxmlformats.org/officeDocument/2006/relationships/image" Target="../media/image44.jp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microsoft.com/office/2007/relationships/media" Target="../media/media4.mp3"/><Relationship Id="rId7" Type="http://schemas.openxmlformats.org/officeDocument/2006/relationships/image" Target="../media/image31.png"/><Relationship Id="rId12" Type="http://schemas.openxmlformats.org/officeDocument/2006/relationships/image" Target="../media/image48.jpeg"/><Relationship Id="rId2" Type="http://schemas.microsoft.com/office/2007/relationships/media" Target="../media/media3.mp3"/><Relationship Id="rId16"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slideLayout" Target="../slideLayouts/slideLayout10.xml"/><Relationship Id="rId15" Type="http://schemas.openxmlformats.org/officeDocument/2006/relationships/image" Target="../media/image33.jpeg"/><Relationship Id="rId10" Type="http://schemas.openxmlformats.org/officeDocument/2006/relationships/image" Target="../media/image47.jpg"/><Relationship Id="rId4" Type="http://schemas.openxmlformats.org/officeDocument/2006/relationships/audio" Target="../media/media4.mp3"/><Relationship Id="rId9" Type="http://schemas.openxmlformats.org/officeDocument/2006/relationships/image" Target="../media/image32.jpe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5.png"/><Relationship Id="rId3" Type="http://schemas.microsoft.com/office/2007/relationships/media" Target="../media/media4.mp3"/><Relationship Id="rId7" Type="http://schemas.openxmlformats.org/officeDocument/2006/relationships/image" Target="../media/image31.png"/><Relationship Id="rId12" Type="http://schemas.openxmlformats.org/officeDocument/2006/relationships/image" Target="../media/image43.png"/><Relationship Id="rId2" Type="http://schemas.microsoft.com/office/2007/relationships/media" Target="../media/media3.mp3"/><Relationship Id="rId16" Type="http://schemas.openxmlformats.org/officeDocument/2006/relationships/image" Target="../media/image44.jpg"/><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slide" Target="slide29.xml"/><Relationship Id="rId5" Type="http://schemas.openxmlformats.org/officeDocument/2006/relationships/slideLayout" Target="../slideLayouts/slideLayout10.xml"/><Relationship Id="rId15" Type="http://schemas.openxmlformats.org/officeDocument/2006/relationships/image" Target="../media/image34.png"/><Relationship Id="rId10" Type="http://schemas.openxmlformats.org/officeDocument/2006/relationships/image" Target="../media/image47.jpg"/><Relationship Id="rId4" Type="http://schemas.openxmlformats.org/officeDocument/2006/relationships/audio" Target="../media/media4.mp3"/><Relationship Id="rId9" Type="http://schemas.openxmlformats.org/officeDocument/2006/relationships/image" Target="../media/image32.jpeg"/><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4" name="Picture 3">
            <a:extLst>
              <a:ext uri="{FF2B5EF4-FFF2-40B4-BE49-F238E27FC236}">
                <a16:creationId xmlns:a16="http://schemas.microsoft.com/office/drawing/2014/main" id="{DAB9D3E3-E094-4092-BF9F-5E18CBE81B9B}"/>
              </a:ext>
            </a:extLst>
          </p:cNvPr>
          <p:cNvPicPr>
            <a:picLocks noChangeAspect="1"/>
          </p:cNvPicPr>
          <p:nvPr/>
        </p:nvPicPr>
        <p:blipFill>
          <a:blip r:embed="rId17"/>
          <a:stretch>
            <a:fillRect/>
          </a:stretch>
        </p:blipFill>
        <p:spPr>
          <a:xfrm>
            <a:off x="3427820" y="2815175"/>
            <a:ext cx="5395428" cy="1774090"/>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10;&#10;Description automatically generated">
            <a:extLst>
              <a:ext uri="{FF2B5EF4-FFF2-40B4-BE49-F238E27FC236}">
                <a16:creationId xmlns:a16="http://schemas.microsoft.com/office/drawing/2014/main" id="{EDCC1788-9195-4C1C-8913-50FE98D88561}"/>
              </a:ext>
            </a:extLst>
          </p:cNvPr>
          <p:cNvPicPr>
            <a:picLocks noChangeAspect="1"/>
          </p:cNvPicPr>
          <p:nvPr/>
        </p:nvPicPr>
        <p:blipFill>
          <a:blip r:embed="rId3">
            <a:duotone>
              <a:prstClr val="black"/>
              <a:schemeClr val="accent2">
                <a:tint val="45000"/>
                <a:satMod val="400000"/>
              </a:schemeClr>
            </a:duotone>
          </a:blip>
          <a:stretch>
            <a:fillRect/>
          </a:stretch>
        </p:blipFill>
        <p:spPr>
          <a:xfrm>
            <a:off x="2802258" y="1562101"/>
            <a:ext cx="6797033" cy="3958754"/>
          </a:xfrm>
          <a:prstGeom prst="rect">
            <a:avLst/>
          </a:prstGeom>
        </p:spPr>
      </p:pic>
    </p:spTree>
    <p:extLst>
      <p:ext uri="{BB962C8B-B14F-4D97-AF65-F5344CB8AC3E}">
        <p14:creationId xmlns:p14="http://schemas.microsoft.com/office/powerpoint/2010/main" val="201669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FE9BFC-4F30-4B22-836C-B26497A75159}"/>
              </a:ext>
            </a:extLst>
          </p:cNvPr>
          <p:cNvSpPr/>
          <p:nvPr/>
        </p:nvSpPr>
        <p:spPr>
          <a:xfrm>
            <a:off x="3339366" y="897070"/>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C4880D18-D2F5-48FA-BCE3-7B4F520BB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EBFD4E81-1BFC-424D-A7C2-E5A920CA0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B5FE1163-8A53-4DA6-9B9C-A5F523B951F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4D324769-3CA7-4911-945D-06574302F8FC}"/>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37D16FFF-4DF8-41AD-8B79-E9AA446CBD2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7EEA84F2-6D38-4E04-9D70-D2167FCDA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598A76D2-4BA8-4E1D-B09B-F721D0C4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34CEF6B5-AB21-4B9D-81D7-03913D961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E0CAA19-C905-4C0B-984C-FB35ADFF2D63}"/>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598816" y="808712"/>
            <a:ext cx="626045" cy="698841"/>
          </a:xfrm>
          <a:prstGeom prst="rect">
            <a:avLst/>
          </a:prstGeom>
        </p:spPr>
      </p:pic>
    </p:spTree>
    <p:extLst>
      <p:ext uri="{BB962C8B-B14F-4D97-AF65-F5344CB8AC3E}">
        <p14:creationId xmlns:p14="http://schemas.microsoft.com/office/powerpoint/2010/main" val="340206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par>
                                <p:cTn id="28" presetID="22"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0.70"/>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ppt_w*0.70"/>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animEffect transition="in" filter="fade">
                                      <p:cBhvr>
                                        <p:cTn id="45" dur="500"/>
                                        <p:tgtEl>
                                          <p:spTgt spid="8"/>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1597532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a:t>
            </a:r>
            <a:r>
              <a:rPr lang="vi-VN" sz="2600">
                <a:solidFill>
                  <a:prstClr val="black"/>
                </a:solidFill>
                <a:latin typeface="Cambria" panose="02040503050406030204" pitchFamily="18" charset="0"/>
                <a:ea typeface="Cambria" panose="02040503050406030204" pitchFamily="18" charset="0"/>
                <a:cs typeface="Arial-Rounded" panose="020B0500000000000000" pitchFamily="34" charset="0"/>
              </a:rPr>
              <a:t>chồng </a:t>
            </a:r>
            <a:r>
              <a:rPr lang="en-US" sz="2600">
                <a:solidFill>
                  <a:prstClr val="black"/>
                </a:solidFill>
                <a:latin typeface="Cambria" panose="02040503050406030204" pitchFamily="18" charset="0"/>
                <a:ea typeface="Cambria" panose="02040503050406030204" pitchFamily="18" charset="0"/>
                <a:cs typeface="Arial-Rounded" panose="020B0500000000000000" pitchFamily="34" charset="0"/>
              </a:rPr>
              <a:t>cò</a:t>
            </a:r>
            <a:r>
              <a:rPr lang="vi-VN" sz="260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rủ thêm ba bốn chục cặp cò bạn cùng đến. Chúng rủ cả những đôi cò lửa đỏ như ánh chớp và những đôi vạc xám như bóng chiều. Khắp vùng, không đâu vui bằng vườn nhà ông cháu Bua Kham. </a:t>
            </a:r>
          </a:p>
          <a:p>
            <a:pPr lvl="0" algn="r">
              <a:defRPr/>
            </a:pP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226422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A7476-9A7E-56E7-0AE6-D96277FF9BE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10" name="矩形 29">
            <a:extLst>
              <a:ext uri="{FF2B5EF4-FFF2-40B4-BE49-F238E27FC236}">
                <a16:creationId xmlns:a16="http://schemas.microsoft.com/office/drawing/2014/main" id="{74F7C15A-0181-63AD-4062-B6A61AE036FD}"/>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vi-VN" sz="3600" b="1" i="1" dirty="0">
                <a:solidFill>
                  <a:prstClr val="black"/>
                </a:solidFill>
                <a:latin typeface="Cambria" panose="02040503050406030204" pitchFamily="18" charset="0"/>
                <a:ea typeface="Cambria" panose="02040503050406030204" pitchFamily="18" charset="0"/>
              </a:rPr>
              <a:t>lá tre khô.</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矩形 29">
            <a:extLst>
              <a:ext uri="{FF2B5EF4-FFF2-40B4-BE49-F238E27FC236}">
                <a16:creationId xmlns:a16="http://schemas.microsoft.com/office/drawing/2014/main" id="{5CCB22A1-0E31-018E-7C85-7DD4EE986AE7}"/>
              </a:ext>
            </a:extLst>
          </p:cNvPr>
          <p:cNvSpPr/>
          <p:nvPr/>
        </p:nvSpPr>
        <p:spPr>
          <a:xfrm>
            <a:off x="2292078" y="3133593"/>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cho đến </a:t>
            </a:r>
            <a:r>
              <a:rPr lang="vi-VN" sz="3200" b="1" i="1" dirty="0">
                <a:solidFill>
                  <a:prstClr val="black"/>
                </a:solidFill>
                <a:latin typeface="Cambria" panose="02040503050406030204" pitchFamily="18" charset="0"/>
                <a:ea typeface="Cambria" panose="02040503050406030204" pitchFamily="18" charset="0"/>
              </a:rPr>
              <a:t>kêu khàn khàn.</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AF683B41-5823-C04F-BA92-6CE876FAA4F6}"/>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cho đến </a:t>
            </a:r>
            <a:r>
              <a:rPr lang="vi-VN" sz="3200" b="1" i="1" dirty="0">
                <a:solidFill>
                  <a:prstClr val="black"/>
                </a:solidFill>
                <a:latin typeface="Cambria" panose="02040503050406030204" pitchFamily="18" charset="0"/>
                <a:ea typeface="Cambria" panose="02040503050406030204" pitchFamily="18" charset="0"/>
              </a:rPr>
              <a:t>buồn thảm.</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518A7FB-BB42-2013-9FF8-047B7F3CBB56}"/>
              </a:ext>
            </a:extLst>
          </p:cNvPr>
          <p:cNvSpPr/>
          <p:nvPr/>
        </p:nvSpPr>
        <p:spPr>
          <a:xfrm>
            <a:off x="2571749" y="4897956"/>
            <a:ext cx="8296275"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 tiếp theo cho đến </a:t>
            </a:r>
            <a:r>
              <a:rPr lang="vi-VN" sz="3200" b="1" i="1" dirty="0">
                <a:solidFill>
                  <a:prstClr val="black"/>
                </a:solidFill>
                <a:latin typeface="Cambria" panose="02040503050406030204" pitchFamily="18" charset="0"/>
                <a:ea typeface="Cambria" panose="02040503050406030204" pitchFamily="18" charset="0"/>
              </a:rPr>
              <a:t>chúng thì hơn</a:t>
            </a:r>
            <a:r>
              <a:rPr lang="en-US" sz="3200" b="1" i="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20E03027-3B84-0BBC-48ED-E5AF317AAD35}"/>
              </a:ext>
            </a:extLst>
          </p:cNvPr>
          <p:cNvSpPr/>
          <p:nvPr/>
        </p:nvSpPr>
        <p:spPr>
          <a:xfrm>
            <a:off x="3920853" y="5714868"/>
            <a:ext cx="5546997" cy="646986"/>
          </a:xfrm>
          <a:prstGeom prst="roundRect">
            <a:avLst/>
          </a:prstGeom>
          <a:solidFill>
            <a:srgbClr val="FFFFCC"/>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5: đoạn còn 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524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421093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a:t>
            </a:r>
            <a:r>
              <a:rPr kumimoji="0" lang="vi-VN" sz="2600" b="0" i="0" u="none" strike="noStrike" kern="1200" cap="none" spc="0" normalizeH="0" baseline="0" noProof="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chồng c</a:t>
            </a:r>
            <a:r>
              <a:rPr lang="en-US" sz="2600">
                <a:solidFill>
                  <a:schemeClr val="accent6">
                    <a:lumMod val="75000"/>
                  </a:schemeClr>
                </a:solidFill>
                <a:latin typeface="Cambria" panose="02040503050406030204" pitchFamily="18" charset="0"/>
                <a:ea typeface="Cambria" panose="02040503050406030204" pitchFamily="18" charset="0"/>
                <a:cs typeface="Arial-Rounded" panose="020B0500000000000000" pitchFamily="34" charset="0"/>
              </a:rPr>
              <a:t>ò</a:t>
            </a:r>
            <a:r>
              <a:rPr kumimoji="0" lang="vi-VN" sz="2600" b="0" i="0" u="none" strike="noStrike" kern="1200" cap="none" spc="0" normalizeH="0" baseline="0" noProof="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rủ thêm ba bốn chục cặp cò bạn cùng đến. Chúng rủ cả những đôi cò lửa đỏ như ánh chớp và những đôi vạc xám như bóng chiều. Khắp vùng, không đâu vui bằng vườn nhà ông cháu Bua Kham.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95305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y, vector graphics&#10;&#10;Description automatically generated">
            <a:extLst>
              <a:ext uri="{FF2B5EF4-FFF2-40B4-BE49-F238E27FC236}">
                <a16:creationId xmlns:a16="http://schemas.microsoft.com/office/drawing/2014/main" id="{70A1F204-E37F-42EF-82FC-B26BF727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84" y="2575878"/>
            <a:ext cx="3748015" cy="3510987"/>
          </a:xfrm>
          <a:prstGeom prst="rect">
            <a:avLst/>
          </a:prstGeom>
        </p:spPr>
      </p:pic>
      <p:grpSp>
        <p:nvGrpSpPr>
          <p:cNvPr id="14" name="Group 13">
            <a:extLst>
              <a:ext uri="{FF2B5EF4-FFF2-40B4-BE49-F238E27FC236}">
                <a16:creationId xmlns:a16="http://schemas.microsoft.com/office/drawing/2014/main" id="{DC49B797-5D91-4E47-9B32-DA3B6DA76909}"/>
              </a:ext>
            </a:extLst>
          </p:cNvPr>
          <p:cNvGrpSpPr/>
          <p:nvPr/>
        </p:nvGrpSpPr>
        <p:grpSpPr>
          <a:xfrm>
            <a:off x="6399765" y="2590302"/>
            <a:ext cx="3677724" cy="1121761"/>
            <a:chOff x="6410789" y="819970"/>
            <a:chExt cx="4322439" cy="1121761"/>
          </a:xfrm>
        </p:grpSpPr>
        <p:pic>
          <p:nvPicPr>
            <p:cNvPr id="15" name="Picture 14">
              <a:extLst>
                <a:ext uri="{FF2B5EF4-FFF2-40B4-BE49-F238E27FC236}">
                  <a16:creationId xmlns:a16="http://schemas.microsoft.com/office/drawing/2014/main" id="{B65ADC15-8C45-4CE8-A20F-C1324F56FDF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id="{F0FDAE87-66B4-49DD-A8A4-EE924D1BD76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9F10F057-A1F2-454C-999A-E31A3C3D2870}"/>
              </a:ext>
            </a:extLst>
          </p:cNvPr>
          <p:cNvGrpSpPr/>
          <p:nvPr/>
        </p:nvGrpSpPr>
        <p:grpSpPr>
          <a:xfrm>
            <a:off x="5942565" y="3905250"/>
            <a:ext cx="4754010" cy="1766252"/>
            <a:chOff x="6410789" y="2733385"/>
            <a:chExt cx="4322439" cy="1766252"/>
          </a:xfrm>
        </p:grpSpPr>
        <p:pic>
          <p:nvPicPr>
            <p:cNvPr id="18" name="Picture 17">
              <a:extLst>
                <a:ext uri="{FF2B5EF4-FFF2-40B4-BE49-F238E27FC236}">
                  <a16:creationId xmlns:a16="http://schemas.microsoft.com/office/drawing/2014/main" id="{B33420E7-5A04-4CA1-9284-54A36DE513E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9" name="TextBox 18">
              <a:extLst>
                <a:ext uri="{FF2B5EF4-FFF2-40B4-BE49-F238E27FC236}">
                  <a16:creationId xmlns:a16="http://schemas.microsoft.com/office/drawing/2014/main" id="{9E6CD3A8-2F32-45AC-AC79-1B9D3710D48A}"/>
                </a:ext>
              </a:extLst>
            </p:cNvPr>
            <p:cNvSpPr txBox="1"/>
            <p:nvPr/>
          </p:nvSpPr>
          <p:spPr>
            <a:xfrm>
              <a:off x="6735046" y="2868421"/>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t</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rát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mặt</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3" name="Rectangle 22">
            <a:extLst>
              <a:ext uri="{FF2B5EF4-FFF2-40B4-BE49-F238E27FC236}">
                <a16:creationId xmlns:a16="http://schemas.microsoft.com/office/drawing/2014/main" id="{B97D267F-45AD-4451-A08C-ADA52B17E302}"/>
              </a:ext>
            </a:extLst>
          </p:cNvPr>
          <p:cNvSpPr/>
          <p:nvPr/>
        </p:nvSpPr>
        <p:spPr>
          <a:xfrm>
            <a:off x="1298085" y="1771998"/>
            <a:ext cx="3820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3600" b="1" i="0" u="none" strike="noStrike" kern="1200" cap="none" spc="0" normalizeH="0" baseline="0" noProof="0" dirty="0">
              <a:ln>
                <a:noFill/>
              </a:ln>
              <a:solidFill>
                <a:srgbClr val="338C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Group 23">
            <a:extLst>
              <a:ext uri="{FF2B5EF4-FFF2-40B4-BE49-F238E27FC236}">
                <a16:creationId xmlns:a16="http://schemas.microsoft.com/office/drawing/2014/main" id="{811196F8-4949-4F23-88EE-F97BB730E23E}"/>
              </a:ext>
            </a:extLst>
          </p:cNvPr>
          <p:cNvGrpSpPr/>
          <p:nvPr/>
        </p:nvGrpSpPr>
        <p:grpSpPr>
          <a:xfrm>
            <a:off x="5838824" y="1222511"/>
            <a:ext cx="4267201" cy="1727175"/>
            <a:chOff x="6410789" y="819970"/>
            <a:chExt cx="4322439" cy="1727175"/>
          </a:xfrm>
        </p:grpSpPr>
        <p:pic>
          <p:nvPicPr>
            <p:cNvPr id="25" name="Picture 24">
              <a:extLst>
                <a:ext uri="{FF2B5EF4-FFF2-40B4-BE49-F238E27FC236}">
                  <a16:creationId xmlns:a16="http://schemas.microsoft.com/office/drawing/2014/main" id="{D4B164C3-3DAA-4DE5-96F9-E4E95175EA9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FE96DE5F-0D38-4B9C-9295-437D9F6D6E0E}"/>
                </a:ext>
              </a:extLst>
            </p:cNvPr>
            <p:cNvSpPr txBox="1"/>
            <p:nvPr/>
          </p:nvSpPr>
          <p:spPr>
            <a:xfrm>
              <a:off x="6735045" y="915929"/>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chập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chờn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44367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9143061 w 10963234"/>
                      <a:gd name="connsiteY16" fmla="*/ 0 h 3247459"/>
                      <a:gd name="connsiteX17" fmla="*/ 9865387 w 10963234"/>
                      <a:gd name="connsiteY17" fmla="*/ 0 h 3247459"/>
                      <a:gd name="connsiteX18" fmla="*/ 10463174 w 10963234"/>
                      <a:gd name="connsiteY18" fmla="*/ 0 h 3247459"/>
                      <a:gd name="connsiteX19" fmla="*/ 10963234 w 10963234"/>
                      <a:gd name="connsiteY19" fmla="*/ 446330 h 3247459"/>
                      <a:gd name="connsiteX20" fmla="*/ 10963234 w 10963234"/>
                      <a:gd name="connsiteY20" fmla="*/ 1082126 h 3247459"/>
                      <a:gd name="connsiteX21" fmla="*/ 10963234 w 10963234"/>
                      <a:gd name="connsiteY21" fmla="*/ 1600181 h 3247459"/>
                      <a:gd name="connsiteX22" fmla="*/ 10963234 w 10963234"/>
                      <a:gd name="connsiteY22" fmla="*/ 2212429 h 3247459"/>
                      <a:gd name="connsiteX23" fmla="*/ 10963234 w 10963234"/>
                      <a:gd name="connsiteY23" fmla="*/ 2801128 h 3247459"/>
                      <a:gd name="connsiteX24" fmla="*/ 10463174 w 10963234"/>
                      <a:gd name="connsiteY24" fmla="*/ 3247459 h 3247459"/>
                      <a:gd name="connsiteX25" fmla="*/ 9740848 w 10963234"/>
                      <a:gd name="connsiteY25" fmla="*/ 3247459 h 3247459"/>
                      <a:gd name="connsiteX26" fmla="*/ 9317416 w 10963234"/>
                      <a:gd name="connsiteY26" fmla="*/ 3247459 h 3247459"/>
                      <a:gd name="connsiteX27" fmla="*/ 8993615 w 10963234"/>
                      <a:gd name="connsiteY27" fmla="*/ 3247459 h 3247459"/>
                      <a:gd name="connsiteX28" fmla="*/ 8470551 w 10963234"/>
                      <a:gd name="connsiteY28" fmla="*/ 3247459 h 3247459"/>
                      <a:gd name="connsiteX29" fmla="*/ 7748225 w 10963234"/>
                      <a:gd name="connsiteY29" fmla="*/ 3247459 h 3247459"/>
                      <a:gd name="connsiteX30" fmla="*/ 7125530 w 10963234"/>
                      <a:gd name="connsiteY30" fmla="*/ 3247459 h 3247459"/>
                      <a:gd name="connsiteX31" fmla="*/ 6702098 w 10963234"/>
                      <a:gd name="connsiteY31" fmla="*/ 3247459 h 3247459"/>
                      <a:gd name="connsiteX32" fmla="*/ 6378296 w 10963234"/>
                      <a:gd name="connsiteY32" fmla="*/ 3247459 h 3247459"/>
                      <a:gd name="connsiteX33" fmla="*/ 5556340 w 10963234"/>
                      <a:gd name="connsiteY33" fmla="*/ 3247459 h 3247459"/>
                      <a:gd name="connsiteX34" fmla="*/ 5033277 w 10963234"/>
                      <a:gd name="connsiteY34" fmla="*/ 3247459 h 3247459"/>
                      <a:gd name="connsiteX35" fmla="*/ 4310951 w 10963234"/>
                      <a:gd name="connsiteY35" fmla="*/ 3247459 h 3247459"/>
                      <a:gd name="connsiteX36" fmla="*/ 3987149 w 10963234"/>
                      <a:gd name="connsiteY36" fmla="*/ 3247459 h 3247459"/>
                      <a:gd name="connsiteX37" fmla="*/ 3563717 w 10963234"/>
                      <a:gd name="connsiteY37" fmla="*/ 3247459 h 3247459"/>
                      <a:gd name="connsiteX38" fmla="*/ 2841391 w 10963234"/>
                      <a:gd name="connsiteY38" fmla="*/ 3247459 h 3247459"/>
                      <a:gd name="connsiteX39" fmla="*/ 2417958 w 10963234"/>
                      <a:gd name="connsiteY39" fmla="*/ 3247459 h 3247459"/>
                      <a:gd name="connsiteX40" fmla="*/ 1994526 w 10963234"/>
                      <a:gd name="connsiteY40" fmla="*/ 3247459 h 3247459"/>
                      <a:gd name="connsiteX41" fmla="*/ 1272201 w 10963234"/>
                      <a:gd name="connsiteY41" fmla="*/ 3247459 h 3247459"/>
                      <a:gd name="connsiteX42" fmla="*/ 500059 w 10963234"/>
                      <a:gd name="connsiteY42" fmla="*/ 3247459 h 3247459"/>
                      <a:gd name="connsiteX43" fmla="*/ 0 w 10963234"/>
                      <a:gd name="connsiteY43" fmla="*/ 2801128 h 3247459"/>
                      <a:gd name="connsiteX44" fmla="*/ 0 w 10963234"/>
                      <a:gd name="connsiteY44" fmla="*/ 2212429 h 3247459"/>
                      <a:gd name="connsiteX45" fmla="*/ 0 w 10963234"/>
                      <a:gd name="connsiteY45" fmla="*/ 1647277 h 3247459"/>
                      <a:gd name="connsiteX46" fmla="*/ 0 w 10963234"/>
                      <a:gd name="connsiteY46" fmla="*/ 1105673 h 3247459"/>
                      <a:gd name="connsiteX47" fmla="*/ 0 w 10963234"/>
                      <a:gd name="connsiteY47" fmla="*/ 446330 h 3247459"/>
                      <a:gd name="connsiteX0" fmla="*/ 0 w 10963234"/>
                      <a:gd name="connsiteY0" fmla="*/ 446330 h 3247459"/>
                      <a:gd name="connsiteX1" fmla="*/ 500059 w 10963234"/>
                      <a:gd name="connsiteY1" fmla="*/ 0 h 3247459"/>
                      <a:gd name="connsiteX2" fmla="*/ 1023123 w 10963234"/>
                      <a:gd name="connsiteY2" fmla="*/ 0 h 3247459"/>
                      <a:gd name="connsiteX3" fmla="*/ 1745448 w 10963234"/>
                      <a:gd name="connsiteY3" fmla="*/ 0 h 3247459"/>
                      <a:gd name="connsiteX4" fmla="*/ 2069250 w 10963234"/>
                      <a:gd name="connsiteY4" fmla="*/ 0 h 3247459"/>
                      <a:gd name="connsiteX5" fmla="*/ 2791576 w 10963234"/>
                      <a:gd name="connsiteY5" fmla="*/ 0 h 3247459"/>
                      <a:gd name="connsiteX6" fmla="*/ 3115376 w 10963234"/>
                      <a:gd name="connsiteY6" fmla="*/ 0 h 3247459"/>
                      <a:gd name="connsiteX7" fmla="*/ 3837703 w 10963234"/>
                      <a:gd name="connsiteY7" fmla="*/ 0 h 3247459"/>
                      <a:gd name="connsiteX8" fmla="*/ 4460397 w 10963234"/>
                      <a:gd name="connsiteY8" fmla="*/ 0 h 3247459"/>
                      <a:gd name="connsiteX9" fmla="*/ 4983461 w 10963234"/>
                      <a:gd name="connsiteY9" fmla="*/ 0 h 3247459"/>
                      <a:gd name="connsiteX10" fmla="*/ 5606155 w 10963234"/>
                      <a:gd name="connsiteY10" fmla="*/ 0 h 3247459"/>
                      <a:gd name="connsiteX11" fmla="*/ 6328482 w 10963234"/>
                      <a:gd name="connsiteY11" fmla="*/ 0 h 3247459"/>
                      <a:gd name="connsiteX12" fmla="*/ 6951176 w 10963234"/>
                      <a:gd name="connsiteY12" fmla="*/ 0 h 3247459"/>
                      <a:gd name="connsiteX13" fmla="*/ 7374608 w 10963234"/>
                      <a:gd name="connsiteY13" fmla="*/ 0 h 3247459"/>
                      <a:gd name="connsiteX14" fmla="*/ 7798041 w 10963234"/>
                      <a:gd name="connsiteY14" fmla="*/ 0 h 3247459"/>
                      <a:gd name="connsiteX15" fmla="*/ 8221473 w 10963234"/>
                      <a:gd name="connsiteY15" fmla="*/ 0 h 3247459"/>
                      <a:gd name="connsiteX16" fmla="*/ 8644905 w 10963234"/>
                      <a:gd name="connsiteY16" fmla="*/ 0 h 3247459"/>
                      <a:gd name="connsiteX17" fmla="*/ 9367231 w 10963234"/>
                      <a:gd name="connsiteY17" fmla="*/ 0 h 3247459"/>
                      <a:gd name="connsiteX18" fmla="*/ 9790664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58578 h 3247459"/>
                      <a:gd name="connsiteX22" fmla="*/ 10963234 w 10963234"/>
                      <a:gd name="connsiteY22" fmla="*/ 1670825 h 3247459"/>
                      <a:gd name="connsiteX23" fmla="*/ 10963234 w 10963234"/>
                      <a:gd name="connsiteY23" fmla="*/ 2283073 h 3247459"/>
                      <a:gd name="connsiteX24" fmla="*/ 10963234 w 10963234"/>
                      <a:gd name="connsiteY24" fmla="*/ 2801128 h 3247459"/>
                      <a:gd name="connsiteX25" fmla="*/ 10463174 w 10963234"/>
                      <a:gd name="connsiteY25" fmla="*/ 3247459 h 3247459"/>
                      <a:gd name="connsiteX26" fmla="*/ 10139372 w 10963234"/>
                      <a:gd name="connsiteY26" fmla="*/ 3247459 h 3247459"/>
                      <a:gd name="connsiteX27" fmla="*/ 9815572 w 10963234"/>
                      <a:gd name="connsiteY27" fmla="*/ 3247459 h 3247459"/>
                      <a:gd name="connsiteX28" fmla="*/ 9491770 w 10963234"/>
                      <a:gd name="connsiteY28" fmla="*/ 3247459 h 3247459"/>
                      <a:gd name="connsiteX29" fmla="*/ 9167969 w 10963234"/>
                      <a:gd name="connsiteY29" fmla="*/ 3247459 h 3247459"/>
                      <a:gd name="connsiteX30" fmla="*/ 8644905 w 10963234"/>
                      <a:gd name="connsiteY30" fmla="*/ 3247459 h 3247459"/>
                      <a:gd name="connsiteX31" fmla="*/ 8022211 w 10963234"/>
                      <a:gd name="connsiteY31" fmla="*/ 3247459 h 3247459"/>
                      <a:gd name="connsiteX32" fmla="*/ 7200254 w 10963234"/>
                      <a:gd name="connsiteY32" fmla="*/ 3247459 h 3247459"/>
                      <a:gd name="connsiteX33" fmla="*/ 6577560 w 10963234"/>
                      <a:gd name="connsiteY33" fmla="*/ 3247459 h 3247459"/>
                      <a:gd name="connsiteX34" fmla="*/ 6253758 w 10963234"/>
                      <a:gd name="connsiteY34" fmla="*/ 3247459 h 3247459"/>
                      <a:gd name="connsiteX35" fmla="*/ 5531432 w 10963234"/>
                      <a:gd name="connsiteY35" fmla="*/ 3247459 h 3247459"/>
                      <a:gd name="connsiteX36" fmla="*/ 5108000 w 10963234"/>
                      <a:gd name="connsiteY36" fmla="*/ 3247459 h 3247459"/>
                      <a:gd name="connsiteX37" fmla="*/ 4385673 w 10963234"/>
                      <a:gd name="connsiteY37" fmla="*/ 3247459 h 3247459"/>
                      <a:gd name="connsiteX38" fmla="*/ 3762979 w 10963234"/>
                      <a:gd name="connsiteY38" fmla="*/ 3247459 h 3247459"/>
                      <a:gd name="connsiteX39" fmla="*/ 3339547 w 10963234"/>
                      <a:gd name="connsiteY39" fmla="*/ 3247459 h 3247459"/>
                      <a:gd name="connsiteX40" fmla="*/ 2517590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83073 h 3247459"/>
                      <a:gd name="connsiteX46" fmla="*/ 0 w 10963234"/>
                      <a:gd name="connsiteY46" fmla="*/ 1717921 h 3247459"/>
                      <a:gd name="connsiteX47" fmla="*/ 0 w 10963234"/>
                      <a:gd name="connsiteY47" fmla="*/ 1082126 h 3247459"/>
                      <a:gd name="connsiteX48" fmla="*/ 0 w 10963234"/>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247459" fill="none" extrusionOk="0">
                        <a:moveTo>
                          <a:pt x="0" y="446330"/>
                        </a:moveTo>
                        <a:cubicBezTo>
                          <a:pt x="-31504" y="91801"/>
                          <a:pt x="207295" y="15164"/>
                          <a:pt x="500059" y="0"/>
                        </a:cubicBezTo>
                        <a:cubicBezTo>
                          <a:pt x="574782" y="-4910"/>
                          <a:pt x="730128" y="7959"/>
                          <a:pt x="823861" y="0"/>
                        </a:cubicBezTo>
                        <a:cubicBezTo>
                          <a:pt x="868696" y="19265"/>
                          <a:pt x="1257718" y="73312"/>
                          <a:pt x="1546186" y="0"/>
                        </a:cubicBezTo>
                        <a:cubicBezTo>
                          <a:pt x="1787815" y="-21298"/>
                          <a:pt x="2017574" y="-50760"/>
                          <a:pt x="2268512" y="0"/>
                        </a:cubicBezTo>
                        <a:cubicBezTo>
                          <a:pt x="2505463" y="5816"/>
                          <a:pt x="2525455" y="-13529"/>
                          <a:pt x="2592314" y="0"/>
                        </a:cubicBezTo>
                        <a:cubicBezTo>
                          <a:pt x="2664424" y="18367"/>
                          <a:pt x="2797671" y="20698"/>
                          <a:pt x="2916114" y="0"/>
                        </a:cubicBezTo>
                        <a:cubicBezTo>
                          <a:pt x="3062022" y="-1663"/>
                          <a:pt x="3290563" y="24209"/>
                          <a:pt x="3538809" y="0"/>
                        </a:cubicBezTo>
                        <a:cubicBezTo>
                          <a:pt x="3788734" y="30148"/>
                          <a:pt x="4004977" y="-10235"/>
                          <a:pt x="4261135" y="0"/>
                        </a:cubicBezTo>
                        <a:cubicBezTo>
                          <a:pt x="4538041" y="-5070"/>
                          <a:pt x="4452126" y="-14887"/>
                          <a:pt x="4584937" y="0"/>
                        </a:cubicBezTo>
                        <a:cubicBezTo>
                          <a:pt x="4686023" y="5213"/>
                          <a:pt x="5112380" y="10959"/>
                          <a:pt x="5406893" y="0"/>
                        </a:cubicBezTo>
                        <a:cubicBezTo>
                          <a:pt x="5681059" y="-6029"/>
                          <a:pt x="5742789" y="6"/>
                          <a:pt x="5929956" y="0"/>
                        </a:cubicBezTo>
                        <a:cubicBezTo>
                          <a:pt x="6150393" y="5562"/>
                          <a:pt x="6262995" y="-23293"/>
                          <a:pt x="6453020" y="0"/>
                        </a:cubicBezTo>
                        <a:cubicBezTo>
                          <a:pt x="6628919" y="22756"/>
                          <a:pt x="6626386" y="-3403"/>
                          <a:pt x="6776822" y="0"/>
                        </a:cubicBezTo>
                        <a:cubicBezTo>
                          <a:pt x="6936938" y="5936"/>
                          <a:pt x="7294156" y="-60435"/>
                          <a:pt x="7499147" y="0"/>
                        </a:cubicBezTo>
                        <a:cubicBezTo>
                          <a:pt x="7707316" y="54058"/>
                          <a:pt x="8064304" y="6525"/>
                          <a:pt x="8321105" y="0"/>
                        </a:cubicBezTo>
                        <a:cubicBezTo>
                          <a:pt x="8628991" y="15155"/>
                          <a:pt x="8805675" y="14126"/>
                          <a:pt x="9143061" y="0"/>
                        </a:cubicBezTo>
                        <a:cubicBezTo>
                          <a:pt x="9525246" y="-35330"/>
                          <a:pt x="9629530" y="-4137"/>
                          <a:pt x="9865387" y="0"/>
                        </a:cubicBezTo>
                        <a:cubicBezTo>
                          <a:pt x="10086892" y="2708"/>
                          <a:pt x="10182986" y="-7130"/>
                          <a:pt x="10463174" y="0"/>
                        </a:cubicBezTo>
                        <a:cubicBezTo>
                          <a:pt x="10679331" y="10099"/>
                          <a:pt x="10913210" y="212517"/>
                          <a:pt x="10963234" y="446330"/>
                        </a:cubicBezTo>
                        <a:cubicBezTo>
                          <a:pt x="10994521" y="575646"/>
                          <a:pt x="10964975" y="931596"/>
                          <a:pt x="10963234" y="1082126"/>
                        </a:cubicBezTo>
                        <a:cubicBezTo>
                          <a:pt x="10981008" y="1226770"/>
                          <a:pt x="10916888" y="1416322"/>
                          <a:pt x="10963234" y="1600181"/>
                        </a:cubicBezTo>
                        <a:cubicBezTo>
                          <a:pt x="11027745" y="1721951"/>
                          <a:pt x="11015655" y="1945968"/>
                          <a:pt x="10963234" y="2212429"/>
                        </a:cubicBezTo>
                        <a:cubicBezTo>
                          <a:pt x="10946556" y="2433518"/>
                          <a:pt x="10923428" y="2532086"/>
                          <a:pt x="10963234" y="2801128"/>
                        </a:cubicBezTo>
                        <a:cubicBezTo>
                          <a:pt x="10999064" y="3110704"/>
                          <a:pt x="10782190" y="3218332"/>
                          <a:pt x="10463174" y="3247459"/>
                        </a:cubicBezTo>
                        <a:cubicBezTo>
                          <a:pt x="10243090" y="3237744"/>
                          <a:pt x="9918941" y="3259363"/>
                          <a:pt x="9740848" y="3247459"/>
                        </a:cubicBezTo>
                        <a:cubicBezTo>
                          <a:pt x="9548761" y="3213728"/>
                          <a:pt x="9497096" y="3247366"/>
                          <a:pt x="9317416" y="3247459"/>
                        </a:cubicBezTo>
                        <a:cubicBezTo>
                          <a:pt x="9135708" y="3259836"/>
                          <a:pt x="9145160" y="3258513"/>
                          <a:pt x="8993615" y="3247459"/>
                        </a:cubicBezTo>
                        <a:cubicBezTo>
                          <a:pt x="8856684" y="3254242"/>
                          <a:pt x="8635326" y="3262702"/>
                          <a:pt x="8470551" y="3247459"/>
                        </a:cubicBezTo>
                        <a:cubicBezTo>
                          <a:pt x="8312577" y="3189661"/>
                          <a:pt x="7932613" y="3252634"/>
                          <a:pt x="7748225" y="3247459"/>
                        </a:cubicBezTo>
                        <a:cubicBezTo>
                          <a:pt x="7563426" y="3200269"/>
                          <a:pt x="7409336" y="3225503"/>
                          <a:pt x="7125530" y="3247459"/>
                        </a:cubicBezTo>
                        <a:cubicBezTo>
                          <a:pt x="6846196" y="3234253"/>
                          <a:pt x="6844938" y="3243177"/>
                          <a:pt x="6702098" y="3247459"/>
                        </a:cubicBezTo>
                        <a:cubicBezTo>
                          <a:pt x="6562377" y="3258984"/>
                          <a:pt x="6506013" y="3236135"/>
                          <a:pt x="6378296" y="3247459"/>
                        </a:cubicBezTo>
                        <a:cubicBezTo>
                          <a:pt x="6221775" y="3282388"/>
                          <a:pt x="5870540" y="3255588"/>
                          <a:pt x="5556340" y="3247459"/>
                        </a:cubicBezTo>
                        <a:cubicBezTo>
                          <a:pt x="5277080" y="3222746"/>
                          <a:pt x="5183275" y="3239495"/>
                          <a:pt x="5033277" y="3247459"/>
                        </a:cubicBezTo>
                        <a:cubicBezTo>
                          <a:pt x="4883299" y="3271772"/>
                          <a:pt x="4501317" y="3245972"/>
                          <a:pt x="4310951" y="3247459"/>
                        </a:cubicBezTo>
                        <a:cubicBezTo>
                          <a:pt x="4104721" y="3227722"/>
                          <a:pt x="4073154" y="3247160"/>
                          <a:pt x="3987149" y="3247459"/>
                        </a:cubicBezTo>
                        <a:cubicBezTo>
                          <a:pt x="3917460" y="3247096"/>
                          <a:pt x="3692244" y="3230780"/>
                          <a:pt x="3563717" y="3247459"/>
                        </a:cubicBezTo>
                        <a:cubicBezTo>
                          <a:pt x="3427881" y="3227329"/>
                          <a:pt x="3017801" y="3288619"/>
                          <a:pt x="2841391" y="3247459"/>
                        </a:cubicBezTo>
                        <a:cubicBezTo>
                          <a:pt x="2697440" y="3237913"/>
                          <a:pt x="2544938" y="3257287"/>
                          <a:pt x="2417958" y="3247459"/>
                        </a:cubicBezTo>
                        <a:cubicBezTo>
                          <a:pt x="2287323" y="3268554"/>
                          <a:pt x="2187111" y="3264169"/>
                          <a:pt x="1994526" y="3247459"/>
                        </a:cubicBezTo>
                        <a:cubicBezTo>
                          <a:pt x="1771888" y="3228569"/>
                          <a:pt x="1603833" y="3245961"/>
                          <a:pt x="1272201" y="3247459"/>
                        </a:cubicBezTo>
                        <a:cubicBezTo>
                          <a:pt x="974902" y="3230038"/>
                          <a:pt x="833130" y="3197432"/>
                          <a:pt x="500059" y="3247459"/>
                        </a:cubicBezTo>
                        <a:cubicBezTo>
                          <a:pt x="221075" y="3254876"/>
                          <a:pt x="2228" y="2959693"/>
                          <a:pt x="0" y="2801128"/>
                        </a:cubicBezTo>
                        <a:cubicBezTo>
                          <a:pt x="15756" y="2642441"/>
                          <a:pt x="-36458" y="2347671"/>
                          <a:pt x="0" y="2212429"/>
                        </a:cubicBezTo>
                        <a:cubicBezTo>
                          <a:pt x="34355" y="2104783"/>
                          <a:pt x="-9876" y="1901231"/>
                          <a:pt x="0" y="1647277"/>
                        </a:cubicBezTo>
                        <a:cubicBezTo>
                          <a:pt x="41652" y="1421668"/>
                          <a:pt x="30118" y="1260445"/>
                          <a:pt x="0" y="1105673"/>
                        </a:cubicBezTo>
                        <a:cubicBezTo>
                          <a:pt x="-25233" y="946579"/>
                          <a:pt x="-42318" y="733170"/>
                          <a:pt x="0" y="446330"/>
                        </a:cubicBezTo>
                        <a:close/>
                      </a:path>
                      <a:path w="10963234" h="3247459" stroke="0" extrusionOk="0">
                        <a:moveTo>
                          <a:pt x="0" y="446330"/>
                        </a:moveTo>
                        <a:cubicBezTo>
                          <a:pt x="-51944" y="165721"/>
                          <a:pt x="269605" y="96247"/>
                          <a:pt x="500059" y="0"/>
                        </a:cubicBezTo>
                        <a:cubicBezTo>
                          <a:pt x="677569" y="5038"/>
                          <a:pt x="901245" y="-10752"/>
                          <a:pt x="1023123" y="0"/>
                        </a:cubicBezTo>
                        <a:cubicBezTo>
                          <a:pt x="1135694" y="-5439"/>
                          <a:pt x="1369083" y="-27009"/>
                          <a:pt x="1745448" y="0"/>
                        </a:cubicBezTo>
                        <a:cubicBezTo>
                          <a:pt x="2082361" y="30012"/>
                          <a:pt x="1913928" y="-1277"/>
                          <a:pt x="2069250" y="0"/>
                        </a:cubicBezTo>
                        <a:cubicBezTo>
                          <a:pt x="2218672" y="21744"/>
                          <a:pt x="2544511" y="-2524"/>
                          <a:pt x="2791576" y="0"/>
                        </a:cubicBezTo>
                        <a:cubicBezTo>
                          <a:pt x="3019085" y="29014"/>
                          <a:pt x="2996863" y="-2542"/>
                          <a:pt x="3115376" y="0"/>
                        </a:cubicBezTo>
                        <a:cubicBezTo>
                          <a:pt x="3255375" y="29701"/>
                          <a:pt x="3482934" y="51007"/>
                          <a:pt x="3837703" y="0"/>
                        </a:cubicBezTo>
                        <a:cubicBezTo>
                          <a:pt x="4199522" y="-32690"/>
                          <a:pt x="4211533" y="245"/>
                          <a:pt x="4460397" y="0"/>
                        </a:cubicBezTo>
                        <a:cubicBezTo>
                          <a:pt x="4697494" y="13524"/>
                          <a:pt x="4782924" y="-7084"/>
                          <a:pt x="4983461" y="0"/>
                        </a:cubicBezTo>
                        <a:cubicBezTo>
                          <a:pt x="5196116" y="24032"/>
                          <a:pt x="5465456" y="7091"/>
                          <a:pt x="5606155" y="0"/>
                        </a:cubicBezTo>
                        <a:cubicBezTo>
                          <a:pt x="5728254" y="-10357"/>
                          <a:pt x="5956840" y="-33737"/>
                          <a:pt x="6328482" y="0"/>
                        </a:cubicBezTo>
                        <a:cubicBezTo>
                          <a:pt x="6679638" y="14622"/>
                          <a:pt x="6644251" y="-8827"/>
                          <a:pt x="6951176" y="0"/>
                        </a:cubicBezTo>
                        <a:cubicBezTo>
                          <a:pt x="7256728" y="9972"/>
                          <a:pt x="7220487" y="-3442"/>
                          <a:pt x="7374608" y="0"/>
                        </a:cubicBezTo>
                        <a:cubicBezTo>
                          <a:pt x="7520311" y="5101"/>
                          <a:pt x="7712622" y="-5129"/>
                          <a:pt x="7798041" y="0"/>
                        </a:cubicBezTo>
                        <a:cubicBezTo>
                          <a:pt x="7893563" y="5939"/>
                          <a:pt x="8100754" y="11383"/>
                          <a:pt x="8221473" y="0"/>
                        </a:cubicBezTo>
                        <a:cubicBezTo>
                          <a:pt x="8376699" y="-2586"/>
                          <a:pt x="8432461" y="6085"/>
                          <a:pt x="8644905" y="0"/>
                        </a:cubicBezTo>
                        <a:cubicBezTo>
                          <a:pt x="8845311" y="3670"/>
                          <a:pt x="9133224" y="-28825"/>
                          <a:pt x="9367231" y="0"/>
                        </a:cubicBezTo>
                        <a:cubicBezTo>
                          <a:pt x="9555925" y="5605"/>
                          <a:pt x="9646935" y="11008"/>
                          <a:pt x="9790664" y="0"/>
                        </a:cubicBezTo>
                        <a:cubicBezTo>
                          <a:pt x="9912530" y="13383"/>
                          <a:pt x="10199372" y="-1114"/>
                          <a:pt x="10463174" y="0"/>
                        </a:cubicBezTo>
                        <a:cubicBezTo>
                          <a:pt x="10674051" y="25230"/>
                          <a:pt x="10990361" y="161129"/>
                          <a:pt x="10963234" y="446330"/>
                        </a:cubicBezTo>
                        <a:cubicBezTo>
                          <a:pt x="10948513" y="561186"/>
                          <a:pt x="10927334" y="872831"/>
                          <a:pt x="10963234" y="1058578"/>
                        </a:cubicBezTo>
                        <a:cubicBezTo>
                          <a:pt x="10969822" y="1290143"/>
                          <a:pt x="11026098" y="1484096"/>
                          <a:pt x="10963234" y="1670825"/>
                        </a:cubicBezTo>
                        <a:cubicBezTo>
                          <a:pt x="10946362" y="1852227"/>
                          <a:pt x="10946912" y="2080212"/>
                          <a:pt x="10963234" y="2283073"/>
                        </a:cubicBezTo>
                        <a:cubicBezTo>
                          <a:pt x="11001237" y="2505137"/>
                          <a:pt x="10991326" y="2705889"/>
                          <a:pt x="10963234" y="2801128"/>
                        </a:cubicBezTo>
                        <a:cubicBezTo>
                          <a:pt x="10955241" y="3046468"/>
                          <a:pt x="10815318" y="3308329"/>
                          <a:pt x="10463174" y="3247459"/>
                        </a:cubicBezTo>
                        <a:cubicBezTo>
                          <a:pt x="10388149" y="3251586"/>
                          <a:pt x="10207234" y="3247624"/>
                          <a:pt x="10139372" y="3247459"/>
                        </a:cubicBezTo>
                        <a:cubicBezTo>
                          <a:pt x="10060656" y="3243399"/>
                          <a:pt x="9977412" y="3275349"/>
                          <a:pt x="9815572" y="3247459"/>
                        </a:cubicBezTo>
                        <a:cubicBezTo>
                          <a:pt x="9671573" y="3223459"/>
                          <a:pt x="9568927" y="3236315"/>
                          <a:pt x="9491770" y="3247459"/>
                        </a:cubicBezTo>
                        <a:cubicBezTo>
                          <a:pt x="9419883" y="3255630"/>
                          <a:pt x="9285023" y="3256962"/>
                          <a:pt x="9167969" y="3247459"/>
                        </a:cubicBezTo>
                        <a:cubicBezTo>
                          <a:pt x="9069122" y="3203671"/>
                          <a:pt x="8867235" y="3236066"/>
                          <a:pt x="8644905" y="3247459"/>
                        </a:cubicBezTo>
                        <a:cubicBezTo>
                          <a:pt x="8415812" y="3246272"/>
                          <a:pt x="8258949" y="3218530"/>
                          <a:pt x="8022211" y="3247459"/>
                        </a:cubicBezTo>
                        <a:cubicBezTo>
                          <a:pt x="7778810" y="3281988"/>
                          <a:pt x="7580350" y="3287201"/>
                          <a:pt x="7200254" y="3247459"/>
                        </a:cubicBezTo>
                        <a:cubicBezTo>
                          <a:pt x="6823386" y="3257105"/>
                          <a:pt x="6726826" y="3216186"/>
                          <a:pt x="6577560" y="3247459"/>
                        </a:cubicBezTo>
                        <a:cubicBezTo>
                          <a:pt x="6424143" y="3251374"/>
                          <a:pt x="6348301" y="3259748"/>
                          <a:pt x="6253758" y="3247459"/>
                        </a:cubicBezTo>
                        <a:cubicBezTo>
                          <a:pt x="6150623" y="3230535"/>
                          <a:pt x="5880339" y="3264751"/>
                          <a:pt x="5531432" y="3247459"/>
                        </a:cubicBezTo>
                        <a:cubicBezTo>
                          <a:pt x="5191353" y="3232007"/>
                          <a:pt x="5225633" y="3260987"/>
                          <a:pt x="5108000" y="3247459"/>
                        </a:cubicBezTo>
                        <a:cubicBezTo>
                          <a:pt x="5018914" y="3203672"/>
                          <a:pt x="4582491" y="3264231"/>
                          <a:pt x="4385673" y="3247459"/>
                        </a:cubicBezTo>
                        <a:cubicBezTo>
                          <a:pt x="4214811" y="3303681"/>
                          <a:pt x="3964081" y="3228524"/>
                          <a:pt x="3762979" y="3247459"/>
                        </a:cubicBezTo>
                        <a:cubicBezTo>
                          <a:pt x="3575643" y="3227064"/>
                          <a:pt x="3545065" y="3246518"/>
                          <a:pt x="3339547" y="3247459"/>
                        </a:cubicBezTo>
                        <a:cubicBezTo>
                          <a:pt x="3130927" y="3282465"/>
                          <a:pt x="2673913" y="3296994"/>
                          <a:pt x="2517590" y="3247459"/>
                        </a:cubicBezTo>
                        <a:cubicBezTo>
                          <a:pt x="2350262" y="3240552"/>
                          <a:pt x="2203928" y="3216353"/>
                          <a:pt x="1994526" y="3247459"/>
                        </a:cubicBezTo>
                        <a:cubicBezTo>
                          <a:pt x="1814646" y="3299828"/>
                          <a:pt x="1552071" y="3220444"/>
                          <a:pt x="1272201" y="3247459"/>
                        </a:cubicBezTo>
                        <a:cubicBezTo>
                          <a:pt x="969900" y="3288326"/>
                          <a:pt x="644179" y="3251434"/>
                          <a:pt x="500059" y="3247459"/>
                        </a:cubicBezTo>
                        <a:cubicBezTo>
                          <a:pt x="214629" y="3266904"/>
                          <a:pt x="40425" y="3075286"/>
                          <a:pt x="0" y="2801128"/>
                        </a:cubicBezTo>
                        <a:cubicBezTo>
                          <a:pt x="19768" y="2650232"/>
                          <a:pt x="16065" y="2533360"/>
                          <a:pt x="0" y="2283073"/>
                        </a:cubicBezTo>
                        <a:cubicBezTo>
                          <a:pt x="5551" y="2052737"/>
                          <a:pt x="6238" y="1876239"/>
                          <a:pt x="0" y="1717921"/>
                        </a:cubicBezTo>
                        <a:cubicBezTo>
                          <a:pt x="3905" y="1589301"/>
                          <a:pt x="-49381" y="1277969"/>
                          <a:pt x="0" y="1082126"/>
                        </a:cubicBezTo>
                        <a:cubicBezTo>
                          <a:pt x="32599" y="916844"/>
                          <a:pt x="-38085" y="634853"/>
                          <a:pt x="0" y="446330"/>
                        </a:cubicBezTo>
                        <a:close/>
                      </a:path>
                      <a:path w="10963234" h="3247459" fill="none" stroke="0" extrusionOk="0">
                        <a:moveTo>
                          <a:pt x="0" y="446330"/>
                        </a:moveTo>
                        <a:cubicBezTo>
                          <a:pt x="-66382" y="136843"/>
                          <a:pt x="203297" y="26719"/>
                          <a:pt x="500059" y="0"/>
                        </a:cubicBezTo>
                        <a:cubicBezTo>
                          <a:pt x="571680" y="-13519"/>
                          <a:pt x="733888" y="-5612"/>
                          <a:pt x="823861" y="0"/>
                        </a:cubicBezTo>
                        <a:cubicBezTo>
                          <a:pt x="898441" y="-40432"/>
                          <a:pt x="1308237" y="-33250"/>
                          <a:pt x="1546186" y="0"/>
                        </a:cubicBezTo>
                        <a:cubicBezTo>
                          <a:pt x="1844608" y="21473"/>
                          <a:pt x="2041693" y="2882"/>
                          <a:pt x="2268512" y="0"/>
                        </a:cubicBezTo>
                        <a:cubicBezTo>
                          <a:pt x="2507850" y="8567"/>
                          <a:pt x="2521559" y="-12096"/>
                          <a:pt x="2592314" y="0"/>
                        </a:cubicBezTo>
                        <a:cubicBezTo>
                          <a:pt x="2670692" y="-8872"/>
                          <a:pt x="2795665" y="22355"/>
                          <a:pt x="2916114" y="0"/>
                        </a:cubicBezTo>
                        <a:cubicBezTo>
                          <a:pt x="3060260" y="22783"/>
                          <a:pt x="3242459" y="22777"/>
                          <a:pt x="3538809" y="0"/>
                        </a:cubicBezTo>
                        <a:cubicBezTo>
                          <a:pt x="3821995" y="8364"/>
                          <a:pt x="3979577" y="331"/>
                          <a:pt x="4261135" y="0"/>
                        </a:cubicBezTo>
                        <a:cubicBezTo>
                          <a:pt x="4548207" y="12288"/>
                          <a:pt x="4475165" y="-5613"/>
                          <a:pt x="4584937" y="0"/>
                        </a:cubicBezTo>
                        <a:cubicBezTo>
                          <a:pt x="4667261" y="5950"/>
                          <a:pt x="5147185" y="24337"/>
                          <a:pt x="5406893" y="0"/>
                        </a:cubicBezTo>
                        <a:cubicBezTo>
                          <a:pt x="5668715" y="-3897"/>
                          <a:pt x="5751869" y="-10824"/>
                          <a:pt x="5929956" y="0"/>
                        </a:cubicBezTo>
                        <a:cubicBezTo>
                          <a:pt x="6118190" y="6522"/>
                          <a:pt x="6261961" y="-19858"/>
                          <a:pt x="6453020" y="0"/>
                        </a:cubicBezTo>
                        <a:cubicBezTo>
                          <a:pt x="6631160" y="24651"/>
                          <a:pt x="6628008" y="3113"/>
                          <a:pt x="6776822" y="0"/>
                        </a:cubicBezTo>
                        <a:cubicBezTo>
                          <a:pt x="6920478" y="-5553"/>
                          <a:pt x="7319601" y="-26123"/>
                          <a:pt x="7499147" y="0"/>
                        </a:cubicBezTo>
                        <a:cubicBezTo>
                          <a:pt x="7696808" y="25857"/>
                          <a:pt x="8012859" y="-1219"/>
                          <a:pt x="8321105" y="0"/>
                        </a:cubicBezTo>
                        <a:cubicBezTo>
                          <a:pt x="8600271" y="2660"/>
                          <a:pt x="8795553" y="-177"/>
                          <a:pt x="9143061" y="0"/>
                        </a:cubicBezTo>
                        <a:cubicBezTo>
                          <a:pt x="9503134" y="-26281"/>
                          <a:pt x="9636606" y="9128"/>
                          <a:pt x="9865387" y="0"/>
                        </a:cubicBezTo>
                        <a:cubicBezTo>
                          <a:pt x="10108384" y="2247"/>
                          <a:pt x="10184529" y="-9794"/>
                          <a:pt x="10463174" y="0"/>
                        </a:cubicBezTo>
                        <a:cubicBezTo>
                          <a:pt x="10709145" y="-40127"/>
                          <a:pt x="10880351" y="201500"/>
                          <a:pt x="10963234" y="446330"/>
                        </a:cubicBezTo>
                        <a:cubicBezTo>
                          <a:pt x="11012398" y="589464"/>
                          <a:pt x="10946294" y="932590"/>
                          <a:pt x="10963234" y="1082126"/>
                        </a:cubicBezTo>
                        <a:cubicBezTo>
                          <a:pt x="10986720" y="1227626"/>
                          <a:pt x="10930989" y="1455172"/>
                          <a:pt x="10963234" y="1600181"/>
                        </a:cubicBezTo>
                        <a:cubicBezTo>
                          <a:pt x="10985850" y="1705758"/>
                          <a:pt x="11004996" y="2001270"/>
                          <a:pt x="10963234" y="2212429"/>
                        </a:cubicBezTo>
                        <a:cubicBezTo>
                          <a:pt x="10935154" y="2438647"/>
                          <a:pt x="10949101" y="2541752"/>
                          <a:pt x="10963234" y="2801128"/>
                        </a:cubicBezTo>
                        <a:cubicBezTo>
                          <a:pt x="10996775" y="3060748"/>
                          <a:pt x="10788913" y="3189452"/>
                          <a:pt x="10463174" y="3247459"/>
                        </a:cubicBezTo>
                        <a:cubicBezTo>
                          <a:pt x="10295957" y="3270398"/>
                          <a:pt x="9933174" y="3248965"/>
                          <a:pt x="9740848" y="3247459"/>
                        </a:cubicBezTo>
                        <a:cubicBezTo>
                          <a:pt x="9558593" y="3219913"/>
                          <a:pt x="9499426" y="3237592"/>
                          <a:pt x="9317416" y="3247459"/>
                        </a:cubicBezTo>
                        <a:cubicBezTo>
                          <a:pt x="9135582" y="3260471"/>
                          <a:pt x="9143576" y="3258427"/>
                          <a:pt x="8993615" y="3247459"/>
                        </a:cubicBezTo>
                        <a:cubicBezTo>
                          <a:pt x="8847451" y="3237082"/>
                          <a:pt x="8631408" y="3276978"/>
                          <a:pt x="8470551" y="3247459"/>
                        </a:cubicBezTo>
                        <a:cubicBezTo>
                          <a:pt x="8293487" y="3205102"/>
                          <a:pt x="7917001" y="3267888"/>
                          <a:pt x="7748225" y="3247459"/>
                        </a:cubicBezTo>
                        <a:cubicBezTo>
                          <a:pt x="7526284" y="3214889"/>
                          <a:pt x="7399572" y="3259073"/>
                          <a:pt x="7125530" y="3247459"/>
                        </a:cubicBezTo>
                        <a:cubicBezTo>
                          <a:pt x="6843974" y="3233304"/>
                          <a:pt x="6844656" y="3243710"/>
                          <a:pt x="6702098" y="3247459"/>
                        </a:cubicBezTo>
                        <a:cubicBezTo>
                          <a:pt x="6560689" y="3253579"/>
                          <a:pt x="6504579" y="3229142"/>
                          <a:pt x="6378296" y="3247459"/>
                        </a:cubicBezTo>
                        <a:cubicBezTo>
                          <a:pt x="6229853" y="3276520"/>
                          <a:pt x="5863582" y="3246512"/>
                          <a:pt x="5556340" y="3247459"/>
                        </a:cubicBezTo>
                        <a:cubicBezTo>
                          <a:pt x="5262126" y="3233932"/>
                          <a:pt x="5156433" y="3233152"/>
                          <a:pt x="5033277" y="3247459"/>
                        </a:cubicBezTo>
                        <a:cubicBezTo>
                          <a:pt x="4882877" y="3271867"/>
                          <a:pt x="4529355" y="3251487"/>
                          <a:pt x="4310951" y="3247459"/>
                        </a:cubicBezTo>
                        <a:cubicBezTo>
                          <a:pt x="4116010" y="3228560"/>
                          <a:pt x="4069375" y="3249767"/>
                          <a:pt x="3987149" y="3247459"/>
                        </a:cubicBezTo>
                        <a:cubicBezTo>
                          <a:pt x="3933815" y="3242900"/>
                          <a:pt x="3699332" y="3259446"/>
                          <a:pt x="3563717" y="3247459"/>
                        </a:cubicBezTo>
                        <a:cubicBezTo>
                          <a:pt x="3436719" y="3201748"/>
                          <a:pt x="2992556" y="3265292"/>
                          <a:pt x="2841391" y="3247459"/>
                        </a:cubicBezTo>
                        <a:cubicBezTo>
                          <a:pt x="2682866" y="3230438"/>
                          <a:pt x="2556981" y="3223760"/>
                          <a:pt x="2417958" y="3247459"/>
                        </a:cubicBezTo>
                        <a:cubicBezTo>
                          <a:pt x="2279646" y="3241421"/>
                          <a:pt x="2182193" y="3227750"/>
                          <a:pt x="1994526" y="3247459"/>
                        </a:cubicBezTo>
                        <a:cubicBezTo>
                          <a:pt x="1752761" y="3260596"/>
                          <a:pt x="1534189" y="3229139"/>
                          <a:pt x="1272201" y="3247459"/>
                        </a:cubicBezTo>
                        <a:cubicBezTo>
                          <a:pt x="956176" y="3265576"/>
                          <a:pt x="818798" y="3214616"/>
                          <a:pt x="500059" y="3247459"/>
                        </a:cubicBezTo>
                        <a:cubicBezTo>
                          <a:pt x="134569" y="3257321"/>
                          <a:pt x="-16491" y="2977072"/>
                          <a:pt x="0" y="2801128"/>
                        </a:cubicBezTo>
                        <a:cubicBezTo>
                          <a:pt x="368" y="2636872"/>
                          <a:pt x="-32866" y="2344816"/>
                          <a:pt x="0" y="2212429"/>
                        </a:cubicBezTo>
                        <a:cubicBezTo>
                          <a:pt x="8513" y="2070783"/>
                          <a:pt x="23206" y="1894918"/>
                          <a:pt x="0" y="1647277"/>
                        </a:cubicBezTo>
                        <a:cubicBezTo>
                          <a:pt x="33460" y="1410176"/>
                          <a:pt x="40961" y="1278411"/>
                          <a:pt x="0" y="1105673"/>
                        </a:cubicBezTo>
                        <a:cubicBezTo>
                          <a:pt x="-16428" y="919553"/>
                          <a:pt x="-10173" y="736293"/>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cxnSp>
        <p:nvCxnSpPr>
          <p:cNvPr id="8" name="Đường nối Thẳng 18">
            <a:extLst>
              <a:ext uri="{FF2B5EF4-FFF2-40B4-BE49-F238E27FC236}">
                <a16:creationId xmlns:a16="http://schemas.microsoft.com/office/drawing/2014/main" id="{D063F3F9-7FFA-3A29-05BB-1F7F9FD2B43B}"/>
              </a:ext>
            </a:extLst>
          </p:cNvPr>
          <p:cNvCxnSpPr>
            <a:cxnSpLocks/>
          </p:cNvCxnSpPr>
          <p:nvPr/>
        </p:nvCxnSpPr>
        <p:spPr>
          <a:xfrm flipV="1">
            <a:off x="11390497" y="3622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3F56BFFF-0D89-8493-6D2D-9E8DF4B0F665}"/>
              </a:ext>
            </a:extLst>
          </p:cNvPr>
          <p:cNvCxnSpPr>
            <a:cxnSpLocks/>
          </p:cNvCxnSpPr>
          <p:nvPr/>
        </p:nvCxnSpPr>
        <p:spPr>
          <a:xfrm flipV="1">
            <a:off x="3751447" y="41937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FF31245E-245E-3991-1C8B-6BE6C9E726AF}"/>
              </a:ext>
            </a:extLst>
          </p:cNvPr>
          <p:cNvCxnSpPr>
            <a:cxnSpLocks/>
          </p:cNvCxnSpPr>
          <p:nvPr/>
        </p:nvCxnSpPr>
        <p:spPr>
          <a:xfrm flipV="1">
            <a:off x="9475972" y="41652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D73DC40-71A1-0338-E639-C64FB4B8C61D}"/>
              </a:ext>
            </a:extLst>
          </p:cNvPr>
          <p:cNvCxnSpPr>
            <a:cxnSpLocks/>
          </p:cNvCxnSpPr>
          <p:nvPr/>
        </p:nvCxnSpPr>
        <p:spPr>
          <a:xfrm flipV="1">
            <a:off x="1579747" y="47271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08D174B8-6829-764F-74DF-1E0E14E65867}"/>
              </a:ext>
            </a:extLst>
          </p:cNvPr>
          <p:cNvCxnSpPr>
            <a:cxnSpLocks/>
          </p:cNvCxnSpPr>
          <p:nvPr/>
        </p:nvCxnSpPr>
        <p:spPr>
          <a:xfrm flipV="1">
            <a:off x="526592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80CA3ADB-E554-6A30-D253-1D9912894D04}"/>
              </a:ext>
            </a:extLst>
          </p:cNvPr>
          <p:cNvCxnSpPr>
            <a:cxnSpLocks/>
          </p:cNvCxnSpPr>
          <p:nvPr/>
        </p:nvCxnSpPr>
        <p:spPr>
          <a:xfrm flipV="1">
            <a:off x="536117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366853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7328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73280" fill="none" extrusionOk="0">
                        <a:moveTo>
                          <a:pt x="0" y="491111"/>
                        </a:moveTo>
                        <a:cubicBezTo>
                          <a:pt x="-31572" y="102406"/>
                          <a:pt x="202940" y="-20322"/>
                          <a:pt x="500059" y="0"/>
                        </a:cubicBezTo>
                        <a:cubicBezTo>
                          <a:pt x="569223" y="4988"/>
                          <a:pt x="743911" y="-632"/>
                          <a:pt x="823861" y="0"/>
                        </a:cubicBezTo>
                        <a:cubicBezTo>
                          <a:pt x="879321" y="12058"/>
                          <a:pt x="1265567" y="39098"/>
                          <a:pt x="1546186" y="0"/>
                        </a:cubicBezTo>
                        <a:cubicBezTo>
                          <a:pt x="1787228" y="-23136"/>
                          <a:pt x="2020026" y="-42176"/>
                          <a:pt x="2268512" y="0"/>
                        </a:cubicBezTo>
                        <a:cubicBezTo>
                          <a:pt x="2504660" y="6365"/>
                          <a:pt x="2526233" y="-14941"/>
                          <a:pt x="2592314" y="0"/>
                        </a:cubicBezTo>
                        <a:cubicBezTo>
                          <a:pt x="2667592" y="37965"/>
                          <a:pt x="2796900" y="15941"/>
                          <a:pt x="2916114" y="0"/>
                        </a:cubicBezTo>
                        <a:cubicBezTo>
                          <a:pt x="3061127" y="-2378"/>
                          <a:pt x="3295475" y="45644"/>
                          <a:pt x="3538809" y="0"/>
                        </a:cubicBezTo>
                        <a:cubicBezTo>
                          <a:pt x="3789171" y="26425"/>
                          <a:pt x="4010273" y="-12681"/>
                          <a:pt x="4261135" y="0"/>
                        </a:cubicBezTo>
                        <a:cubicBezTo>
                          <a:pt x="4526815" y="-6476"/>
                          <a:pt x="4454204" y="-12658"/>
                          <a:pt x="4584937" y="0"/>
                        </a:cubicBezTo>
                        <a:cubicBezTo>
                          <a:pt x="4681138" y="5921"/>
                          <a:pt x="5104564" y="12662"/>
                          <a:pt x="5406893" y="0"/>
                        </a:cubicBezTo>
                        <a:cubicBezTo>
                          <a:pt x="5688446" y="-5287"/>
                          <a:pt x="5742966" y="291"/>
                          <a:pt x="5929956" y="0"/>
                        </a:cubicBezTo>
                        <a:cubicBezTo>
                          <a:pt x="6125292" y="3405"/>
                          <a:pt x="6265077" y="-25493"/>
                          <a:pt x="6453020" y="0"/>
                        </a:cubicBezTo>
                        <a:cubicBezTo>
                          <a:pt x="6627928" y="25025"/>
                          <a:pt x="6626572" y="-4013"/>
                          <a:pt x="6776822" y="0"/>
                        </a:cubicBezTo>
                        <a:cubicBezTo>
                          <a:pt x="6967735" y="24432"/>
                          <a:pt x="7296910" y="-57728"/>
                          <a:pt x="7499147" y="0"/>
                        </a:cubicBezTo>
                        <a:cubicBezTo>
                          <a:pt x="7727294" y="83686"/>
                          <a:pt x="8089115" y="5797"/>
                          <a:pt x="8321105" y="0"/>
                        </a:cubicBezTo>
                        <a:cubicBezTo>
                          <a:pt x="8631925" y="16914"/>
                          <a:pt x="8795990" y="25833"/>
                          <a:pt x="9143061" y="0"/>
                        </a:cubicBezTo>
                        <a:cubicBezTo>
                          <a:pt x="9514241" y="-39685"/>
                          <a:pt x="9610591" y="-7478"/>
                          <a:pt x="9865387" y="0"/>
                        </a:cubicBezTo>
                        <a:cubicBezTo>
                          <a:pt x="10090021" y="3260"/>
                          <a:pt x="10170510" y="-4177"/>
                          <a:pt x="10463174" y="0"/>
                        </a:cubicBezTo>
                        <a:cubicBezTo>
                          <a:pt x="10665789" y="15272"/>
                          <a:pt x="10934908" y="261913"/>
                          <a:pt x="10963234" y="491111"/>
                        </a:cubicBezTo>
                        <a:cubicBezTo>
                          <a:pt x="10994852" y="633360"/>
                          <a:pt x="10946777" y="1034344"/>
                          <a:pt x="10963234" y="1190696"/>
                        </a:cubicBezTo>
                        <a:cubicBezTo>
                          <a:pt x="10979168" y="1351247"/>
                          <a:pt x="10923334" y="1570252"/>
                          <a:pt x="10963234" y="1760729"/>
                        </a:cubicBezTo>
                        <a:cubicBezTo>
                          <a:pt x="11032781" y="1893939"/>
                          <a:pt x="10997626" y="2182903"/>
                          <a:pt x="10963234" y="2434404"/>
                        </a:cubicBezTo>
                        <a:cubicBezTo>
                          <a:pt x="10957823" y="2677354"/>
                          <a:pt x="10916059" y="2780632"/>
                          <a:pt x="10963234" y="3082168"/>
                        </a:cubicBezTo>
                        <a:cubicBezTo>
                          <a:pt x="10997347" y="3406941"/>
                          <a:pt x="10797481" y="3549797"/>
                          <a:pt x="10463174" y="3573280"/>
                        </a:cubicBezTo>
                        <a:cubicBezTo>
                          <a:pt x="10253265" y="3573872"/>
                          <a:pt x="9924462" y="3592091"/>
                          <a:pt x="9740848" y="3573280"/>
                        </a:cubicBezTo>
                        <a:cubicBezTo>
                          <a:pt x="9549000" y="3538689"/>
                          <a:pt x="9497102" y="3571947"/>
                          <a:pt x="9317416" y="3573280"/>
                        </a:cubicBezTo>
                        <a:cubicBezTo>
                          <a:pt x="9135689" y="3586845"/>
                          <a:pt x="9144337" y="3585921"/>
                          <a:pt x="8993615" y="3573280"/>
                        </a:cubicBezTo>
                        <a:cubicBezTo>
                          <a:pt x="8858123" y="3580910"/>
                          <a:pt x="8640504" y="3564532"/>
                          <a:pt x="8470551" y="3573280"/>
                        </a:cubicBezTo>
                        <a:cubicBezTo>
                          <a:pt x="8313489" y="3507334"/>
                          <a:pt x="7929953" y="3578030"/>
                          <a:pt x="7748225" y="3573280"/>
                        </a:cubicBezTo>
                        <a:cubicBezTo>
                          <a:pt x="7557752" y="3532134"/>
                          <a:pt x="7406313" y="3583191"/>
                          <a:pt x="7125530" y="3573280"/>
                        </a:cubicBezTo>
                        <a:cubicBezTo>
                          <a:pt x="6847170" y="3558607"/>
                          <a:pt x="6844859" y="3567740"/>
                          <a:pt x="6702098" y="3573280"/>
                        </a:cubicBezTo>
                        <a:cubicBezTo>
                          <a:pt x="6563466" y="3587938"/>
                          <a:pt x="6506169" y="3559500"/>
                          <a:pt x="6378296" y="3573280"/>
                        </a:cubicBezTo>
                        <a:cubicBezTo>
                          <a:pt x="6198893" y="3626332"/>
                          <a:pt x="5844564" y="3585596"/>
                          <a:pt x="5556340" y="3573280"/>
                        </a:cubicBezTo>
                        <a:cubicBezTo>
                          <a:pt x="5276491" y="3542846"/>
                          <a:pt x="5187662" y="3570654"/>
                          <a:pt x="5033277" y="3573280"/>
                        </a:cubicBezTo>
                        <a:cubicBezTo>
                          <a:pt x="4884762" y="3598113"/>
                          <a:pt x="4506813" y="3592039"/>
                          <a:pt x="4310951" y="3573280"/>
                        </a:cubicBezTo>
                        <a:cubicBezTo>
                          <a:pt x="4103765" y="3552033"/>
                          <a:pt x="4067328" y="3574260"/>
                          <a:pt x="3987149" y="3573280"/>
                        </a:cubicBezTo>
                        <a:cubicBezTo>
                          <a:pt x="3941554" y="3586112"/>
                          <a:pt x="3692212" y="3558810"/>
                          <a:pt x="3563717" y="3573280"/>
                        </a:cubicBezTo>
                        <a:cubicBezTo>
                          <a:pt x="3416460" y="3537483"/>
                          <a:pt x="3014667" y="3611793"/>
                          <a:pt x="2841391" y="3573280"/>
                        </a:cubicBezTo>
                        <a:cubicBezTo>
                          <a:pt x="2694149" y="3559769"/>
                          <a:pt x="2547549" y="3577674"/>
                          <a:pt x="2417958" y="3573280"/>
                        </a:cubicBezTo>
                        <a:cubicBezTo>
                          <a:pt x="2287204" y="3593822"/>
                          <a:pt x="2189844" y="3574869"/>
                          <a:pt x="1994526" y="3573280"/>
                        </a:cubicBezTo>
                        <a:cubicBezTo>
                          <a:pt x="1773637" y="3556622"/>
                          <a:pt x="1599821" y="3570048"/>
                          <a:pt x="1272201" y="3573280"/>
                        </a:cubicBezTo>
                        <a:cubicBezTo>
                          <a:pt x="974234" y="3560718"/>
                          <a:pt x="833901" y="3518916"/>
                          <a:pt x="500059" y="3573280"/>
                        </a:cubicBezTo>
                        <a:cubicBezTo>
                          <a:pt x="207093" y="3577842"/>
                          <a:pt x="-918" y="3268213"/>
                          <a:pt x="0" y="3082168"/>
                        </a:cubicBezTo>
                        <a:cubicBezTo>
                          <a:pt x="27176" y="2908799"/>
                          <a:pt x="-41084" y="2584892"/>
                          <a:pt x="0" y="2434404"/>
                        </a:cubicBezTo>
                        <a:cubicBezTo>
                          <a:pt x="47681" y="2336657"/>
                          <a:pt x="-17140" y="2086972"/>
                          <a:pt x="0" y="1812550"/>
                        </a:cubicBezTo>
                        <a:cubicBezTo>
                          <a:pt x="28736" y="1548195"/>
                          <a:pt x="35021" y="1375514"/>
                          <a:pt x="0" y="1216607"/>
                        </a:cubicBezTo>
                        <a:cubicBezTo>
                          <a:pt x="-25290" y="1038227"/>
                          <a:pt x="-22257" y="828983"/>
                          <a:pt x="0" y="491111"/>
                        </a:cubicBezTo>
                        <a:close/>
                      </a:path>
                      <a:path w="10963234" h="3573280" stroke="0" extrusionOk="0">
                        <a:moveTo>
                          <a:pt x="0" y="491111"/>
                        </a:moveTo>
                        <a:cubicBezTo>
                          <a:pt x="-42419" y="169259"/>
                          <a:pt x="261811" y="96110"/>
                          <a:pt x="500059" y="0"/>
                        </a:cubicBezTo>
                        <a:cubicBezTo>
                          <a:pt x="667453" y="15514"/>
                          <a:pt x="898145" y="-12020"/>
                          <a:pt x="1023123" y="0"/>
                        </a:cubicBezTo>
                        <a:cubicBezTo>
                          <a:pt x="1152649" y="6997"/>
                          <a:pt x="1364442" y="-30445"/>
                          <a:pt x="1745448" y="0"/>
                        </a:cubicBezTo>
                        <a:cubicBezTo>
                          <a:pt x="2075124" y="36363"/>
                          <a:pt x="1915164" y="963"/>
                          <a:pt x="2069250" y="0"/>
                        </a:cubicBezTo>
                        <a:cubicBezTo>
                          <a:pt x="2217812" y="24037"/>
                          <a:pt x="2529710" y="9680"/>
                          <a:pt x="2791576" y="0"/>
                        </a:cubicBezTo>
                        <a:cubicBezTo>
                          <a:pt x="3018384" y="31126"/>
                          <a:pt x="2997018" y="-1338"/>
                          <a:pt x="3115376" y="0"/>
                        </a:cubicBezTo>
                        <a:cubicBezTo>
                          <a:pt x="3242570" y="11934"/>
                          <a:pt x="3480443" y="39152"/>
                          <a:pt x="3837703" y="0"/>
                        </a:cubicBezTo>
                        <a:cubicBezTo>
                          <a:pt x="4197650" y="-34657"/>
                          <a:pt x="4212347" y="-142"/>
                          <a:pt x="4460397" y="0"/>
                        </a:cubicBezTo>
                        <a:cubicBezTo>
                          <a:pt x="4700411" y="9385"/>
                          <a:pt x="4794270" y="-1538"/>
                          <a:pt x="4983461" y="0"/>
                        </a:cubicBezTo>
                        <a:cubicBezTo>
                          <a:pt x="5189207" y="13736"/>
                          <a:pt x="5465033" y="5581"/>
                          <a:pt x="5606155" y="0"/>
                        </a:cubicBezTo>
                        <a:cubicBezTo>
                          <a:pt x="5742352" y="-1052"/>
                          <a:pt x="5953405" y="-37991"/>
                          <a:pt x="6328482" y="0"/>
                        </a:cubicBezTo>
                        <a:cubicBezTo>
                          <a:pt x="6678680" y="13447"/>
                          <a:pt x="6647938" y="-972"/>
                          <a:pt x="6951176" y="0"/>
                        </a:cubicBezTo>
                        <a:cubicBezTo>
                          <a:pt x="7256681" y="11118"/>
                          <a:pt x="7225939" y="-2774"/>
                          <a:pt x="7374608" y="0"/>
                        </a:cubicBezTo>
                        <a:cubicBezTo>
                          <a:pt x="7516871" y="21133"/>
                          <a:pt x="7717926" y="2834"/>
                          <a:pt x="7798041" y="0"/>
                        </a:cubicBezTo>
                        <a:cubicBezTo>
                          <a:pt x="7911118" y="-4539"/>
                          <a:pt x="8067802" y="4908"/>
                          <a:pt x="8221473" y="0"/>
                        </a:cubicBezTo>
                        <a:cubicBezTo>
                          <a:pt x="8377179" y="-3100"/>
                          <a:pt x="8433447" y="4431"/>
                          <a:pt x="8644905" y="0"/>
                        </a:cubicBezTo>
                        <a:cubicBezTo>
                          <a:pt x="8838416" y="3961"/>
                          <a:pt x="9143309" y="-26728"/>
                          <a:pt x="9367231" y="0"/>
                        </a:cubicBezTo>
                        <a:cubicBezTo>
                          <a:pt x="9554096" y="4702"/>
                          <a:pt x="9647635" y="8454"/>
                          <a:pt x="9790664" y="0"/>
                        </a:cubicBezTo>
                        <a:cubicBezTo>
                          <a:pt x="9914648" y="11220"/>
                          <a:pt x="10199914" y="-2925"/>
                          <a:pt x="10463174" y="0"/>
                        </a:cubicBezTo>
                        <a:cubicBezTo>
                          <a:pt x="10722928" y="40904"/>
                          <a:pt x="11016955" y="153275"/>
                          <a:pt x="10963234" y="491111"/>
                        </a:cubicBezTo>
                        <a:cubicBezTo>
                          <a:pt x="10932829" y="581854"/>
                          <a:pt x="10924969" y="965839"/>
                          <a:pt x="10963234" y="1164786"/>
                        </a:cubicBezTo>
                        <a:cubicBezTo>
                          <a:pt x="10984868" y="1393348"/>
                          <a:pt x="11016477" y="1630588"/>
                          <a:pt x="10963234" y="1838460"/>
                        </a:cubicBezTo>
                        <a:cubicBezTo>
                          <a:pt x="10961666" y="2013983"/>
                          <a:pt x="10955690" y="2303834"/>
                          <a:pt x="10963234" y="2512136"/>
                        </a:cubicBezTo>
                        <a:cubicBezTo>
                          <a:pt x="10996081" y="2757875"/>
                          <a:pt x="10997882" y="2994838"/>
                          <a:pt x="10963234" y="3082168"/>
                        </a:cubicBezTo>
                        <a:cubicBezTo>
                          <a:pt x="10914772" y="3381572"/>
                          <a:pt x="10812119" y="3639610"/>
                          <a:pt x="10463174" y="3573280"/>
                        </a:cubicBezTo>
                        <a:cubicBezTo>
                          <a:pt x="10385260" y="3576902"/>
                          <a:pt x="10207005" y="3574103"/>
                          <a:pt x="10139372" y="3573280"/>
                        </a:cubicBezTo>
                        <a:cubicBezTo>
                          <a:pt x="10067605" y="3580933"/>
                          <a:pt x="9968248" y="3586133"/>
                          <a:pt x="9815572" y="3573280"/>
                        </a:cubicBezTo>
                        <a:cubicBezTo>
                          <a:pt x="9666377" y="3559215"/>
                          <a:pt x="9574766" y="3560456"/>
                          <a:pt x="9491770" y="3573280"/>
                        </a:cubicBezTo>
                        <a:cubicBezTo>
                          <a:pt x="9430798" y="3579743"/>
                          <a:pt x="9275509" y="3582791"/>
                          <a:pt x="9167969" y="3573280"/>
                        </a:cubicBezTo>
                        <a:cubicBezTo>
                          <a:pt x="9063712" y="3533743"/>
                          <a:pt x="8853591" y="3580872"/>
                          <a:pt x="8644905" y="3573280"/>
                        </a:cubicBezTo>
                        <a:cubicBezTo>
                          <a:pt x="8441929" y="3554330"/>
                          <a:pt x="8268684" y="3518685"/>
                          <a:pt x="8022211" y="3573280"/>
                        </a:cubicBezTo>
                        <a:cubicBezTo>
                          <a:pt x="7757429" y="3635382"/>
                          <a:pt x="7579079" y="3616897"/>
                          <a:pt x="7200254" y="3573280"/>
                        </a:cubicBezTo>
                        <a:cubicBezTo>
                          <a:pt x="6813392" y="3573144"/>
                          <a:pt x="6716895" y="3556043"/>
                          <a:pt x="6577560" y="3573280"/>
                        </a:cubicBezTo>
                        <a:cubicBezTo>
                          <a:pt x="6433596" y="3584392"/>
                          <a:pt x="6339966" y="3597252"/>
                          <a:pt x="6253758" y="3573280"/>
                        </a:cubicBezTo>
                        <a:cubicBezTo>
                          <a:pt x="6125919" y="3531906"/>
                          <a:pt x="5915246" y="3613932"/>
                          <a:pt x="5531432" y="3573280"/>
                        </a:cubicBezTo>
                        <a:cubicBezTo>
                          <a:pt x="5191248" y="3556548"/>
                          <a:pt x="5225999" y="3588211"/>
                          <a:pt x="5108000" y="3573280"/>
                        </a:cubicBezTo>
                        <a:cubicBezTo>
                          <a:pt x="5015543" y="3531986"/>
                          <a:pt x="4577395" y="3577197"/>
                          <a:pt x="4385673" y="3573280"/>
                        </a:cubicBezTo>
                        <a:cubicBezTo>
                          <a:pt x="4205281" y="3596469"/>
                          <a:pt x="3959920" y="3562550"/>
                          <a:pt x="3762979" y="3573280"/>
                        </a:cubicBezTo>
                        <a:cubicBezTo>
                          <a:pt x="3580081" y="3552146"/>
                          <a:pt x="3546040" y="3574094"/>
                          <a:pt x="3339547" y="3573280"/>
                        </a:cubicBezTo>
                        <a:cubicBezTo>
                          <a:pt x="3133959" y="3592273"/>
                          <a:pt x="2673503" y="3624696"/>
                          <a:pt x="2517590" y="3573280"/>
                        </a:cubicBezTo>
                        <a:cubicBezTo>
                          <a:pt x="2355514" y="3567122"/>
                          <a:pt x="2209073" y="3534957"/>
                          <a:pt x="1994526" y="3573280"/>
                        </a:cubicBezTo>
                        <a:cubicBezTo>
                          <a:pt x="1816736" y="3633673"/>
                          <a:pt x="1593278" y="3536400"/>
                          <a:pt x="1272201" y="3573280"/>
                        </a:cubicBezTo>
                        <a:cubicBezTo>
                          <a:pt x="993251" y="3605342"/>
                          <a:pt x="666826" y="3571885"/>
                          <a:pt x="500059" y="3573280"/>
                        </a:cubicBezTo>
                        <a:cubicBezTo>
                          <a:pt x="204105" y="3606077"/>
                          <a:pt x="19265" y="3373201"/>
                          <a:pt x="0" y="3082168"/>
                        </a:cubicBezTo>
                        <a:cubicBezTo>
                          <a:pt x="9813" y="2906645"/>
                          <a:pt x="4840" y="2785019"/>
                          <a:pt x="0" y="2512136"/>
                        </a:cubicBezTo>
                        <a:cubicBezTo>
                          <a:pt x="7430" y="2271234"/>
                          <a:pt x="24199" y="2079029"/>
                          <a:pt x="0" y="1890282"/>
                        </a:cubicBezTo>
                        <a:cubicBezTo>
                          <a:pt x="3993" y="1766143"/>
                          <a:pt x="-33469" y="1383675"/>
                          <a:pt x="0" y="1190696"/>
                        </a:cubicBezTo>
                        <a:cubicBezTo>
                          <a:pt x="34880" y="1016684"/>
                          <a:pt x="-30253" y="684341"/>
                          <a:pt x="0" y="491111"/>
                        </a:cubicBezTo>
                        <a:close/>
                      </a:path>
                      <a:path w="10963234" h="3573280" fill="none" stroke="0" extrusionOk="0">
                        <a:moveTo>
                          <a:pt x="0" y="491111"/>
                        </a:moveTo>
                        <a:cubicBezTo>
                          <a:pt x="-37355" y="164711"/>
                          <a:pt x="201637" y="-18961"/>
                          <a:pt x="500059" y="0"/>
                        </a:cubicBezTo>
                        <a:cubicBezTo>
                          <a:pt x="560531" y="-19385"/>
                          <a:pt x="728395" y="6341"/>
                          <a:pt x="823861" y="0"/>
                        </a:cubicBezTo>
                        <a:cubicBezTo>
                          <a:pt x="916130" y="-20236"/>
                          <a:pt x="1297203" y="-16828"/>
                          <a:pt x="1546186" y="0"/>
                        </a:cubicBezTo>
                        <a:cubicBezTo>
                          <a:pt x="1830656" y="-5062"/>
                          <a:pt x="2059271" y="15040"/>
                          <a:pt x="2268512" y="0"/>
                        </a:cubicBezTo>
                        <a:cubicBezTo>
                          <a:pt x="2508193" y="11589"/>
                          <a:pt x="2523529" y="-9686"/>
                          <a:pt x="2592314" y="0"/>
                        </a:cubicBezTo>
                        <a:cubicBezTo>
                          <a:pt x="2667832" y="1018"/>
                          <a:pt x="2795734" y="29950"/>
                          <a:pt x="2916114" y="0"/>
                        </a:cubicBezTo>
                        <a:cubicBezTo>
                          <a:pt x="3041546" y="-443"/>
                          <a:pt x="3245528" y="21274"/>
                          <a:pt x="3538809" y="0"/>
                        </a:cubicBezTo>
                        <a:cubicBezTo>
                          <a:pt x="3809979" y="4567"/>
                          <a:pt x="3982037" y="-5815"/>
                          <a:pt x="4261135" y="0"/>
                        </a:cubicBezTo>
                        <a:cubicBezTo>
                          <a:pt x="4545584" y="639"/>
                          <a:pt x="4466335" y="-4716"/>
                          <a:pt x="4584937" y="0"/>
                        </a:cubicBezTo>
                        <a:cubicBezTo>
                          <a:pt x="4674826" y="5886"/>
                          <a:pt x="5161144" y="59482"/>
                          <a:pt x="5406893" y="0"/>
                        </a:cubicBezTo>
                        <a:cubicBezTo>
                          <a:pt x="5667590" y="-3772"/>
                          <a:pt x="5753715" y="-12633"/>
                          <a:pt x="5929956" y="0"/>
                        </a:cubicBezTo>
                        <a:cubicBezTo>
                          <a:pt x="6119973" y="35691"/>
                          <a:pt x="6242342" y="-17051"/>
                          <a:pt x="6453020" y="0"/>
                        </a:cubicBezTo>
                        <a:cubicBezTo>
                          <a:pt x="6629493" y="29030"/>
                          <a:pt x="6626255" y="424"/>
                          <a:pt x="6776822" y="0"/>
                        </a:cubicBezTo>
                        <a:cubicBezTo>
                          <a:pt x="6914020" y="-10721"/>
                          <a:pt x="7333783" y="-26447"/>
                          <a:pt x="7499147" y="0"/>
                        </a:cubicBezTo>
                        <a:cubicBezTo>
                          <a:pt x="7698719" y="28253"/>
                          <a:pt x="8000941" y="-4520"/>
                          <a:pt x="8321105" y="0"/>
                        </a:cubicBezTo>
                        <a:cubicBezTo>
                          <a:pt x="8596268" y="21314"/>
                          <a:pt x="8797433" y="-630"/>
                          <a:pt x="9143061" y="0"/>
                        </a:cubicBezTo>
                        <a:cubicBezTo>
                          <a:pt x="9499863" y="-21995"/>
                          <a:pt x="9639479" y="25309"/>
                          <a:pt x="9865387" y="0"/>
                        </a:cubicBezTo>
                        <a:cubicBezTo>
                          <a:pt x="10102967" y="3084"/>
                          <a:pt x="10172808" y="-5443"/>
                          <a:pt x="10463174" y="0"/>
                        </a:cubicBezTo>
                        <a:cubicBezTo>
                          <a:pt x="10701029" y="-71747"/>
                          <a:pt x="10837731" y="233776"/>
                          <a:pt x="10963234" y="491111"/>
                        </a:cubicBezTo>
                        <a:cubicBezTo>
                          <a:pt x="11001526" y="657122"/>
                          <a:pt x="10949228" y="1022076"/>
                          <a:pt x="10963234" y="1190696"/>
                        </a:cubicBezTo>
                        <a:cubicBezTo>
                          <a:pt x="10988832" y="1366283"/>
                          <a:pt x="10929981" y="1601378"/>
                          <a:pt x="10963234" y="1760729"/>
                        </a:cubicBezTo>
                        <a:cubicBezTo>
                          <a:pt x="10986845" y="1912991"/>
                          <a:pt x="11000511" y="2196828"/>
                          <a:pt x="10963234" y="2434404"/>
                        </a:cubicBezTo>
                        <a:cubicBezTo>
                          <a:pt x="10947311" y="2704985"/>
                          <a:pt x="10947878" y="2797602"/>
                          <a:pt x="10963234" y="3082168"/>
                        </a:cubicBezTo>
                        <a:cubicBezTo>
                          <a:pt x="11022288" y="3378800"/>
                          <a:pt x="10818198" y="3502682"/>
                          <a:pt x="10463174" y="3573280"/>
                        </a:cubicBezTo>
                        <a:cubicBezTo>
                          <a:pt x="10306222" y="3601465"/>
                          <a:pt x="9935490" y="3556268"/>
                          <a:pt x="9740848" y="3573280"/>
                        </a:cubicBezTo>
                        <a:cubicBezTo>
                          <a:pt x="9555809" y="3545487"/>
                          <a:pt x="9499422" y="3562622"/>
                          <a:pt x="9317416" y="3573280"/>
                        </a:cubicBezTo>
                        <a:cubicBezTo>
                          <a:pt x="9135796" y="3588560"/>
                          <a:pt x="9143623" y="3585697"/>
                          <a:pt x="8993615" y="3573280"/>
                        </a:cubicBezTo>
                        <a:cubicBezTo>
                          <a:pt x="8864109" y="3567604"/>
                          <a:pt x="8627125" y="3617609"/>
                          <a:pt x="8470551" y="3573280"/>
                        </a:cubicBezTo>
                        <a:cubicBezTo>
                          <a:pt x="8287267" y="3519316"/>
                          <a:pt x="7920980" y="3596236"/>
                          <a:pt x="7748225" y="3573280"/>
                        </a:cubicBezTo>
                        <a:cubicBezTo>
                          <a:pt x="7531541" y="3541025"/>
                          <a:pt x="7375435" y="3580739"/>
                          <a:pt x="7125530" y="3573280"/>
                        </a:cubicBezTo>
                        <a:cubicBezTo>
                          <a:pt x="6843376" y="3557268"/>
                          <a:pt x="6844805" y="3569393"/>
                          <a:pt x="6702098" y="3573280"/>
                        </a:cubicBezTo>
                        <a:cubicBezTo>
                          <a:pt x="6565348" y="3588464"/>
                          <a:pt x="6502299" y="3548577"/>
                          <a:pt x="6378296" y="3573280"/>
                        </a:cubicBezTo>
                        <a:cubicBezTo>
                          <a:pt x="6208380" y="3619464"/>
                          <a:pt x="5842889" y="3582814"/>
                          <a:pt x="5556340" y="3573280"/>
                        </a:cubicBezTo>
                        <a:cubicBezTo>
                          <a:pt x="5264208" y="3558676"/>
                          <a:pt x="5162427" y="3555894"/>
                          <a:pt x="5033277" y="3573280"/>
                        </a:cubicBezTo>
                        <a:cubicBezTo>
                          <a:pt x="4855596" y="3623257"/>
                          <a:pt x="4538267" y="3568239"/>
                          <a:pt x="4310951" y="3573280"/>
                        </a:cubicBezTo>
                        <a:cubicBezTo>
                          <a:pt x="4115802" y="3551084"/>
                          <a:pt x="4069179" y="3575796"/>
                          <a:pt x="3987149" y="3573280"/>
                        </a:cubicBezTo>
                        <a:cubicBezTo>
                          <a:pt x="3945921" y="3566991"/>
                          <a:pt x="3715503" y="3590687"/>
                          <a:pt x="3563717" y="3573280"/>
                        </a:cubicBezTo>
                        <a:cubicBezTo>
                          <a:pt x="3436479" y="3536761"/>
                          <a:pt x="2983760" y="3591182"/>
                          <a:pt x="2841391" y="3573280"/>
                        </a:cubicBezTo>
                        <a:cubicBezTo>
                          <a:pt x="2694979" y="3564373"/>
                          <a:pt x="2557785" y="3546361"/>
                          <a:pt x="2417958" y="3573280"/>
                        </a:cubicBezTo>
                        <a:cubicBezTo>
                          <a:pt x="2282959" y="3573265"/>
                          <a:pt x="2188624" y="3562889"/>
                          <a:pt x="1994526" y="3573280"/>
                        </a:cubicBezTo>
                        <a:cubicBezTo>
                          <a:pt x="1787825" y="3581173"/>
                          <a:pt x="1568022" y="3562719"/>
                          <a:pt x="1272201" y="3573280"/>
                        </a:cubicBezTo>
                        <a:cubicBezTo>
                          <a:pt x="945893" y="3599225"/>
                          <a:pt x="812046" y="3530492"/>
                          <a:pt x="500059" y="3573280"/>
                        </a:cubicBezTo>
                        <a:cubicBezTo>
                          <a:pt x="143350" y="3580459"/>
                          <a:pt x="-18781" y="3271711"/>
                          <a:pt x="0" y="3082168"/>
                        </a:cubicBezTo>
                        <a:cubicBezTo>
                          <a:pt x="20274" y="2881694"/>
                          <a:pt x="-29826" y="2578336"/>
                          <a:pt x="0" y="2434404"/>
                        </a:cubicBezTo>
                        <a:cubicBezTo>
                          <a:pt x="666" y="2272213"/>
                          <a:pt x="18747" y="2084847"/>
                          <a:pt x="0" y="1812550"/>
                        </a:cubicBezTo>
                        <a:cubicBezTo>
                          <a:pt x="29344" y="1547194"/>
                          <a:pt x="30643" y="1402210"/>
                          <a:pt x="0" y="1216607"/>
                        </a:cubicBezTo>
                        <a:cubicBezTo>
                          <a:pt x="-18213" y="1017566"/>
                          <a:pt x="-12345" y="819557"/>
                          <a:pt x="0" y="4911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8132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91345" y="1478655"/>
            <a:ext cx="5580233" cy="1662313"/>
          </a:xfrm>
          <a:custGeom>
            <a:avLst/>
            <a:gdLst>
              <a:gd name="connsiteX0" fmla="*/ 0 w 5580233"/>
              <a:gd name="connsiteY0" fmla="*/ 277058 h 1662313"/>
              <a:gd name="connsiteX1" fmla="*/ 277058 w 5580233"/>
              <a:gd name="connsiteY1" fmla="*/ 0 h 1662313"/>
              <a:gd name="connsiteX2" fmla="*/ 603549 w 5580233"/>
              <a:gd name="connsiteY2" fmla="*/ 0 h 1662313"/>
              <a:gd name="connsiteX3" fmla="*/ 930039 w 5580233"/>
              <a:gd name="connsiteY3" fmla="*/ 0 h 1662313"/>
              <a:gd name="connsiteX4" fmla="*/ 930039 w 5580233"/>
              <a:gd name="connsiteY4" fmla="*/ 0 h 1662313"/>
              <a:gd name="connsiteX5" fmla="*/ 1395058 w 5580233"/>
              <a:gd name="connsiteY5" fmla="*/ 0 h 1662313"/>
              <a:gd name="connsiteX6" fmla="*/ 1887979 w 5580233"/>
              <a:gd name="connsiteY6" fmla="*/ 0 h 1662313"/>
              <a:gd name="connsiteX7" fmla="*/ 2325097 w 5580233"/>
              <a:gd name="connsiteY7" fmla="*/ 0 h 1662313"/>
              <a:gd name="connsiteX8" fmla="*/ 2980274 w 5580233"/>
              <a:gd name="connsiteY8" fmla="*/ 0 h 1662313"/>
              <a:gd name="connsiteX9" fmla="*/ 3575890 w 5580233"/>
              <a:gd name="connsiteY9" fmla="*/ 0 h 1662313"/>
              <a:gd name="connsiteX10" fmla="*/ 4231067 w 5580233"/>
              <a:gd name="connsiteY10" fmla="*/ 0 h 1662313"/>
              <a:gd name="connsiteX11" fmla="*/ 5303175 w 5580233"/>
              <a:gd name="connsiteY11" fmla="*/ 0 h 1662313"/>
              <a:gd name="connsiteX12" fmla="*/ 5580233 w 5580233"/>
              <a:gd name="connsiteY12" fmla="*/ 277058 h 1662313"/>
              <a:gd name="connsiteX13" fmla="*/ 5580233 w 5580233"/>
              <a:gd name="connsiteY13" fmla="*/ 630297 h 1662313"/>
              <a:gd name="connsiteX14" fmla="*/ 5580233 w 5580233"/>
              <a:gd name="connsiteY14" fmla="*/ 969683 h 1662313"/>
              <a:gd name="connsiteX15" fmla="*/ 5580233 w 5580233"/>
              <a:gd name="connsiteY15" fmla="*/ 969683 h 1662313"/>
              <a:gd name="connsiteX16" fmla="*/ 5580233 w 5580233"/>
              <a:gd name="connsiteY16" fmla="*/ 1385261 h 1662313"/>
              <a:gd name="connsiteX17" fmla="*/ 5580233 w 5580233"/>
              <a:gd name="connsiteY17" fmla="*/ 1385255 h 1662313"/>
              <a:gd name="connsiteX18" fmla="*/ 5303175 w 5580233"/>
              <a:gd name="connsiteY18" fmla="*/ 1662313 h 1662313"/>
              <a:gd name="connsiteX19" fmla="*/ 4767121 w 5580233"/>
              <a:gd name="connsiteY19" fmla="*/ 1662313 h 1662313"/>
              <a:gd name="connsiteX20" fmla="*/ 4231067 w 5580233"/>
              <a:gd name="connsiteY20" fmla="*/ 1662313 h 1662313"/>
              <a:gd name="connsiteX21" fmla="*/ 3695013 w 5580233"/>
              <a:gd name="connsiteY21" fmla="*/ 1662313 h 1662313"/>
              <a:gd name="connsiteX22" fmla="*/ 3039836 w 5580233"/>
              <a:gd name="connsiteY22" fmla="*/ 1662313 h 1662313"/>
              <a:gd name="connsiteX23" fmla="*/ 2325097 w 5580233"/>
              <a:gd name="connsiteY23" fmla="*/ 1662313 h 1662313"/>
              <a:gd name="connsiteX24" fmla="*/ 2504018 w 5580233"/>
              <a:gd name="connsiteY24" fmla="*/ 2148157 h 1662313"/>
              <a:gd name="connsiteX25" fmla="*/ 2026578 w 5580233"/>
              <a:gd name="connsiteY25" fmla="*/ 2000784 h 1662313"/>
              <a:gd name="connsiteX26" fmla="*/ 1549137 w 5580233"/>
              <a:gd name="connsiteY26" fmla="*/ 1853412 h 1662313"/>
              <a:gd name="connsiteX27" fmla="*/ 930039 w 5580233"/>
              <a:gd name="connsiteY27" fmla="*/ 1662313 h 1662313"/>
              <a:gd name="connsiteX28" fmla="*/ 623138 w 5580233"/>
              <a:gd name="connsiteY28" fmla="*/ 1662313 h 1662313"/>
              <a:gd name="connsiteX29" fmla="*/ 277058 w 5580233"/>
              <a:gd name="connsiteY29" fmla="*/ 1662313 h 1662313"/>
              <a:gd name="connsiteX30" fmla="*/ 0 w 5580233"/>
              <a:gd name="connsiteY30" fmla="*/ 1385255 h 1662313"/>
              <a:gd name="connsiteX31" fmla="*/ 0 w 5580233"/>
              <a:gd name="connsiteY31" fmla="*/ 1385261 h 1662313"/>
              <a:gd name="connsiteX32" fmla="*/ 0 w 5580233"/>
              <a:gd name="connsiteY32" fmla="*/ 969683 h 1662313"/>
              <a:gd name="connsiteX33" fmla="*/ 0 w 5580233"/>
              <a:gd name="connsiteY33" fmla="*/ 969683 h 1662313"/>
              <a:gd name="connsiteX34" fmla="*/ 0 w 5580233"/>
              <a:gd name="connsiteY34" fmla="*/ 644149 h 1662313"/>
              <a:gd name="connsiteX35" fmla="*/ 0 w 5580233"/>
              <a:gd name="connsiteY35" fmla="*/ 277058 h 166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0233" h="1662313" fill="none" extrusionOk="0">
                <a:moveTo>
                  <a:pt x="0" y="277058"/>
                </a:moveTo>
                <a:cubicBezTo>
                  <a:pt x="-26148" y="143170"/>
                  <a:pt x="123365" y="-5160"/>
                  <a:pt x="277058" y="0"/>
                </a:cubicBezTo>
                <a:cubicBezTo>
                  <a:pt x="437671" y="-33047"/>
                  <a:pt x="451806" y="16261"/>
                  <a:pt x="603549" y="0"/>
                </a:cubicBezTo>
                <a:cubicBezTo>
                  <a:pt x="755292" y="-16261"/>
                  <a:pt x="804131" y="9252"/>
                  <a:pt x="930039" y="0"/>
                </a:cubicBezTo>
                <a:lnTo>
                  <a:pt x="930039" y="0"/>
                </a:lnTo>
                <a:cubicBezTo>
                  <a:pt x="1106058" y="-11649"/>
                  <a:pt x="1289923" y="11246"/>
                  <a:pt x="1395058" y="0"/>
                </a:cubicBezTo>
                <a:cubicBezTo>
                  <a:pt x="1500193" y="-11246"/>
                  <a:pt x="1693727" y="4120"/>
                  <a:pt x="1887979" y="0"/>
                </a:cubicBezTo>
                <a:cubicBezTo>
                  <a:pt x="2082231" y="-4120"/>
                  <a:pt x="2160218" y="32858"/>
                  <a:pt x="2325097" y="0"/>
                </a:cubicBezTo>
                <a:cubicBezTo>
                  <a:pt x="2632369" y="-6220"/>
                  <a:pt x="2846068" y="30849"/>
                  <a:pt x="2980274" y="0"/>
                </a:cubicBezTo>
                <a:cubicBezTo>
                  <a:pt x="3114480" y="-30849"/>
                  <a:pt x="3420542" y="1902"/>
                  <a:pt x="3575890" y="0"/>
                </a:cubicBezTo>
                <a:cubicBezTo>
                  <a:pt x="3731238" y="-1902"/>
                  <a:pt x="4018289" y="10661"/>
                  <a:pt x="4231067" y="0"/>
                </a:cubicBezTo>
                <a:cubicBezTo>
                  <a:pt x="4443845" y="-10661"/>
                  <a:pt x="5018032" y="24344"/>
                  <a:pt x="5303175" y="0"/>
                </a:cubicBezTo>
                <a:cubicBezTo>
                  <a:pt x="5421670" y="-3059"/>
                  <a:pt x="5567226" y="89967"/>
                  <a:pt x="5580233" y="277058"/>
                </a:cubicBezTo>
                <a:cubicBezTo>
                  <a:pt x="5587086" y="416783"/>
                  <a:pt x="5540462" y="477886"/>
                  <a:pt x="5580233" y="630297"/>
                </a:cubicBezTo>
                <a:cubicBezTo>
                  <a:pt x="5620004" y="782708"/>
                  <a:pt x="5562354" y="834764"/>
                  <a:pt x="5580233" y="969683"/>
                </a:cubicBezTo>
                <a:lnTo>
                  <a:pt x="5580233" y="969683"/>
                </a:lnTo>
                <a:cubicBezTo>
                  <a:pt x="5608248" y="1138638"/>
                  <a:pt x="5577420" y="1294481"/>
                  <a:pt x="5580233" y="1385261"/>
                </a:cubicBezTo>
                <a:lnTo>
                  <a:pt x="5580233" y="1385255"/>
                </a:lnTo>
                <a:cubicBezTo>
                  <a:pt x="5609784" y="1546707"/>
                  <a:pt x="5451367" y="1691738"/>
                  <a:pt x="5303175" y="1662313"/>
                </a:cubicBezTo>
                <a:cubicBezTo>
                  <a:pt x="5071800" y="1713534"/>
                  <a:pt x="4909136" y="1628742"/>
                  <a:pt x="4767121" y="1662313"/>
                </a:cubicBezTo>
                <a:cubicBezTo>
                  <a:pt x="4625106" y="1695884"/>
                  <a:pt x="4482450" y="1598359"/>
                  <a:pt x="4231067" y="1662313"/>
                </a:cubicBezTo>
                <a:cubicBezTo>
                  <a:pt x="3979684" y="1726267"/>
                  <a:pt x="3932398" y="1656649"/>
                  <a:pt x="3695013" y="1662313"/>
                </a:cubicBezTo>
                <a:cubicBezTo>
                  <a:pt x="3457628" y="1667977"/>
                  <a:pt x="3185166" y="1647599"/>
                  <a:pt x="3039836" y="1662313"/>
                </a:cubicBezTo>
                <a:cubicBezTo>
                  <a:pt x="2894506" y="1677027"/>
                  <a:pt x="2657605" y="1630646"/>
                  <a:pt x="2325097" y="1662313"/>
                </a:cubicBezTo>
                <a:cubicBezTo>
                  <a:pt x="2391449" y="1764120"/>
                  <a:pt x="2374800" y="1938654"/>
                  <a:pt x="2504018" y="2148157"/>
                </a:cubicBezTo>
                <a:cubicBezTo>
                  <a:pt x="2385468" y="2126216"/>
                  <a:pt x="2277784" y="2024157"/>
                  <a:pt x="2026578" y="2000784"/>
                </a:cubicBezTo>
                <a:cubicBezTo>
                  <a:pt x="1775372" y="1977411"/>
                  <a:pt x="1722947" y="1877764"/>
                  <a:pt x="1549137" y="1853412"/>
                </a:cubicBezTo>
                <a:cubicBezTo>
                  <a:pt x="1375327" y="1829059"/>
                  <a:pt x="1240329" y="1753958"/>
                  <a:pt x="930039" y="1662313"/>
                </a:cubicBezTo>
                <a:cubicBezTo>
                  <a:pt x="804865" y="1680639"/>
                  <a:pt x="710093" y="1637743"/>
                  <a:pt x="623138" y="1662313"/>
                </a:cubicBezTo>
                <a:cubicBezTo>
                  <a:pt x="536183" y="1686883"/>
                  <a:pt x="381719" y="1659739"/>
                  <a:pt x="277058" y="1662313"/>
                </a:cubicBezTo>
                <a:cubicBezTo>
                  <a:pt x="84405" y="1674454"/>
                  <a:pt x="2084" y="1556017"/>
                  <a:pt x="0" y="1385255"/>
                </a:cubicBezTo>
                <a:lnTo>
                  <a:pt x="0" y="1385261"/>
                </a:lnTo>
                <a:cubicBezTo>
                  <a:pt x="-21117" y="1293481"/>
                  <a:pt x="20958" y="1134031"/>
                  <a:pt x="0" y="969683"/>
                </a:cubicBezTo>
                <a:lnTo>
                  <a:pt x="0" y="969683"/>
                </a:lnTo>
                <a:cubicBezTo>
                  <a:pt x="-24606" y="844736"/>
                  <a:pt x="4822" y="732412"/>
                  <a:pt x="0" y="644149"/>
                </a:cubicBezTo>
                <a:cubicBezTo>
                  <a:pt x="-4822" y="555886"/>
                  <a:pt x="26476" y="443426"/>
                  <a:pt x="0" y="277058"/>
                </a:cubicBezTo>
                <a:close/>
              </a:path>
              <a:path w="5580233" h="1662313" stroke="0" extrusionOk="0">
                <a:moveTo>
                  <a:pt x="0" y="277058"/>
                </a:moveTo>
                <a:cubicBezTo>
                  <a:pt x="-15843" y="106453"/>
                  <a:pt x="113341" y="13437"/>
                  <a:pt x="277058" y="0"/>
                </a:cubicBezTo>
                <a:cubicBezTo>
                  <a:pt x="384919" y="-37492"/>
                  <a:pt x="463899" y="33091"/>
                  <a:pt x="597019" y="0"/>
                </a:cubicBezTo>
                <a:cubicBezTo>
                  <a:pt x="730139" y="-33091"/>
                  <a:pt x="771354" y="13716"/>
                  <a:pt x="930039" y="0"/>
                </a:cubicBezTo>
                <a:lnTo>
                  <a:pt x="930039" y="0"/>
                </a:lnTo>
                <a:cubicBezTo>
                  <a:pt x="1036540" y="-11193"/>
                  <a:pt x="1244824" y="39698"/>
                  <a:pt x="1367157" y="0"/>
                </a:cubicBezTo>
                <a:cubicBezTo>
                  <a:pt x="1489490" y="-39698"/>
                  <a:pt x="1698391" y="18556"/>
                  <a:pt x="1846127" y="0"/>
                </a:cubicBezTo>
                <a:cubicBezTo>
                  <a:pt x="1993863" y="-18556"/>
                  <a:pt x="2188060" y="52165"/>
                  <a:pt x="2325097" y="0"/>
                </a:cubicBezTo>
                <a:cubicBezTo>
                  <a:pt x="2574896" y="-5354"/>
                  <a:pt x="2710195" y="42164"/>
                  <a:pt x="2950493" y="0"/>
                </a:cubicBezTo>
                <a:cubicBezTo>
                  <a:pt x="3190791" y="-42164"/>
                  <a:pt x="3292360" y="59416"/>
                  <a:pt x="3605671" y="0"/>
                </a:cubicBezTo>
                <a:cubicBezTo>
                  <a:pt x="3918982" y="-59416"/>
                  <a:pt x="3922191" y="62659"/>
                  <a:pt x="4171505" y="0"/>
                </a:cubicBezTo>
                <a:cubicBezTo>
                  <a:pt x="4420819" y="-62659"/>
                  <a:pt x="4483911" y="54941"/>
                  <a:pt x="4677779" y="0"/>
                </a:cubicBezTo>
                <a:cubicBezTo>
                  <a:pt x="4871647" y="-54941"/>
                  <a:pt x="5062756" y="18084"/>
                  <a:pt x="5303175" y="0"/>
                </a:cubicBezTo>
                <a:cubicBezTo>
                  <a:pt x="5480802" y="-26913"/>
                  <a:pt x="5562211" y="121335"/>
                  <a:pt x="5580233" y="277058"/>
                </a:cubicBezTo>
                <a:cubicBezTo>
                  <a:pt x="5597789" y="347373"/>
                  <a:pt x="5566580" y="454103"/>
                  <a:pt x="5580233" y="616444"/>
                </a:cubicBezTo>
                <a:cubicBezTo>
                  <a:pt x="5593886" y="778785"/>
                  <a:pt x="5573523" y="866702"/>
                  <a:pt x="5580233" y="969683"/>
                </a:cubicBezTo>
                <a:lnTo>
                  <a:pt x="5580233" y="969683"/>
                </a:lnTo>
                <a:cubicBezTo>
                  <a:pt x="5615435" y="1117025"/>
                  <a:pt x="5575574" y="1296282"/>
                  <a:pt x="5580233" y="1385261"/>
                </a:cubicBezTo>
                <a:lnTo>
                  <a:pt x="5580233" y="1385255"/>
                </a:lnTo>
                <a:cubicBezTo>
                  <a:pt x="5604199" y="1511367"/>
                  <a:pt x="5452186" y="1645926"/>
                  <a:pt x="5303175" y="1662313"/>
                </a:cubicBezTo>
                <a:cubicBezTo>
                  <a:pt x="5076708" y="1678664"/>
                  <a:pt x="4901879" y="1650921"/>
                  <a:pt x="4737340" y="1662313"/>
                </a:cubicBezTo>
                <a:cubicBezTo>
                  <a:pt x="4572802" y="1673705"/>
                  <a:pt x="4264177" y="1600120"/>
                  <a:pt x="4082163" y="1662313"/>
                </a:cubicBezTo>
                <a:cubicBezTo>
                  <a:pt x="3900149" y="1724506"/>
                  <a:pt x="3624956" y="1656998"/>
                  <a:pt x="3426986" y="1662313"/>
                </a:cubicBezTo>
                <a:cubicBezTo>
                  <a:pt x="3229016" y="1667628"/>
                  <a:pt x="2863871" y="1593818"/>
                  <a:pt x="2325097" y="1662313"/>
                </a:cubicBezTo>
                <a:cubicBezTo>
                  <a:pt x="2421233" y="1754860"/>
                  <a:pt x="2419007" y="2011474"/>
                  <a:pt x="2504018" y="2148157"/>
                </a:cubicBezTo>
                <a:cubicBezTo>
                  <a:pt x="2268760" y="2137312"/>
                  <a:pt x="2197148" y="2017181"/>
                  <a:pt x="1995098" y="1991067"/>
                </a:cubicBezTo>
                <a:cubicBezTo>
                  <a:pt x="1793048" y="1964953"/>
                  <a:pt x="1602885" y="1798071"/>
                  <a:pt x="1438959" y="1819403"/>
                </a:cubicBezTo>
                <a:cubicBezTo>
                  <a:pt x="1275033" y="1840734"/>
                  <a:pt x="1089959" y="1697018"/>
                  <a:pt x="930039" y="1662313"/>
                </a:cubicBezTo>
                <a:cubicBezTo>
                  <a:pt x="817536" y="1674007"/>
                  <a:pt x="686653" y="1634628"/>
                  <a:pt x="616608" y="1662313"/>
                </a:cubicBezTo>
                <a:cubicBezTo>
                  <a:pt x="546563" y="1689998"/>
                  <a:pt x="357542" y="1648249"/>
                  <a:pt x="277058" y="1662313"/>
                </a:cubicBezTo>
                <a:cubicBezTo>
                  <a:pt x="149120" y="1672120"/>
                  <a:pt x="-34012" y="1555770"/>
                  <a:pt x="0" y="1385255"/>
                </a:cubicBezTo>
                <a:lnTo>
                  <a:pt x="0" y="1385261"/>
                </a:lnTo>
                <a:cubicBezTo>
                  <a:pt x="-40449" y="1196759"/>
                  <a:pt x="28720" y="1076492"/>
                  <a:pt x="0" y="969683"/>
                </a:cubicBezTo>
                <a:lnTo>
                  <a:pt x="0" y="969683"/>
                </a:lnTo>
                <a:cubicBezTo>
                  <a:pt x="-9961" y="819703"/>
                  <a:pt x="21520" y="720515"/>
                  <a:pt x="0" y="644149"/>
                </a:cubicBezTo>
                <a:cubicBezTo>
                  <a:pt x="-21520" y="567783"/>
                  <a:pt x="26012" y="357250"/>
                  <a:pt x="0" y="277058"/>
                </a:cubicBezTo>
                <a:close/>
              </a:path>
            </a:pathLst>
          </a:custGeom>
          <a:solidFill>
            <a:schemeClr val="accent2">
              <a:lumMod val="20000"/>
              <a:lumOff val="80000"/>
            </a:schemeClr>
          </a:solidFill>
          <a:ln w="28575">
            <a:solidFill>
              <a:schemeClr val="tx2"/>
            </a:solidFill>
            <a:prstDash val="dashDot"/>
            <a:extLst>
              <a:ext uri="{C807C97D-BFC1-408E-A445-0C87EB9F89A2}">
                <ask:lineSketchStyleProps xmlns:ask="http://schemas.microsoft.com/office/drawing/2018/sketchyshapes" sd="139810389">
                  <a:prstGeom prst="wedgeRoundRectCallout">
                    <a:avLst>
                      <a:gd name="adj1" fmla="val -5127"/>
                      <a:gd name="adj2" fmla="val 79227"/>
                      <a:gd name="adj3" fmla="val 16667"/>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Các bạn hãy cùng mình chăm sóc cây hoa bằng cách trả lời các câu hỏi sau nhé!</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6" name="Picture 5"/>
          <p:cNvPicPr>
            <a:picLocks noChangeAspect="1"/>
          </p:cNvPicPr>
          <p:nvPr/>
        </p:nvPicPr>
        <p:blipFill rotWithShape="1">
          <a:blip r:embed="rId4">
            <a:clrChange>
              <a:clrFrom>
                <a:srgbClr val="40A57D"/>
              </a:clrFrom>
              <a:clrTo>
                <a:srgbClr val="40A57D">
                  <a:alpha val="0"/>
                </a:srgbClr>
              </a:clrTo>
            </a:clrChange>
            <a:extLst>
              <a:ext uri="{BEBA8EAE-BF5A-486C-A8C5-ECC9F3942E4B}">
                <a14:imgProps xmlns:a14="http://schemas.microsoft.com/office/drawing/2010/main">
                  <a14:imgLayer r:embed="rId5">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2783632" y="3379186"/>
            <a:ext cx="2038965" cy="32359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B92BE74-F14D-4418-B748-6FE7B8ED9E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10" y="475576"/>
            <a:ext cx="5935345" cy="1003079"/>
          </a:xfrm>
          <a:prstGeom prst="rect">
            <a:avLst/>
          </a:prstGeom>
        </p:spPr>
      </p:pic>
      <p:pic>
        <p:nvPicPr>
          <p:cNvPr id="7" name="NhacnenTroCHoi">
            <a:hlinkClick r:id="" action="ppaction://media"/>
            <a:extLst>
              <a:ext uri="{FF2B5EF4-FFF2-40B4-BE49-F238E27FC236}">
                <a16:creationId xmlns:a16="http://schemas.microsoft.com/office/drawing/2014/main" id="{CDC495CC-ACF2-4C38-BB32-3B7E4C0DB7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0114" y="267648"/>
            <a:ext cx="828517" cy="828517"/>
          </a:xfrm>
          <a:prstGeom prst="rect">
            <a:avLst/>
          </a:prstGeom>
        </p:spPr>
      </p:pic>
    </p:spTree>
    <p:extLst>
      <p:ext uri="{BB962C8B-B14F-4D97-AF65-F5344CB8AC3E}">
        <p14:creationId xmlns:p14="http://schemas.microsoft.com/office/powerpoint/2010/main" val="264612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048" fill="hold"/>
                                        <p:tgtEl>
                                          <p:spTgt spid="7"/>
                                        </p:tgtEl>
                                      </p:cBhvr>
                                    </p:cmd>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60048"/>
                            </p:stCondLst>
                            <p:childTnLst>
                              <p:par>
                                <p:cTn id="12" presetID="2" presetClass="entr" presetSubtype="8"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500" fill="hold"/>
                                        <p:tgtEl>
                                          <p:spTgt spid="21"/>
                                        </p:tgtEl>
                                        <p:attrNameLst>
                                          <p:attrName>ppt_x</p:attrName>
                                        </p:attrNameLst>
                                      </p:cBhvr>
                                      <p:tavLst>
                                        <p:tav tm="0">
                                          <p:val>
                                            <p:strVal val="0-#ppt_w/2"/>
                                          </p:val>
                                        </p:tav>
                                        <p:tav tm="100000">
                                          <p:val>
                                            <p:strVal val="#ppt_x"/>
                                          </p:val>
                                        </p:tav>
                                      </p:tavLst>
                                    </p:anim>
                                    <p:anim calcmode="lin" valueType="num">
                                      <p:cBhvr additive="base">
                                        <p:cTn id="15" dur="1500" fill="hold"/>
                                        <p:tgtEl>
                                          <p:spTgt spid="21"/>
                                        </p:tgtEl>
                                        <p:attrNameLst>
                                          <p:attrName>ppt_y</p:attrName>
                                        </p:attrNameLst>
                                      </p:cBhvr>
                                      <p:tavLst>
                                        <p:tav tm="0">
                                          <p:val>
                                            <p:strVal val="#ppt_y"/>
                                          </p:val>
                                        </p:tav>
                                        <p:tav tm="100000">
                                          <p:val>
                                            <p:strVal val="#ppt_y"/>
                                          </p:val>
                                        </p:tav>
                                      </p:tavLst>
                                    </p:anim>
                                  </p:childTnLst>
                                </p:cTn>
                              </p:par>
                              <p:par>
                                <p:cTn id="16" presetID="32" presetClass="emph" presetSubtype="0" repeatCount="3000" fill="hold" nodeType="withEffect">
                                  <p:stCondLst>
                                    <p:cond delay="0"/>
                                  </p:stCondLst>
                                  <p:childTnLst>
                                    <p:animRot by="120000">
                                      <p:cBhvr>
                                        <p:cTn id="17" dur="50" fill="hold">
                                          <p:stCondLst>
                                            <p:cond delay="0"/>
                                          </p:stCondLst>
                                        </p:cTn>
                                        <p:tgtEl>
                                          <p:spTgt spid="21"/>
                                        </p:tgtEl>
                                        <p:attrNameLst>
                                          <p:attrName>r</p:attrName>
                                        </p:attrNameLst>
                                      </p:cBhvr>
                                    </p:animRot>
                                    <p:animRot by="-240000">
                                      <p:cBhvr>
                                        <p:cTn id="18" dur="100" fill="hold">
                                          <p:stCondLst>
                                            <p:cond delay="100"/>
                                          </p:stCondLst>
                                        </p:cTn>
                                        <p:tgtEl>
                                          <p:spTgt spid="21"/>
                                        </p:tgtEl>
                                        <p:attrNameLst>
                                          <p:attrName>r</p:attrName>
                                        </p:attrNameLst>
                                      </p:cBhvr>
                                    </p:animRot>
                                    <p:animRot by="240000">
                                      <p:cBhvr>
                                        <p:cTn id="19" dur="100" fill="hold">
                                          <p:stCondLst>
                                            <p:cond delay="200"/>
                                          </p:stCondLst>
                                        </p:cTn>
                                        <p:tgtEl>
                                          <p:spTgt spid="21"/>
                                        </p:tgtEl>
                                        <p:attrNameLst>
                                          <p:attrName>r</p:attrName>
                                        </p:attrNameLst>
                                      </p:cBhvr>
                                    </p:animRot>
                                    <p:animRot by="-240000">
                                      <p:cBhvr>
                                        <p:cTn id="20" dur="100" fill="hold">
                                          <p:stCondLst>
                                            <p:cond delay="300"/>
                                          </p:stCondLst>
                                        </p:cTn>
                                        <p:tgtEl>
                                          <p:spTgt spid="21"/>
                                        </p:tgtEl>
                                        <p:attrNameLst>
                                          <p:attrName>r</p:attrName>
                                        </p:attrNameLst>
                                      </p:cBhvr>
                                    </p:animRot>
                                    <p:animRot by="120000">
                                      <p:cBhvr>
                                        <p:cTn id="21" dur="100" fill="hold">
                                          <p:stCondLst>
                                            <p:cond delay="400"/>
                                          </p:stCondLst>
                                        </p:cTn>
                                        <p:tgtEl>
                                          <p:spTgt spid="21"/>
                                        </p:tgtEl>
                                        <p:attrNameLst>
                                          <p:attrName>r</p:attrName>
                                        </p:attrNameLst>
                                      </p:cBhvr>
                                    </p:animRot>
                                  </p:childTnLst>
                                </p:cTn>
                              </p:par>
                            </p:childTnLst>
                          </p:cTn>
                        </p:par>
                        <p:par>
                          <p:cTn id="22" fill="hold">
                            <p:stCondLst>
                              <p:cond delay="361548"/>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5610" showWhenStopped="0">
                <p:cTn id="26" repeatCount="indefinite"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24565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1287910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Bua Kham gọi ông. Ông bắc thang, đem đặt lũ cò con vào chiếc tổ cũ. Mùa sinh nở năm sau, vợ </a:t>
            </a:r>
            <a:r>
              <a:rPr lang="vi-VN" sz="3600">
                <a:solidFill>
                  <a:prstClr val="black"/>
                </a:solidFill>
                <a:latin typeface="Cambria" panose="02040503050406030204" pitchFamily="18" charset="0"/>
                <a:ea typeface="Cambria" panose="02040503050406030204" pitchFamily="18" charset="0"/>
                <a:cs typeface="Calibri" panose="020F0502020204030204" pitchFamily="34" charset="0"/>
              </a:rPr>
              <a:t>chồng c</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ò</a:t>
            </a:r>
            <a:r>
              <a:rPr lang="vi-VN" sz="360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rủ thêm ba bốn chục cặp cò bạn cùng đến. Chúng rủ cả những đôi cò lửa đỏ như ánh chớp và những đôi vạc xám như bóng chiều. Khắp vùng, không đâu vui bằng vườn nhà ông cháu Bua Kham. </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35232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558485D-D44B-4718-A961-33F1103FB799}"/>
              </a:ext>
            </a:extLst>
          </p:cNvPr>
          <p:cNvGrpSpPr/>
          <p:nvPr/>
        </p:nvGrpSpPr>
        <p:grpSpPr>
          <a:xfrm>
            <a:off x="4157224" y="896891"/>
            <a:ext cx="3540234" cy="625703"/>
            <a:chOff x="1053394" y="206467"/>
            <a:chExt cx="2880723" cy="432581"/>
          </a:xfrm>
        </p:grpSpPr>
        <p:sp>
          <p:nvSpPr>
            <p:cNvPr id="28" name="Rectangle: Rounded Corners 43">
              <a:extLst>
                <a:ext uri="{FF2B5EF4-FFF2-40B4-BE49-F238E27FC236}">
                  <a16:creationId xmlns:a16="http://schemas.microsoft.com/office/drawing/2014/main" id="{39D09D98-65F6-462D-9CE0-B2DF85A5889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3D38E4B7-8AF6-4EB6-BF1A-B7936AF3C2F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0" name="Picture 29">
            <a:extLst>
              <a:ext uri="{FF2B5EF4-FFF2-40B4-BE49-F238E27FC236}">
                <a16:creationId xmlns:a16="http://schemas.microsoft.com/office/drawing/2014/main" id="{37923B56-A9D5-490B-8765-CA1FF427832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522734" y="816990"/>
            <a:ext cx="667016" cy="744576"/>
          </a:xfrm>
          <a:prstGeom prst="rect">
            <a:avLst/>
          </a:prstGeom>
        </p:spPr>
      </p:pic>
      <p:sp>
        <p:nvSpPr>
          <p:cNvPr id="31" name="Rectangle 30">
            <a:extLst>
              <a:ext uri="{FF2B5EF4-FFF2-40B4-BE49-F238E27FC236}">
                <a16:creationId xmlns:a16="http://schemas.microsoft.com/office/drawing/2014/main" id="{DE39F39B-1D47-4665-8251-D69F3E564E08}"/>
              </a:ext>
            </a:extLst>
          </p:cNvPr>
          <p:cNvSpPr/>
          <p:nvPr/>
        </p:nvSpPr>
        <p:spPr>
          <a:xfrm>
            <a:off x="1465964" y="217882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32" name="Picture 31">
            <a:extLst>
              <a:ext uri="{FF2B5EF4-FFF2-40B4-BE49-F238E27FC236}">
                <a16:creationId xmlns:a16="http://schemas.microsoft.com/office/drawing/2014/main" id="{ED978008-7AB7-45B9-95EB-68B4B1893F9C}"/>
              </a:ext>
            </a:extLst>
          </p:cNvPr>
          <p:cNvPicPr>
            <a:picLocks noChangeAspect="1"/>
          </p:cNvPicPr>
          <p:nvPr/>
        </p:nvPicPr>
        <p:blipFill>
          <a:blip r:embed="rId5"/>
          <a:stretch>
            <a:fillRect/>
          </a:stretch>
        </p:blipFill>
        <p:spPr>
          <a:xfrm>
            <a:off x="6411878" y="1834589"/>
            <a:ext cx="5196943" cy="2160122"/>
          </a:xfrm>
          <a:prstGeom prst="rect">
            <a:avLst/>
          </a:prstGeom>
        </p:spPr>
      </p:pic>
      <p:grpSp>
        <p:nvGrpSpPr>
          <p:cNvPr id="33" name="Group 32">
            <a:extLst>
              <a:ext uri="{FF2B5EF4-FFF2-40B4-BE49-F238E27FC236}">
                <a16:creationId xmlns:a16="http://schemas.microsoft.com/office/drawing/2014/main" id="{CD431138-148C-47FB-B6DF-BB29C41BAC58}"/>
              </a:ext>
            </a:extLst>
          </p:cNvPr>
          <p:cNvGrpSpPr/>
          <p:nvPr/>
        </p:nvGrpSpPr>
        <p:grpSpPr>
          <a:xfrm rot="260226">
            <a:off x="3506267" y="4246045"/>
            <a:ext cx="5283322" cy="2099654"/>
            <a:chOff x="561349" y="4544613"/>
            <a:chExt cx="4171068" cy="1648917"/>
          </a:xfrm>
        </p:grpSpPr>
        <p:pic>
          <p:nvPicPr>
            <p:cNvPr id="34" name="Picture 33">
              <a:extLst>
                <a:ext uri="{FF2B5EF4-FFF2-40B4-BE49-F238E27FC236}">
                  <a16:creationId xmlns:a16="http://schemas.microsoft.com/office/drawing/2014/main" id="{25508394-A307-42C6-86A4-B549C78ACCA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5" name="Picture 34">
              <a:extLst>
                <a:ext uri="{FF2B5EF4-FFF2-40B4-BE49-F238E27FC236}">
                  <a16:creationId xmlns:a16="http://schemas.microsoft.com/office/drawing/2014/main" id="{AE97E3BB-456D-40A9-BACA-A6F5909D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6" name="Picture 35">
              <a:extLst>
                <a:ext uri="{FF2B5EF4-FFF2-40B4-BE49-F238E27FC236}">
                  <a16:creationId xmlns:a16="http://schemas.microsoft.com/office/drawing/2014/main" id="{E27E512A-7A58-43FB-B964-1CC9762BB7B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7" name="Picture 36">
              <a:extLst>
                <a:ext uri="{FF2B5EF4-FFF2-40B4-BE49-F238E27FC236}">
                  <a16:creationId xmlns:a16="http://schemas.microsoft.com/office/drawing/2014/main" id="{67A4F83B-42DD-4ED7-884E-DF151233136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8" name="Picture 37">
            <a:extLst>
              <a:ext uri="{FF2B5EF4-FFF2-40B4-BE49-F238E27FC236}">
                <a16:creationId xmlns:a16="http://schemas.microsoft.com/office/drawing/2014/main" id="{02BBBF7C-BC6C-4406-A68C-825F1BDCA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299443" y="4305685"/>
            <a:ext cx="918316" cy="710199"/>
          </a:xfrm>
          <a:prstGeom prst="rect">
            <a:avLst/>
          </a:prstGeom>
        </p:spPr>
      </p:pic>
      <p:pic>
        <p:nvPicPr>
          <p:cNvPr id="39" name="Picture 38">
            <a:extLst>
              <a:ext uri="{FF2B5EF4-FFF2-40B4-BE49-F238E27FC236}">
                <a16:creationId xmlns:a16="http://schemas.microsoft.com/office/drawing/2014/main" id="{DBEF741D-BAE9-4E50-B5DF-DC317E6C29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37021" y="4381135"/>
            <a:ext cx="820756" cy="634749"/>
          </a:xfrm>
          <a:prstGeom prst="rect">
            <a:avLst/>
          </a:prstGeom>
        </p:spPr>
      </p:pic>
    </p:spTree>
    <p:extLst>
      <p:ext uri="{BB962C8B-B14F-4D97-AF65-F5344CB8AC3E}">
        <p14:creationId xmlns:p14="http://schemas.microsoft.com/office/powerpoint/2010/main" val="64840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1DF5D7-B60E-48C8-B9AE-E010A9578576}"/>
              </a:ext>
            </a:extLst>
          </p:cNvPr>
          <p:cNvGrpSpPr/>
          <p:nvPr/>
        </p:nvGrpSpPr>
        <p:grpSpPr>
          <a:xfrm>
            <a:off x="4004824" y="1076121"/>
            <a:ext cx="3540234" cy="625703"/>
            <a:chOff x="1053394" y="206467"/>
            <a:chExt cx="2880723" cy="432581"/>
          </a:xfrm>
        </p:grpSpPr>
        <p:sp>
          <p:nvSpPr>
            <p:cNvPr id="16" name="Rectangle: Rounded Corners 43">
              <a:extLst>
                <a:ext uri="{FF2B5EF4-FFF2-40B4-BE49-F238E27FC236}">
                  <a16:creationId xmlns:a16="http://schemas.microsoft.com/office/drawing/2014/main" id="{A6070D27-1ECD-4FBE-B271-EA289E834D89}"/>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58BA4D32-E8D6-4B2D-8531-B7CBF5643CA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8" name="Picture 17">
            <a:extLst>
              <a:ext uri="{FF2B5EF4-FFF2-40B4-BE49-F238E27FC236}">
                <a16:creationId xmlns:a16="http://schemas.microsoft.com/office/drawing/2014/main" id="{8D0A77FD-F6AE-41D3-B816-C7AF35B7C349}"/>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352331" y="1076121"/>
            <a:ext cx="667016" cy="744576"/>
          </a:xfrm>
          <a:prstGeom prst="rect">
            <a:avLst/>
          </a:prstGeom>
        </p:spPr>
      </p:pic>
      <p:pic>
        <p:nvPicPr>
          <p:cNvPr id="19" name="Picture 18">
            <a:extLst>
              <a:ext uri="{FF2B5EF4-FFF2-40B4-BE49-F238E27FC236}">
                <a16:creationId xmlns:a16="http://schemas.microsoft.com/office/drawing/2014/main" id="{40CDF14A-DC24-439C-930A-61A295036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 name="Picture 19">
            <a:extLst>
              <a:ext uri="{FF2B5EF4-FFF2-40B4-BE49-F238E27FC236}">
                <a16:creationId xmlns:a16="http://schemas.microsoft.com/office/drawing/2014/main" id="{59CA7906-E151-4A8B-9756-9A2925B6A7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1" name="Rounded Rectangle 31">
            <a:extLst>
              <a:ext uri="{FF2B5EF4-FFF2-40B4-BE49-F238E27FC236}">
                <a16:creationId xmlns:a16="http://schemas.microsoft.com/office/drawing/2014/main" id="{37961928-F6BB-4E7E-A165-F8044C2F7A64}"/>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ectangle 21">
            <a:extLst>
              <a:ext uri="{FF2B5EF4-FFF2-40B4-BE49-F238E27FC236}">
                <a16:creationId xmlns:a16="http://schemas.microsoft.com/office/drawing/2014/main" id="{343AAF50-BDAD-4EA0-96BF-A7642A69DC7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Rectangle 22">
            <a:extLst>
              <a:ext uri="{FF2B5EF4-FFF2-40B4-BE49-F238E27FC236}">
                <a16:creationId xmlns:a16="http://schemas.microsoft.com/office/drawing/2014/main" id="{027004C9-9E11-4C7F-8CEC-3EBAB1F61874}"/>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656F9B5C-F6C3-41E7-8BA1-0F1E85ECD38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nvGrpSpPr>
          <p:cNvPr id="25" name="Group 24">
            <a:extLst>
              <a:ext uri="{FF2B5EF4-FFF2-40B4-BE49-F238E27FC236}">
                <a16:creationId xmlns:a16="http://schemas.microsoft.com/office/drawing/2014/main" id="{25523D8A-8F4F-4E9A-B9E4-5DC795C359B7}"/>
              </a:ext>
            </a:extLst>
          </p:cNvPr>
          <p:cNvGrpSpPr/>
          <p:nvPr/>
        </p:nvGrpSpPr>
        <p:grpSpPr>
          <a:xfrm>
            <a:off x="1261405" y="3855714"/>
            <a:ext cx="3645680" cy="643894"/>
            <a:chOff x="1717199" y="4363552"/>
            <a:chExt cx="3645680" cy="643894"/>
          </a:xfrm>
        </p:grpSpPr>
        <p:sp>
          <p:nvSpPr>
            <p:cNvPr id="26" name="Rounded Rectangle 36">
              <a:extLst>
                <a:ext uri="{FF2B5EF4-FFF2-40B4-BE49-F238E27FC236}">
                  <a16:creationId xmlns:a16="http://schemas.microsoft.com/office/drawing/2014/main" id="{04ADC692-B84E-4671-B009-9C3A4518DE4A}"/>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id="{0457827F-9345-4AD1-B832-6555AF4BD868}"/>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1" name="Oval 40">
              <a:extLst>
                <a:ext uri="{FF2B5EF4-FFF2-40B4-BE49-F238E27FC236}">
                  <a16:creationId xmlns:a16="http://schemas.microsoft.com/office/drawing/2014/main" id="{CEE8575F-A62A-4EB7-B863-F2315ADB724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2" name="Group 41">
            <a:extLst>
              <a:ext uri="{FF2B5EF4-FFF2-40B4-BE49-F238E27FC236}">
                <a16:creationId xmlns:a16="http://schemas.microsoft.com/office/drawing/2014/main" id="{36925E10-0A93-4DC0-85C0-FE210C140C2C}"/>
              </a:ext>
            </a:extLst>
          </p:cNvPr>
          <p:cNvGrpSpPr/>
          <p:nvPr/>
        </p:nvGrpSpPr>
        <p:grpSpPr>
          <a:xfrm>
            <a:off x="1261405" y="4594182"/>
            <a:ext cx="5119273" cy="643894"/>
            <a:chOff x="1717199" y="5199333"/>
            <a:chExt cx="5119273" cy="643894"/>
          </a:xfrm>
        </p:grpSpPr>
        <p:sp>
          <p:nvSpPr>
            <p:cNvPr id="43" name="Rounded Rectangle 40">
              <a:extLst>
                <a:ext uri="{FF2B5EF4-FFF2-40B4-BE49-F238E27FC236}">
                  <a16:creationId xmlns:a16="http://schemas.microsoft.com/office/drawing/2014/main" id="{3A43231D-DD3B-4838-8192-6FACA7BBBD6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9A13062-AADE-4B5B-A27C-A59A848E63C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8927BDCD-1ED8-49FE-B050-CEEE480A719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995A9098-8C91-4BF8-A78B-C34414F46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9D34D1CD-4B92-4403-B6F6-5B403C20970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93A06EB3-1D34-4B84-BC21-C68704FF307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14E5ED35-2212-46FD-BFF8-4681215BEDB1}"/>
              </a:ext>
            </a:extLst>
          </p:cNvPr>
          <p:cNvGrpSpPr/>
          <p:nvPr/>
        </p:nvGrpSpPr>
        <p:grpSpPr>
          <a:xfrm>
            <a:off x="1261405" y="5281954"/>
            <a:ext cx="8097635" cy="643894"/>
            <a:chOff x="1717199" y="5199333"/>
            <a:chExt cx="8097635" cy="643894"/>
          </a:xfrm>
        </p:grpSpPr>
        <p:sp>
          <p:nvSpPr>
            <p:cNvPr id="50" name="Rounded Rectangle 47">
              <a:extLst>
                <a:ext uri="{FF2B5EF4-FFF2-40B4-BE49-F238E27FC236}">
                  <a16:creationId xmlns:a16="http://schemas.microsoft.com/office/drawing/2014/main" id="{6C189EE0-E76A-4EC3-B5A5-9E53DBC45E76}"/>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id="{2102E489-0417-484D-82EC-A7E4D96053E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87CC0583-10BF-4623-BBE9-5B8C81051F1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53" name="Picture 2" descr="Star Cartoon Images, Stock Photos &amp;amp; Vectors | Shutterstock">
            <a:extLst>
              <a:ext uri="{FF2B5EF4-FFF2-40B4-BE49-F238E27FC236}">
                <a16:creationId xmlns:a16="http://schemas.microsoft.com/office/drawing/2014/main" id="{CF7F110D-005C-4996-8734-B68B76D5A89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71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D722C-6441-B425-4EF2-6D1E14D37B40}"/>
              </a:ext>
            </a:extLst>
          </p:cNvPr>
          <p:cNvPicPr>
            <a:picLocks noChangeAspect="1"/>
          </p:cNvPicPr>
          <p:nvPr/>
        </p:nvPicPr>
        <p:blipFill>
          <a:blip r:embed="rId3"/>
          <a:stretch>
            <a:fillRect/>
          </a:stretch>
        </p:blipFill>
        <p:spPr>
          <a:xfrm>
            <a:off x="2756258" y="1343025"/>
            <a:ext cx="6519874" cy="4222293"/>
          </a:xfrm>
          <a:prstGeom prst="rect">
            <a:avLst/>
          </a:prstGeom>
        </p:spPr>
      </p:pic>
      <p:pic>
        <p:nvPicPr>
          <p:cNvPr id="5" name="Picture 5">
            <a:extLst>
              <a:ext uri="{FF2B5EF4-FFF2-40B4-BE49-F238E27FC236}">
                <a16:creationId xmlns:a16="http://schemas.microsoft.com/office/drawing/2014/main" id="{B2F478A9-5575-E14C-8E72-A434F8E4885E}"/>
              </a:ext>
            </a:extLst>
          </p:cNvPr>
          <p:cNvPicPr>
            <a:picLocks noChangeAspect="1"/>
          </p:cNvPicPr>
          <p:nvPr/>
        </p:nvPicPr>
        <p:blipFill>
          <a:blip r:embed="rId4"/>
          <a:stretch>
            <a:fillRect/>
          </a:stretch>
        </p:blipFill>
        <p:spPr>
          <a:xfrm>
            <a:off x="9323394" y="2439276"/>
            <a:ext cx="2302904" cy="3661027"/>
          </a:xfrm>
          <a:prstGeom prst="rect">
            <a:avLst/>
          </a:prstGeom>
        </p:spPr>
      </p:pic>
    </p:spTree>
    <p:extLst>
      <p:ext uri="{BB962C8B-B14F-4D97-AF65-F5344CB8AC3E}">
        <p14:creationId xmlns:p14="http://schemas.microsoft.com/office/powerpoint/2010/main" val="152116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CE17294-63CD-A73D-5AC9-7B0ADD22D268}"/>
              </a:ext>
            </a:extLst>
          </p:cNvPr>
          <p:cNvSpPr/>
          <p:nvPr/>
        </p:nvSpPr>
        <p:spPr>
          <a:xfrm>
            <a:off x="857250" y="2726986"/>
            <a:ext cx="10525125" cy="13973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22" name="Google Shape;2893;p48">
            <a:extLst>
              <a:ext uri="{FF2B5EF4-FFF2-40B4-BE49-F238E27FC236}">
                <a16:creationId xmlns:a16="http://schemas.microsoft.com/office/drawing/2014/main" id="{C490C41D-8810-08F6-3E11-0ED73C2FB618}"/>
              </a:ext>
            </a:extLst>
          </p:cNvPr>
          <p:cNvSpPr/>
          <p:nvPr/>
        </p:nvSpPr>
        <p:spPr>
          <a:xfrm>
            <a:off x="2226856" y="161588"/>
            <a:ext cx="7909739" cy="102592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1886;p48">
            <a:extLst>
              <a:ext uri="{FF2B5EF4-FFF2-40B4-BE49-F238E27FC236}">
                <a16:creationId xmlns:a16="http://schemas.microsoft.com/office/drawing/2014/main" id="{A2E7ACB8-81BD-DA59-BA68-81720A2DE103}"/>
              </a:ext>
            </a:extLst>
          </p:cNvPr>
          <p:cNvSpPr txBox="1">
            <a:spLocks/>
          </p:cNvSpPr>
          <p:nvPr/>
        </p:nvSpPr>
        <p:spPr>
          <a:xfrm>
            <a:off x="2447374" y="-64196"/>
            <a:ext cx="7297253" cy="123469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5B595B"/>
              </a:buClr>
              <a:buSzPts val="1100"/>
              <a:buFont typeface="Arial" panose="020B0604020202020204" pitchFamily="34" charset="0"/>
              <a:buNone/>
            </a:pPr>
            <a:r>
              <a:rPr lang="en-US" sz="5333" b="1" dirty="0" err="1">
                <a:solidFill>
                  <a:srgbClr val="C00000"/>
                </a:solidFill>
                <a:latin typeface="Cambria" panose="02040503050406030204" pitchFamily="18" charset="0"/>
                <a:ea typeface="Cambria" panose="02040503050406030204" pitchFamily="18" charset="0"/>
              </a:rPr>
              <a:t>Cùng</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tìm</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hiểu</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bài</a:t>
            </a:r>
            <a:endParaRPr lang="en-US" sz="5333" b="1" dirty="0">
              <a:solidFill>
                <a:srgbClr val="C0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9BF377C1-52B3-1A37-E6EF-15C5863F68D1}"/>
              </a:ext>
            </a:extLst>
          </p:cNvPr>
          <p:cNvSpPr txBox="1"/>
          <p:nvPr/>
        </p:nvSpPr>
        <p:spPr>
          <a:xfrm>
            <a:off x="942975" y="2835292"/>
            <a:ext cx="10277475" cy="1200329"/>
          </a:xfrm>
          <a:prstGeom prst="rect">
            <a:avLst/>
          </a:prstGeom>
          <a:noFill/>
        </p:spPr>
        <p:txBody>
          <a:bodyPr wrap="square" rtlCol="0">
            <a:spAutoFit/>
          </a:bodyPr>
          <a:lstStyle/>
          <a:p>
            <a:pPr defTabSz="1219170">
              <a:buClr>
                <a:srgbClr val="000000"/>
              </a:buClr>
            </a:pPr>
            <a:r>
              <a:rPr lang="nl-NL" sz="3600" dirty="0">
                <a:latin typeface="Cambria" panose="02040503050406030204" pitchFamily="18" charset="0"/>
                <a:ea typeface="Cambria" panose="02040503050406030204" pitchFamily="18" charset="0"/>
                <a:cs typeface="Calibri" panose="020F0502020204030204" pitchFamily="34" charset="0"/>
              </a:rPr>
              <a:t>Đôi cò bay đến khóm tre nhà Bua Kham để làm tổ và sinh con. </a:t>
            </a:r>
            <a:endParaRPr lang="en-US" sz="5400" kern="0" dirty="0">
              <a:solidFill>
                <a:srgbClr val="C41B0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id="{DC5F4252-99EA-53EC-DF7A-DFC8A32BD639}"/>
              </a:ext>
            </a:extLst>
          </p:cNvPr>
          <p:cNvGrpSpPr/>
          <p:nvPr/>
        </p:nvGrpSpPr>
        <p:grpSpPr>
          <a:xfrm>
            <a:off x="764686" y="943561"/>
            <a:ext cx="9722339" cy="1645566"/>
            <a:chOff x="214006" y="715018"/>
            <a:chExt cx="7291754" cy="1234175"/>
          </a:xfrm>
        </p:grpSpPr>
        <p:grpSp>
          <p:nvGrpSpPr>
            <p:cNvPr id="29" name="Group 28">
              <a:extLst>
                <a:ext uri="{FF2B5EF4-FFF2-40B4-BE49-F238E27FC236}">
                  <a16:creationId xmlns:a16="http://schemas.microsoft.com/office/drawing/2014/main" id="{8EAE3E50-BA75-678F-24E1-0C36FA2C9FC4}"/>
                </a:ext>
              </a:extLst>
            </p:cNvPr>
            <p:cNvGrpSpPr/>
            <p:nvPr/>
          </p:nvGrpSpPr>
          <p:grpSpPr>
            <a:xfrm>
              <a:off x="985759" y="1014803"/>
              <a:ext cx="6520001" cy="843420"/>
              <a:chOff x="1235852" y="1132815"/>
              <a:chExt cx="6520001" cy="843420"/>
            </a:xfrm>
          </p:grpSpPr>
          <p:sp>
            <p:nvSpPr>
              <p:cNvPr id="31" name="Rectangle: Rounded Corners 30">
                <a:extLst>
                  <a:ext uri="{FF2B5EF4-FFF2-40B4-BE49-F238E27FC236}">
                    <a16:creationId xmlns:a16="http://schemas.microsoft.com/office/drawing/2014/main" id="{05D9B7CB-8711-2260-2F37-E747F8093B69}"/>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CB914FE4-4658-275D-D67B-A400C123BF6A}"/>
                  </a:ext>
                </a:extLst>
              </p:cNvPr>
              <p:cNvSpPr txBox="1"/>
              <p:nvPr/>
            </p:nvSpPr>
            <p:spPr>
              <a:xfrm>
                <a:off x="1497927" y="1168321"/>
                <a:ext cx="6257926"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1.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Đôi</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cò</a:t>
                </a:r>
                <a:r>
                  <a:rPr lang="en-US" sz="3200" b="1" kern="0" dirty="0">
                    <a:solidFill>
                      <a:srgbClr val="002060"/>
                    </a:solidFill>
                    <a:latin typeface="Cambria" panose="02040503050406030204" pitchFamily="18" charset="0"/>
                    <a:ea typeface="Cambria" panose="02040503050406030204" pitchFamily="18" charset="0"/>
                    <a:cs typeface="Arial"/>
                    <a:sym typeface="Arial"/>
                  </a:rPr>
                  <a:t> bay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đến</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khóm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tre</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nhà</a:t>
                </a:r>
                <a:r>
                  <a:rPr lang="en-US" sz="3200" b="1" kern="0" dirty="0">
                    <a:solidFill>
                      <a:srgbClr val="002060"/>
                    </a:solidFill>
                    <a:latin typeface="Cambria" panose="02040503050406030204" pitchFamily="18" charset="0"/>
                    <a:ea typeface="Cambria" panose="02040503050406030204" pitchFamily="18" charset="0"/>
                    <a:cs typeface="Arial"/>
                    <a:sym typeface="Arial"/>
                  </a:rPr>
                  <a:t> Bua Kham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để</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làm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gì</a:t>
                </a:r>
                <a:r>
                  <a:rPr lang="en-US" sz="3200" b="1" kern="0" dirty="0">
                    <a:solidFill>
                      <a:srgbClr val="002060"/>
                    </a:solidFill>
                    <a:latin typeface="Cambria" panose="02040503050406030204" pitchFamily="18" charset="0"/>
                    <a:ea typeface="Cambria" panose="02040503050406030204" pitchFamily="18" charset="0"/>
                    <a:cs typeface="Arial"/>
                    <a:sym typeface="Arial"/>
                  </a:rPr>
                  <a:t>? Chi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nào</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giúp</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em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biết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điều</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đó</a:t>
                </a:r>
                <a:r>
                  <a:rPr lang="en-US" sz="3200" b="1" kern="0" dirty="0">
                    <a:solidFill>
                      <a:srgbClr val="002060"/>
                    </a:solidFill>
                    <a:latin typeface="Cambria" panose="02040503050406030204" pitchFamily="18" charset="0"/>
                    <a:ea typeface="Cambria" panose="02040503050406030204" pitchFamily="18" charset="0"/>
                    <a:cs typeface="Arial"/>
                    <a:sym typeface="Arial"/>
                  </a:rPr>
                  <a:t>?</a:t>
                </a:r>
              </a:p>
            </p:txBody>
          </p:sp>
        </p:grpSp>
        <p:pic>
          <p:nvPicPr>
            <p:cNvPr id="30" name="Picture 4" descr="Set of cute handdrawn little owls asking questions feeling love showing thumb up laughing">
              <a:extLst>
                <a:ext uri="{FF2B5EF4-FFF2-40B4-BE49-F238E27FC236}">
                  <a16:creationId xmlns:a16="http://schemas.microsoft.com/office/drawing/2014/main" id="{1D08A86E-2606-B087-CAE2-BC08BC475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A58F7DE8-2DDB-6D07-5A79-400EFA3D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650" y="3184525"/>
            <a:ext cx="4810125" cy="3206750"/>
          </a:xfrm>
          <a:prstGeom prst="rect">
            <a:avLst/>
          </a:prstGeom>
        </p:spPr>
      </p:pic>
      <p:grpSp>
        <p:nvGrpSpPr>
          <p:cNvPr id="35" name="Nhóm 5">
            <a:extLst>
              <a:ext uri="{FF2B5EF4-FFF2-40B4-BE49-F238E27FC236}">
                <a16:creationId xmlns:a16="http://schemas.microsoft.com/office/drawing/2014/main" id="{0C7270DA-49BB-5811-B49A-7CF95DE08D2C}"/>
              </a:ext>
            </a:extLst>
          </p:cNvPr>
          <p:cNvGrpSpPr/>
          <p:nvPr/>
        </p:nvGrpSpPr>
        <p:grpSpPr>
          <a:xfrm>
            <a:off x="573698" y="4410075"/>
            <a:ext cx="7160602" cy="2018532"/>
            <a:chOff x="1274150" y="1803037"/>
            <a:chExt cx="4651446" cy="2832461"/>
          </a:xfrm>
        </p:grpSpPr>
        <p:sp>
          <p:nvSpPr>
            <p:cNvPr id="36" name="Hình chữ nhật: Góc Tròn 13">
              <a:extLst>
                <a:ext uri="{FF2B5EF4-FFF2-40B4-BE49-F238E27FC236}">
                  <a16:creationId xmlns:a16="http://schemas.microsoft.com/office/drawing/2014/main" id="{A22DFF26-09B5-5F91-153F-D6EF21D95682}"/>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ask="http://schemas.microsoft.com/office/drawing/2018/sketchyshapes" sd="4134909596">
                    <a:custGeom>
                      <a:avLst/>
                      <a:gdLst>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602" h="2018532" fill="none" extrusionOk="0">
                          <a:moveTo>
                            <a:pt x="0" y="336428"/>
                          </a:moveTo>
                          <a:cubicBezTo>
                            <a:pt x="64908" y="127234"/>
                            <a:pt x="363414" y="51989"/>
                            <a:pt x="726746" y="0"/>
                          </a:cubicBezTo>
                          <a:cubicBezTo>
                            <a:pt x="1718821" y="-177751"/>
                            <a:pt x="4996793" y="-239073"/>
                            <a:pt x="6433855" y="0"/>
                          </a:cubicBezTo>
                          <a:cubicBezTo>
                            <a:pt x="6874214" y="14419"/>
                            <a:pt x="7186798" y="150725"/>
                            <a:pt x="7160602" y="336428"/>
                          </a:cubicBezTo>
                          <a:cubicBezTo>
                            <a:pt x="7173568" y="474378"/>
                            <a:pt x="7234621" y="1430410"/>
                            <a:pt x="7160602" y="1682103"/>
                          </a:cubicBezTo>
                          <a:cubicBezTo>
                            <a:pt x="7178220" y="1883241"/>
                            <a:pt x="6856908" y="1966261"/>
                            <a:pt x="6433855" y="2018532"/>
                          </a:cubicBezTo>
                          <a:cubicBezTo>
                            <a:pt x="4758768" y="2224545"/>
                            <a:pt x="3121031" y="2049135"/>
                            <a:pt x="726746" y="2018532"/>
                          </a:cubicBezTo>
                          <a:cubicBezTo>
                            <a:pt x="377176" y="1967473"/>
                            <a:pt x="22788" y="1812581"/>
                            <a:pt x="0" y="1682103"/>
                          </a:cubicBezTo>
                          <a:cubicBezTo>
                            <a:pt x="65624" y="1376992"/>
                            <a:pt x="-47661" y="799425"/>
                            <a:pt x="0" y="336428"/>
                          </a:cubicBezTo>
                          <a:close/>
                        </a:path>
                        <a:path w="7160602" h="2018532" stroke="0" extrusionOk="0">
                          <a:moveTo>
                            <a:pt x="0" y="336428"/>
                          </a:moveTo>
                          <a:cubicBezTo>
                            <a:pt x="-10612" y="159989"/>
                            <a:pt x="294207" y="6928"/>
                            <a:pt x="726746" y="0"/>
                          </a:cubicBezTo>
                          <a:cubicBezTo>
                            <a:pt x="3531004" y="52079"/>
                            <a:pt x="5339280" y="42174"/>
                            <a:pt x="6433855" y="0"/>
                          </a:cubicBezTo>
                          <a:cubicBezTo>
                            <a:pt x="6845860" y="7182"/>
                            <a:pt x="7169812" y="146626"/>
                            <a:pt x="7160602" y="336428"/>
                          </a:cubicBezTo>
                          <a:cubicBezTo>
                            <a:pt x="7060458" y="967438"/>
                            <a:pt x="7328515" y="1315025"/>
                            <a:pt x="7160602" y="1682103"/>
                          </a:cubicBezTo>
                          <a:cubicBezTo>
                            <a:pt x="7184624" y="1843759"/>
                            <a:pt x="6826076" y="2010550"/>
                            <a:pt x="6433855" y="2018532"/>
                          </a:cubicBezTo>
                          <a:cubicBezTo>
                            <a:pt x="4534197" y="2188010"/>
                            <a:pt x="3704515" y="2035129"/>
                            <a:pt x="726746" y="2018532"/>
                          </a:cubicBezTo>
                          <a:cubicBezTo>
                            <a:pt x="333606" y="2035625"/>
                            <a:pt x="-11750" y="1837521"/>
                            <a:pt x="0" y="1682103"/>
                          </a:cubicBezTo>
                          <a:cubicBezTo>
                            <a:pt x="72584" y="1060282"/>
                            <a:pt x="24219" y="919182"/>
                            <a:pt x="0" y="336428"/>
                          </a:cubicBezTo>
                          <a:close/>
                        </a:path>
                        <a:path w="7160602" h="2018532" fill="none" stroke="0" extrusionOk="0">
                          <a:moveTo>
                            <a:pt x="0" y="336428"/>
                          </a:moveTo>
                          <a:cubicBezTo>
                            <a:pt x="110391" y="113082"/>
                            <a:pt x="340451" y="42395"/>
                            <a:pt x="726746" y="0"/>
                          </a:cubicBezTo>
                          <a:cubicBezTo>
                            <a:pt x="1600138" y="-94721"/>
                            <a:pt x="4936279" y="-135535"/>
                            <a:pt x="6433855" y="0"/>
                          </a:cubicBezTo>
                          <a:cubicBezTo>
                            <a:pt x="6867243" y="10704"/>
                            <a:pt x="7160670" y="162442"/>
                            <a:pt x="7160602" y="336428"/>
                          </a:cubicBezTo>
                          <a:cubicBezTo>
                            <a:pt x="7142272" y="521774"/>
                            <a:pt x="7224468" y="1424483"/>
                            <a:pt x="7160602" y="1682103"/>
                          </a:cubicBezTo>
                          <a:cubicBezTo>
                            <a:pt x="7187000" y="1875034"/>
                            <a:pt x="6838451" y="2011903"/>
                            <a:pt x="6433855" y="2018532"/>
                          </a:cubicBezTo>
                          <a:cubicBezTo>
                            <a:pt x="4493938" y="1904605"/>
                            <a:pt x="2948962" y="2024458"/>
                            <a:pt x="726746" y="2018532"/>
                          </a:cubicBezTo>
                          <a:cubicBezTo>
                            <a:pt x="374345" y="2009614"/>
                            <a:pt x="14595" y="1819496"/>
                            <a:pt x="0" y="1682103"/>
                          </a:cubicBezTo>
                          <a:cubicBezTo>
                            <a:pt x="134258" y="1428457"/>
                            <a:pt x="-61069" y="723929"/>
                            <a:pt x="0" y="3364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latin typeface="Cambria" panose="02040503050406030204" pitchFamily="18" charset="0"/>
                <a:ea typeface="Cambria" panose="02040503050406030204" pitchFamily="18" charset="0"/>
              </a:endParaRPr>
            </a:p>
          </p:txBody>
        </p:sp>
        <p:sp>
          <p:nvSpPr>
            <p:cNvPr id="37" name="Hộp Văn bản 14">
              <a:extLst>
                <a:ext uri="{FF2B5EF4-FFF2-40B4-BE49-F238E27FC236}">
                  <a16:creationId xmlns:a16="http://schemas.microsoft.com/office/drawing/2014/main" id="{77D9D6DF-AD88-3D87-6CDF-A3445CF93528}"/>
                </a:ext>
              </a:extLst>
            </p:cNvPr>
            <p:cNvSpPr txBox="1"/>
            <p:nvPr/>
          </p:nvSpPr>
          <p:spPr>
            <a:xfrm>
              <a:off x="1446341" y="1981079"/>
              <a:ext cx="4349363" cy="2559884"/>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Chi tiết giúp em biết điều đó</a:t>
              </a:r>
              <a:r>
                <a:rPr lang="nl-NL" sz="2400" b="1" dirty="0">
                  <a:effectLst/>
                  <a:latin typeface="Cambria" panose="02040503050406030204" pitchFamily="18" charset="0"/>
                  <a:ea typeface="Cambria" panose="02040503050406030204" pitchFamily="18" charset="0"/>
                </a:rPr>
                <a:t>: Mấy hôm sau, trên cành tre đã thấy một tổ cò làm bằng cọng và lá tre khô; Chẳng bao lâu, Bua Kham nghe thấy tiếng cò con. Chúng kêu ríu rít trong tổ.</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2892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inVertic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797882"/>
              <a:chOff x="1359877" y="992449"/>
              <a:chExt cx="7595844" cy="79788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715581"/>
              </a:xfrm>
              <a:prstGeom prst="rect">
                <a:avLst/>
              </a:prstGeom>
              <a:noFill/>
            </p:spPr>
            <p:txBody>
              <a:bodyPr wrap="square" rtlCol="0">
                <a:spAutoFit/>
              </a:bodyPr>
              <a:lstStyle/>
              <a:p>
                <a:pPr algn="ctr" defTabSz="1219170">
                  <a:buClr>
                    <a:srgbClr val="000000"/>
                  </a:buClr>
                  <a:defRPr/>
                </a:pPr>
                <a:r>
                  <a:rPr lang="vi-VN" sz="2800" b="1" kern="0" dirty="0">
                    <a:solidFill>
                      <a:srgbClr val="002060"/>
                    </a:solidFill>
                    <a:latin typeface="Cambria" panose="02040503050406030204" pitchFamily="18" charset="0"/>
                    <a:ea typeface="Cambria" panose="02040503050406030204" pitchFamily="18" charset="0"/>
                    <a:cs typeface="Arial"/>
                    <a:sym typeface="Arial"/>
                  </a:rPr>
                  <a:t>2</a:t>
                </a:r>
                <a:r>
                  <a:rPr lang="en-US" sz="2800" b="1" kern="0" dirty="0">
                    <a:solidFill>
                      <a:srgbClr val="002060"/>
                    </a:solidFill>
                    <a:latin typeface="Cambria" panose="02040503050406030204" pitchFamily="18" charset="0"/>
                    <a:ea typeface="Cambria" panose="02040503050406030204" pitchFamily="18" charset="0"/>
                    <a:cs typeface="Arial"/>
                    <a:sym typeface="Arial"/>
                  </a:rPr>
                  <a:t>. </a:t>
                </a:r>
                <a:r>
                  <a:rPr lang="vi-VN" sz="2800" b="1" kern="0" dirty="0">
                    <a:solidFill>
                      <a:srgbClr val="002060"/>
                    </a:solidFill>
                    <a:latin typeface="Cambria" panose="02040503050406030204" pitchFamily="18" charset="0"/>
                    <a:ea typeface="Cambria" panose="02040503050406030204" pitchFamily="18" charset="0"/>
                    <a:cs typeface="Arial"/>
                    <a:sym typeface="Arial"/>
                  </a:rPr>
                  <a:t>Hình ảnh những chú cò con được miêu tả như thế nào? Nêu cảm xúc của Bua Kham khi quan sát cò con đòi ăn.</a:t>
                </a:r>
                <a:endParaRPr lang="en-US" sz="28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id="{4BE26172-4FE6-D897-460E-C854112CF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2" y="1752597"/>
            <a:ext cx="2438405" cy="2438405"/>
          </a:xfrm>
          <a:prstGeom prst="rect">
            <a:avLst/>
          </a:prstGeom>
        </p:spPr>
      </p:pic>
      <p:cxnSp>
        <p:nvCxnSpPr>
          <p:cNvPr id="37" name="Straight Connector 36">
            <a:extLst>
              <a:ext uri="{FF2B5EF4-FFF2-40B4-BE49-F238E27FC236}">
                <a16:creationId xmlns:a16="http://schemas.microsoft.com/office/drawing/2014/main" id="{BE1BB47E-8F71-ED4A-FF9D-20B377816185}"/>
              </a:ext>
            </a:extLst>
          </p:cNvPr>
          <p:cNvCxnSpPr>
            <a:cxnSpLocks/>
          </p:cNvCxnSpPr>
          <p:nvPr/>
        </p:nvCxnSpPr>
        <p:spPr>
          <a:xfrm flipV="1">
            <a:off x="2971800" y="2400300"/>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id="{3A93D6DD-5277-A3B1-12E7-E29495AFA12F}"/>
              </a:ext>
            </a:extLst>
          </p:cNvPr>
          <p:cNvSpPr/>
          <p:nvPr/>
        </p:nvSpPr>
        <p:spPr>
          <a:xfrm>
            <a:off x="4371975" y="1900895"/>
            <a:ext cx="74009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985180" fill="none" extrusionOk="0">
                        <a:moveTo>
                          <a:pt x="0" y="164199"/>
                        </a:moveTo>
                        <a:cubicBezTo>
                          <a:pt x="20065" y="58015"/>
                          <a:pt x="49581" y="20538"/>
                          <a:pt x="137600" y="0"/>
                        </a:cubicBezTo>
                        <a:cubicBezTo>
                          <a:pt x="225693" y="-22479"/>
                          <a:pt x="269443" y="9312"/>
                          <a:pt x="342988" y="0"/>
                        </a:cubicBezTo>
                        <a:cubicBezTo>
                          <a:pt x="405887" y="16855"/>
                          <a:pt x="548740" y="32696"/>
                          <a:pt x="690891" y="0"/>
                        </a:cubicBezTo>
                        <a:cubicBezTo>
                          <a:pt x="819824" y="-21868"/>
                          <a:pt x="896837" y="-7863"/>
                          <a:pt x="967537" y="0"/>
                        </a:cubicBezTo>
                        <a:cubicBezTo>
                          <a:pt x="1051850" y="5103"/>
                          <a:pt x="1210439" y="4982"/>
                          <a:pt x="1315440" y="0"/>
                        </a:cubicBezTo>
                        <a:cubicBezTo>
                          <a:pt x="1459607" y="-11288"/>
                          <a:pt x="1514085" y="9563"/>
                          <a:pt x="1592086" y="0"/>
                        </a:cubicBezTo>
                        <a:cubicBezTo>
                          <a:pt x="1652404" y="416"/>
                          <a:pt x="1783588" y="36441"/>
                          <a:pt x="2011246" y="0"/>
                        </a:cubicBezTo>
                        <a:cubicBezTo>
                          <a:pt x="2213384" y="-41431"/>
                          <a:pt x="2161577" y="30280"/>
                          <a:pt x="2287892" y="0"/>
                        </a:cubicBezTo>
                        <a:cubicBezTo>
                          <a:pt x="2403311" y="-26405"/>
                          <a:pt x="2491674" y="4671"/>
                          <a:pt x="2635795" y="0"/>
                        </a:cubicBezTo>
                        <a:cubicBezTo>
                          <a:pt x="2755692" y="17437"/>
                          <a:pt x="2825605" y="36711"/>
                          <a:pt x="3054955" y="0"/>
                        </a:cubicBezTo>
                        <a:cubicBezTo>
                          <a:pt x="3251843" y="-58362"/>
                          <a:pt x="3284380" y="28163"/>
                          <a:pt x="3474115" y="0"/>
                        </a:cubicBezTo>
                        <a:cubicBezTo>
                          <a:pt x="3733220" y="-34667"/>
                          <a:pt x="3870612" y="65212"/>
                          <a:pt x="4035790" y="0"/>
                        </a:cubicBezTo>
                        <a:cubicBezTo>
                          <a:pt x="4246610" y="-83744"/>
                          <a:pt x="4278071" y="-9479"/>
                          <a:pt x="4526208" y="0"/>
                        </a:cubicBezTo>
                        <a:cubicBezTo>
                          <a:pt x="4779634" y="13003"/>
                          <a:pt x="4633176" y="35298"/>
                          <a:pt x="4731596" y="0"/>
                        </a:cubicBezTo>
                        <a:cubicBezTo>
                          <a:pt x="4849678" y="-18644"/>
                          <a:pt x="5043702" y="18887"/>
                          <a:pt x="5293271" y="0"/>
                        </a:cubicBezTo>
                        <a:cubicBezTo>
                          <a:pt x="5482443" y="-73655"/>
                          <a:pt x="5602095" y="63721"/>
                          <a:pt x="5854946" y="0"/>
                        </a:cubicBezTo>
                        <a:cubicBezTo>
                          <a:pt x="6086917" y="-30099"/>
                          <a:pt x="6071511" y="34200"/>
                          <a:pt x="6131592" y="0"/>
                        </a:cubicBezTo>
                        <a:cubicBezTo>
                          <a:pt x="6225304" y="-68305"/>
                          <a:pt x="6476431" y="-453"/>
                          <a:pt x="6693266" y="0"/>
                        </a:cubicBezTo>
                        <a:cubicBezTo>
                          <a:pt x="6922743" y="-2647"/>
                          <a:pt x="7033723" y="7774"/>
                          <a:pt x="7263324" y="0"/>
                        </a:cubicBezTo>
                        <a:cubicBezTo>
                          <a:pt x="7336531" y="3089"/>
                          <a:pt x="7389312" y="74780"/>
                          <a:pt x="7400925" y="164199"/>
                        </a:cubicBezTo>
                        <a:cubicBezTo>
                          <a:pt x="7429490" y="306405"/>
                          <a:pt x="7393097" y="341846"/>
                          <a:pt x="7400925" y="479454"/>
                        </a:cubicBezTo>
                        <a:cubicBezTo>
                          <a:pt x="7398595" y="617672"/>
                          <a:pt x="7379792" y="750027"/>
                          <a:pt x="7400925" y="820980"/>
                        </a:cubicBezTo>
                        <a:cubicBezTo>
                          <a:pt x="7411083" y="887483"/>
                          <a:pt x="7331914" y="999829"/>
                          <a:pt x="7263324" y="985180"/>
                        </a:cubicBezTo>
                        <a:cubicBezTo>
                          <a:pt x="7051264" y="1074485"/>
                          <a:pt x="6909154" y="944699"/>
                          <a:pt x="6772906" y="985180"/>
                        </a:cubicBezTo>
                        <a:cubicBezTo>
                          <a:pt x="6635467" y="989987"/>
                          <a:pt x="6508998" y="974933"/>
                          <a:pt x="6425003" y="985180"/>
                        </a:cubicBezTo>
                        <a:cubicBezTo>
                          <a:pt x="6342740" y="998241"/>
                          <a:pt x="6323925" y="979749"/>
                          <a:pt x="6219615" y="985180"/>
                        </a:cubicBezTo>
                        <a:cubicBezTo>
                          <a:pt x="6122633" y="995763"/>
                          <a:pt x="6087868" y="959307"/>
                          <a:pt x="6014226" y="985180"/>
                        </a:cubicBezTo>
                        <a:cubicBezTo>
                          <a:pt x="5931902" y="1016691"/>
                          <a:pt x="5881542" y="976842"/>
                          <a:pt x="5737581" y="985180"/>
                        </a:cubicBezTo>
                        <a:cubicBezTo>
                          <a:pt x="5619752" y="996291"/>
                          <a:pt x="5566975" y="979187"/>
                          <a:pt x="5460935" y="985180"/>
                        </a:cubicBezTo>
                        <a:cubicBezTo>
                          <a:pt x="5360426" y="1002744"/>
                          <a:pt x="5245970" y="973043"/>
                          <a:pt x="5184289" y="985180"/>
                        </a:cubicBezTo>
                        <a:cubicBezTo>
                          <a:pt x="5113999" y="999145"/>
                          <a:pt x="4936602" y="978242"/>
                          <a:pt x="4622614" y="985180"/>
                        </a:cubicBezTo>
                        <a:cubicBezTo>
                          <a:pt x="4343082" y="1038542"/>
                          <a:pt x="4315936" y="966669"/>
                          <a:pt x="4132197" y="985180"/>
                        </a:cubicBezTo>
                        <a:cubicBezTo>
                          <a:pt x="3948814" y="983144"/>
                          <a:pt x="3892155" y="971522"/>
                          <a:pt x="3784294" y="985180"/>
                        </a:cubicBezTo>
                        <a:cubicBezTo>
                          <a:pt x="3658575" y="1022750"/>
                          <a:pt x="3519306" y="982350"/>
                          <a:pt x="3436391" y="985180"/>
                        </a:cubicBezTo>
                        <a:cubicBezTo>
                          <a:pt x="3356691" y="1022841"/>
                          <a:pt x="3301235" y="989781"/>
                          <a:pt x="3231003" y="985180"/>
                        </a:cubicBezTo>
                        <a:cubicBezTo>
                          <a:pt x="3159541" y="1015701"/>
                          <a:pt x="2856471" y="979753"/>
                          <a:pt x="2740585" y="985180"/>
                        </a:cubicBezTo>
                        <a:cubicBezTo>
                          <a:pt x="2599632" y="1017125"/>
                          <a:pt x="2337667" y="915398"/>
                          <a:pt x="2250167" y="985180"/>
                        </a:cubicBezTo>
                        <a:cubicBezTo>
                          <a:pt x="2164137" y="1049739"/>
                          <a:pt x="1971467" y="1004506"/>
                          <a:pt x="1759750" y="985180"/>
                        </a:cubicBezTo>
                        <a:cubicBezTo>
                          <a:pt x="1577773" y="1009571"/>
                          <a:pt x="1489081" y="989461"/>
                          <a:pt x="1269332" y="985180"/>
                        </a:cubicBezTo>
                        <a:cubicBezTo>
                          <a:pt x="1043144" y="978616"/>
                          <a:pt x="917319" y="927558"/>
                          <a:pt x="778915" y="985180"/>
                        </a:cubicBezTo>
                        <a:cubicBezTo>
                          <a:pt x="673606" y="1013252"/>
                          <a:pt x="374139" y="934836"/>
                          <a:pt x="137600" y="985180"/>
                        </a:cubicBezTo>
                        <a:cubicBezTo>
                          <a:pt x="45173" y="971590"/>
                          <a:pt x="18781" y="922947"/>
                          <a:pt x="0" y="820980"/>
                        </a:cubicBezTo>
                        <a:cubicBezTo>
                          <a:pt x="-18149" y="707475"/>
                          <a:pt x="11203" y="569264"/>
                          <a:pt x="0" y="486021"/>
                        </a:cubicBezTo>
                        <a:cubicBezTo>
                          <a:pt x="-14897" y="400289"/>
                          <a:pt x="6673" y="261005"/>
                          <a:pt x="0" y="164199"/>
                        </a:cubicBezTo>
                        <a:close/>
                      </a:path>
                      <a:path w="7400925" h="985180" stroke="0" extrusionOk="0">
                        <a:moveTo>
                          <a:pt x="0" y="164199"/>
                        </a:moveTo>
                        <a:cubicBezTo>
                          <a:pt x="-22725" y="55876"/>
                          <a:pt x="68321" y="11326"/>
                          <a:pt x="137600" y="0"/>
                        </a:cubicBezTo>
                        <a:cubicBezTo>
                          <a:pt x="238945" y="-83160"/>
                          <a:pt x="474357" y="-13609"/>
                          <a:pt x="628018" y="0"/>
                        </a:cubicBezTo>
                        <a:cubicBezTo>
                          <a:pt x="807610" y="19097"/>
                          <a:pt x="962888" y="33120"/>
                          <a:pt x="1118435" y="0"/>
                        </a:cubicBezTo>
                        <a:cubicBezTo>
                          <a:pt x="1297880" y="-14984"/>
                          <a:pt x="1376501" y="15676"/>
                          <a:pt x="1608853" y="0"/>
                        </a:cubicBezTo>
                        <a:cubicBezTo>
                          <a:pt x="1836149" y="-29652"/>
                          <a:pt x="1921359" y="-1390"/>
                          <a:pt x="2170527" y="0"/>
                        </a:cubicBezTo>
                        <a:cubicBezTo>
                          <a:pt x="2392940" y="-15951"/>
                          <a:pt x="2300669" y="47843"/>
                          <a:pt x="2447173" y="0"/>
                        </a:cubicBezTo>
                        <a:cubicBezTo>
                          <a:pt x="2606557" y="-6473"/>
                          <a:pt x="2740582" y="-2303"/>
                          <a:pt x="2866333" y="0"/>
                        </a:cubicBezTo>
                        <a:cubicBezTo>
                          <a:pt x="2988242" y="-4668"/>
                          <a:pt x="3123053" y="26335"/>
                          <a:pt x="3214236" y="0"/>
                        </a:cubicBezTo>
                        <a:cubicBezTo>
                          <a:pt x="3306018" y="-17498"/>
                          <a:pt x="3407303" y="40685"/>
                          <a:pt x="3490882" y="0"/>
                        </a:cubicBezTo>
                        <a:cubicBezTo>
                          <a:pt x="3565455" y="-24855"/>
                          <a:pt x="3715217" y="47540"/>
                          <a:pt x="3981300" y="0"/>
                        </a:cubicBezTo>
                        <a:cubicBezTo>
                          <a:pt x="4215176" y="-62723"/>
                          <a:pt x="4109779" y="19349"/>
                          <a:pt x="4186688" y="0"/>
                        </a:cubicBezTo>
                        <a:cubicBezTo>
                          <a:pt x="4251240" y="-7671"/>
                          <a:pt x="4310474" y="25250"/>
                          <a:pt x="4392076" y="0"/>
                        </a:cubicBezTo>
                        <a:cubicBezTo>
                          <a:pt x="4482566" y="38728"/>
                          <a:pt x="4639549" y="20310"/>
                          <a:pt x="4882494" y="0"/>
                        </a:cubicBezTo>
                        <a:cubicBezTo>
                          <a:pt x="5108063" y="-55469"/>
                          <a:pt x="5067355" y="28995"/>
                          <a:pt x="5159140" y="0"/>
                        </a:cubicBezTo>
                        <a:cubicBezTo>
                          <a:pt x="5246068" y="-30945"/>
                          <a:pt x="5317774" y="12579"/>
                          <a:pt x="5435785" y="0"/>
                        </a:cubicBezTo>
                        <a:cubicBezTo>
                          <a:pt x="5511073" y="-31768"/>
                          <a:pt x="5695506" y="31118"/>
                          <a:pt x="5997460" y="0"/>
                        </a:cubicBezTo>
                        <a:cubicBezTo>
                          <a:pt x="6232750" y="-11984"/>
                          <a:pt x="6426865" y="14582"/>
                          <a:pt x="6559135" y="0"/>
                        </a:cubicBezTo>
                        <a:cubicBezTo>
                          <a:pt x="6679585" y="-15728"/>
                          <a:pt x="6945653" y="20210"/>
                          <a:pt x="7263324" y="0"/>
                        </a:cubicBezTo>
                        <a:cubicBezTo>
                          <a:pt x="7344139" y="-18520"/>
                          <a:pt x="7412879" y="108160"/>
                          <a:pt x="7400925" y="164199"/>
                        </a:cubicBezTo>
                        <a:cubicBezTo>
                          <a:pt x="7408054" y="250790"/>
                          <a:pt x="7373293" y="437892"/>
                          <a:pt x="7400925" y="499158"/>
                        </a:cubicBezTo>
                        <a:cubicBezTo>
                          <a:pt x="7436248" y="578500"/>
                          <a:pt x="7375307" y="751192"/>
                          <a:pt x="7400925" y="820980"/>
                        </a:cubicBezTo>
                        <a:cubicBezTo>
                          <a:pt x="7396490" y="937510"/>
                          <a:pt x="7344137" y="1003359"/>
                          <a:pt x="7263324" y="985180"/>
                        </a:cubicBezTo>
                        <a:cubicBezTo>
                          <a:pt x="7145760" y="1000041"/>
                          <a:pt x="6920467" y="981622"/>
                          <a:pt x="6772906" y="985180"/>
                        </a:cubicBezTo>
                        <a:cubicBezTo>
                          <a:pt x="6621943" y="983572"/>
                          <a:pt x="6635009" y="961970"/>
                          <a:pt x="6567518" y="985180"/>
                        </a:cubicBezTo>
                        <a:cubicBezTo>
                          <a:pt x="6495791" y="1026300"/>
                          <a:pt x="6407355" y="972800"/>
                          <a:pt x="6290872" y="985180"/>
                        </a:cubicBezTo>
                        <a:cubicBezTo>
                          <a:pt x="6175712" y="1006483"/>
                          <a:pt x="6150355" y="984703"/>
                          <a:pt x="6085484" y="985180"/>
                        </a:cubicBezTo>
                        <a:cubicBezTo>
                          <a:pt x="6019761" y="1008440"/>
                          <a:pt x="5928834" y="955899"/>
                          <a:pt x="5808838" y="985180"/>
                        </a:cubicBezTo>
                        <a:cubicBezTo>
                          <a:pt x="5666442" y="1007200"/>
                          <a:pt x="5580448" y="881443"/>
                          <a:pt x="5318420" y="985180"/>
                        </a:cubicBezTo>
                        <a:cubicBezTo>
                          <a:pt x="5083578" y="1049947"/>
                          <a:pt x="5130034" y="950692"/>
                          <a:pt x="5041775" y="985180"/>
                        </a:cubicBezTo>
                        <a:cubicBezTo>
                          <a:pt x="4955455" y="1029482"/>
                          <a:pt x="4785650" y="971535"/>
                          <a:pt x="4622614" y="985180"/>
                        </a:cubicBezTo>
                        <a:cubicBezTo>
                          <a:pt x="4472441" y="1003133"/>
                          <a:pt x="4389069" y="955815"/>
                          <a:pt x="4274711" y="985180"/>
                        </a:cubicBezTo>
                        <a:cubicBezTo>
                          <a:pt x="4166053" y="1014719"/>
                          <a:pt x="4137888" y="976221"/>
                          <a:pt x="3998065" y="985180"/>
                        </a:cubicBezTo>
                        <a:cubicBezTo>
                          <a:pt x="3874752" y="953164"/>
                          <a:pt x="3727675" y="963105"/>
                          <a:pt x="3436391" y="985180"/>
                        </a:cubicBezTo>
                        <a:cubicBezTo>
                          <a:pt x="3187479" y="999477"/>
                          <a:pt x="3222262" y="963371"/>
                          <a:pt x="3159745" y="985180"/>
                        </a:cubicBezTo>
                        <a:cubicBezTo>
                          <a:pt x="3046706" y="1006075"/>
                          <a:pt x="2801916" y="993295"/>
                          <a:pt x="2669328" y="985180"/>
                        </a:cubicBezTo>
                        <a:cubicBezTo>
                          <a:pt x="2523979" y="1024029"/>
                          <a:pt x="2494500" y="980259"/>
                          <a:pt x="2392682" y="985180"/>
                        </a:cubicBezTo>
                        <a:cubicBezTo>
                          <a:pt x="2301636" y="1008577"/>
                          <a:pt x="2194927" y="948032"/>
                          <a:pt x="2116036" y="985180"/>
                        </a:cubicBezTo>
                        <a:cubicBezTo>
                          <a:pt x="2016745" y="1039800"/>
                          <a:pt x="1739382" y="914280"/>
                          <a:pt x="1554362" y="985180"/>
                        </a:cubicBezTo>
                        <a:cubicBezTo>
                          <a:pt x="1320629" y="1044835"/>
                          <a:pt x="1239425" y="986007"/>
                          <a:pt x="1063944" y="985180"/>
                        </a:cubicBezTo>
                        <a:cubicBezTo>
                          <a:pt x="888866" y="1030220"/>
                          <a:pt x="924382" y="978308"/>
                          <a:pt x="858556" y="985180"/>
                        </a:cubicBezTo>
                        <a:cubicBezTo>
                          <a:pt x="799473" y="963302"/>
                          <a:pt x="670174" y="951991"/>
                          <a:pt x="510653" y="985180"/>
                        </a:cubicBezTo>
                        <a:cubicBezTo>
                          <a:pt x="353073" y="988420"/>
                          <a:pt x="302792" y="978372"/>
                          <a:pt x="137600" y="985180"/>
                        </a:cubicBezTo>
                        <a:cubicBezTo>
                          <a:pt x="52553" y="974948"/>
                          <a:pt x="4224" y="926976"/>
                          <a:pt x="0" y="820980"/>
                        </a:cubicBezTo>
                        <a:cubicBezTo>
                          <a:pt x="-7170" y="655583"/>
                          <a:pt x="4226" y="604895"/>
                          <a:pt x="0" y="505725"/>
                        </a:cubicBezTo>
                        <a:cubicBezTo>
                          <a:pt x="-13564" y="414999"/>
                          <a:pt x="-1401" y="334075"/>
                          <a:pt x="0" y="164199"/>
                        </a:cubicBezTo>
                        <a:close/>
                      </a:path>
                      <a:path w="7400925" h="985180" fill="none" stroke="0" extrusionOk="0">
                        <a:moveTo>
                          <a:pt x="0" y="164199"/>
                        </a:moveTo>
                        <a:cubicBezTo>
                          <a:pt x="14953" y="61892"/>
                          <a:pt x="67305" y="10008"/>
                          <a:pt x="137600" y="0"/>
                        </a:cubicBezTo>
                        <a:cubicBezTo>
                          <a:pt x="218043" y="-12607"/>
                          <a:pt x="288409" y="10635"/>
                          <a:pt x="342988" y="0"/>
                        </a:cubicBezTo>
                        <a:cubicBezTo>
                          <a:pt x="393017" y="-3588"/>
                          <a:pt x="579276" y="60845"/>
                          <a:pt x="690891" y="0"/>
                        </a:cubicBezTo>
                        <a:cubicBezTo>
                          <a:pt x="808536" y="-34974"/>
                          <a:pt x="885717" y="3862"/>
                          <a:pt x="967537" y="0"/>
                        </a:cubicBezTo>
                        <a:cubicBezTo>
                          <a:pt x="1036457" y="-9817"/>
                          <a:pt x="1161968" y="6249"/>
                          <a:pt x="1315440" y="0"/>
                        </a:cubicBezTo>
                        <a:cubicBezTo>
                          <a:pt x="1468041" y="-16447"/>
                          <a:pt x="1517563" y="2995"/>
                          <a:pt x="1592086" y="0"/>
                        </a:cubicBezTo>
                        <a:cubicBezTo>
                          <a:pt x="1705869" y="-1262"/>
                          <a:pt x="1797531" y="49084"/>
                          <a:pt x="2011246" y="0"/>
                        </a:cubicBezTo>
                        <a:cubicBezTo>
                          <a:pt x="2211797" y="-71562"/>
                          <a:pt x="2181262" y="1079"/>
                          <a:pt x="2287892" y="0"/>
                        </a:cubicBezTo>
                        <a:cubicBezTo>
                          <a:pt x="2374641" y="-8659"/>
                          <a:pt x="2510838" y="-19188"/>
                          <a:pt x="2635795" y="0"/>
                        </a:cubicBezTo>
                        <a:cubicBezTo>
                          <a:pt x="2769049" y="19741"/>
                          <a:pt x="2846410" y="63137"/>
                          <a:pt x="3054955" y="0"/>
                        </a:cubicBezTo>
                        <a:cubicBezTo>
                          <a:pt x="3264060" y="-58641"/>
                          <a:pt x="3283279" y="6987"/>
                          <a:pt x="3474115" y="0"/>
                        </a:cubicBezTo>
                        <a:cubicBezTo>
                          <a:pt x="3716545" y="-17081"/>
                          <a:pt x="3807498" y="97930"/>
                          <a:pt x="4035790" y="0"/>
                        </a:cubicBezTo>
                        <a:cubicBezTo>
                          <a:pt x="4228666" y="-62935"/>
                          <a:pt x="4302883" y="-234"/>
                          <a:pt x="4526208" y="0"/>
                        </a:cubicBezTo>
                        <a:cubicBezTo>
                          <a:pt x="4777872" y="-21302"/>
                          <a:pt x="4641801" y="26222"/>
                          <a:pt x="4731596" y="0"/>
                        </a:cubicBezTo>
                        <a:cubicBezTo>
                          <a:pt x="4802128" y="-33561"/>
                          <a:pt x="5077961" y="55749"/>
                          <a:pt x="5293271" y="0"/>
                        </a:cubicBezTo>
                        <a:cubicBezTo>
                          <a:pt x="5516091" y="-63155"/>
                          <a:pt x="5607016" y="14638"/>
                          <a:pt x="5854946" y="0"/>
                        </a:cubicBezTo>
                        <a:cubicBezTo>
                          <a:pt x="6103140" y="-25240"/>
                          <a:pt x="6074499" y="28510"/>
                          <a:pt x="6131592" y="0"/>
                        </a:cubicBezTo>
                        <a:cubicBezTo>
                          <a:pt x="6160978" y="-48082"/>
                          <a:pt x="6451838" y="-51197"/>
                          <a:pt x="6693266" y="0"/>
                        </a:cubicBezTo>
                        <a:cubicBezTo>
                          <a:pt x="6909136" y="12957"/>
                          <a:pt x="6989782" y="-2429"/>
                          <a:pt x="7263324" y="0"/>
                        </a:cubicBezTo>
                        <a:cubicBezTo>
                          <a:pt x="7338820" y="27514"/>
                          <a:pt x="7373395" y="72469"/>
                          <a:pt x="7400925" y="164199"/>
                        </a:cubicBezTo>
                        <a:cubicBezTo>
                          <a:pt x="7438911" y="292692"/>
                          <a:pt x="7395079" y="339681"/>
                          <a:pt x="7400925" y="479454"/>
                        </a:cubicBezTo>
                        <a:cubicBezTo>
                          <a:pt x="7407104" y="619656"/>
                          <a:pt x="7399606" y="736022"/>
                          <a:pt x="7400925" y="820980"/>
                        </a:cubicBezTo>
                        <a:cubicBezTo>
                          <a:pt x="7395075" y="904565"/>
                          <a:pt x="7321781" y="992431"/>
                          <a:pt x="7263324" y="985180"/>
                        </a:cubicBezTo>
                        <a:cubicBezTo>
                          <a:pt x="7029685" y="1031882"/>
                          <a:pt x="6920512" y="964894"/>
                          <a:pt x="6772906" y="985180"/>
                        </a:cubicBezTo>
                        <a:cubicBezTo>
                          <a:pt x="6639444" y="988058"/>
                          <a:pt x="6514386" y="968178"/>
                          <a:pt x="6425003" y="985180"/>
                        </a:cubicBezTo>
                        <a:cubicBezTo>
                          <a:pt x="6343770" y="994492"/>
                          <a:pt x="6324952" y="971588"/>
                          <a:pt x="6219615" y="985180"/>
                        </a:cubicBezTo>
                        <a:cubicBezTo>
                          <a:pt x="6112782" y="1005118"/>
                          <a:pt x="6102716" y="963259"/>
                          <a:pt x="6014226" y="985180"/>
                        </a:cubicBezTo>
                        <a:cubicBezTo>
                          <a:pt x="5931303" y="997401"/>
                          <a:pt x="5877377" y="987288"/>
                          <a:pt x="5737581" y="985180"/>
                        </a:cubicBezTo>
                        <a:cubicBezTo>
                          <a:pt x="5605061" y="996239"/>
                          <a:pt x="5564320" y="976747"/>
                          <a:pt x="5460935" y="985180"/>
                        </a:cubicBezTo>
                        <a:cubicBezTo>
                          <a:pt x="5377117" y="993538"/>
                          <a:pt x="5258343" y="979378"/>
                          <a:pt x="5184289" y="985180"/>
                        </a:cubicBezTo>
                        <a:cubicBezTo>
                          <a:pt x="5085697" y="1012275"/>
                          <a:pt x="4900125" y="979525"/>
                          <a:pt x="4622614" y="985180"/>
                        </a:cubicBezTo>
                        <a:cubicBezTo>
                          <a:pt x="4347807" y="1025102"/>
                          <a:pt x="4314167" y="972320"/>
                          <a:pt x="4132197" y="985180"/>
                        </a:cubicBezTo>
                        <a:cubicBezTo>
                          <a:pt x="3948105" y="992987"/>
                          <a:pt x="3903223" y="951973"/>
                          <a:pt x="3784294" y="985180"/>
                        </a:cubicBezTo>
                        <a:cubicBezTo>
                          <a:pt x="3670680" y="1016183"/>
                          <a:pt x="3519431" y="984343"/>
                          <a:pt x="3436391" y="985180"/>
                        </a:cubicBezTo>
                        <a:cubicBezTo>
                          <a:pt x="3360758" y="1003840"/>
                          <a:pt x="3310476" y="980695"/>
                          <a:pt x="3231003" y="985180"/>
                        </a:cubicBezTo>
                        <a:cubicBezTo>
                          <a:pt x="3163173" y="983912"/>
                          <a:pt x="2856097" y="979259"/>
                          <a:pt x="2740585" y="985180"/>
                        </a:cubicBezTo>
                        <a:cubicBezTo>
                          <a:pt x="2601667" y="993944"/>
                          <a:pt x="2339843" y="937486"/>
                          <a:pt x="2250167" y="985180"/>
                        </a:cubicBezTo>
                        <a:cubicBezTo>
                          <a:pt x="2167825" y="1021472"/>
                          <a:pt x="1930532" y="932565"/>
                          <a:pt x="1759750" y="985180"/>
                        </a:cubicBezTo>
                        <a:cubicBezTo>
                          <a:pt x="1560411" y="1023297"/>
                          <a:pt x="1481210" y="980690"/>
                          <a:pt x="1269332" y="985180"/>
                        </a:cubicBezTo>
                        <a:cubicBezTo>
                          <a:pt x="1037135" y="994806"/>
                          <a:pt x="935095" y="939820"/>
                          <a:pt x="778915" y="985180"/>
                        </a:cubicBezTo>
                        <a:cubicBezTo>
                          <a:pt x="641664" y="1033989"/>
                          <a:pt x="351098" y="958122"/>
                          <a:pt x="137600" y="985180"/>
                        </a:cubicBezTo>
                        <a:cubicBezTo>
                          <a:pt x="60585" y="973265"/>
                          <a:pt x="9620" y="931590"/>
                          <a:pt x="0" y="820980"/>
                        </a:cubicBezTo>
                        <a:cubicBezTo>
                          <a:pt x="-35362" y="682838"/>
                          <a:pt x="19103" y="565733"/>
                          <a:pt x="0" y="486021"/>
                        </a:cubicBezTo>
                        <a:cubicBezTo>
                          <a:pt x="-42087" y="394025"/>
                          <a:pt x="-1620" y="239831"/>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ược miêu tả rất bé bỏng/ non nớt/ sinh động/ đáng yêu/ ngộ nghĩnh/ tham ăn, luôn ng</a:t>
            </a:r>
            <a:r>
              <a:rPr lang="en-US" sz="2400" b="1" kern="0" dirty="0">
                <a:solidFill>
                  <a:srgbClr val="FF0000"/>
                </a:solidFill>
                <a:latin typeface="Cambria" panose="02040503050406030204" pitchFamily="18" charset="0"/>
                <a:ea typeface="Cambria" panose="02040503050406030204" pitchFamily="18" charset="0"/>
              </a:rPr>
              <a:t>ó</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ng bố mẹ</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FC5E6735-32EF-87E3-AA67-5C45419BE7BE}"/>
              </a:ext>
            </a:extLst>
          </p:cNvPr>
          <p:cNvCxnSpPr>
            <a:cxnSpLocks/>
          </p:cNvCxnSpPr>
          <p:nvPr/>
        </p:nvCxnSpPr>
        <p:spPr>
          <a:xfrm>
            <a:off x="2943225" y="3409950"/>
            <a:ext cx="1800225" cy="7239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Rounded Corners 43">
            <a:extLst>
              <a:ext uri="{FF2B5EF4-FFF2-40B4-BE49-F238E27FC236}">
                <a16:creationId xmlns:a16="http://schemas.microsoft.com/office/drawing/2014/main" id="{EFAA9B4C-0CDC-6AE6-6284-B3A4EC9AC94A}"/>
              </a:ext>
            </a:extLst>
          </p:cNvPr>
          <p:cNvSpPr/>
          <p:nvPr/>
        </p:nvSpPr>
        <p:spPr>
          <a:xfrm>
            <a:off x="4705350" y="3634445"/>
            <a:ext cx="68675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67525" h="985180" fill="none" extrusionOk="0">
                        <a:moveTo>
                          <a:pt x="0" y="164199"/>
                        </a:moveTo>
                        <a:cubicBezTo>
                          <a:pt x="19138" y="56613"/>
                          <a:pt x="44724" y="20913"/>
                          <a:pt x="127683" y="0"/>
                        </a:cubicBezTo>
                        <a:cubicBezTo>
                          <a:pt x="208181" y="-20540"/>
                          <a:pt x="261696" y="10617"/>
                          <a:pt x="318268" y="0"/>
                        </a:cubicBezTo>
                        <a:cubicBezTo>
                          <a:pt x="374110" y="3212"/>
                          <a:pt x="527676" y="35611"/>
                          <a:pt x="641097" y="0"/>
                        </a:cubicBezTo>
                        <a:cubicBezTo>
                          <a:pt x="752612" y="-32291"/>
                          <a:pt x="830111" y="-506"/>
                          <a:pt x="897805" y="0"/>
                        </a:cubicBezTo>
                        <a:cubicBezTo>
                          <a:pt x="970873" y="-1920"/>
                          <a:pt x="1121510" y="5807"/>
                          <a:pt x="1220634" y="0"/>
                        </a:cubicBezTo>
                        <a:cubicBezTo>
                          <a:pt x="1347505" y="-11217"/>
                          <a:pt x="1394362" y="15458"/>
                          <a:pt x="1477341" y="0"/>
                        </a:cubicBezTo>
                        <a:cubicBezTo>
                          <a:pt x="1545553" y="-7163"/>
                          <a:pt x="1661894" y="42624"/>
                          <a:pt x="1866292" y="0"/>
                        </a:cubicBezTo>
                        <a:cubicBezTo>
                          <a:pt x="2053606" y="-43238"/>
                          <a:pt x="1998261" y="34665"/>
                          <a:pt x="2122999" y="0"/>
                        </a:cubicBezTo>
                        <a:cubicBezTo>
                          <a:pt x="2231328" y="-29180"/>
                          <a:pt x="2311781" y="4487"/>
                          <a:pt x="2445828" y="0"/>
                        </a:cubicBezTo>
                        <a:cubicBezTo>
                          <a:pt x="2555909" y="20665"/>
                          <a:pt x="2620669" y="36978"/>
                          <a:pt x="2834778" y="0"/>
                        </a:cubicBezTo>
                        <a:cubicBezTo>
                          <a:pt x="3019494" y="-57501"/>
                          <a:pt x="3050691" y="28575"/>
                          <a:pt x="3223728" y="0"/>
                        </a:cubicBezTo>
                        <a:cubicBezTo>
                          <a:pt x="3448683" y="-31001"/>
                          <a:pt x="3586292" y="65548"/>
                          <a:pt x="3744922" y="0"/>
                        </a:cubicBezTo>
                        <a:cubicBezTo>
                          <a:pt x="3933881" y="-76847"/>
                          <a:pt x="3977072" y="-581"/>
                          <a:pt x="4199995" y="0"/>
                        </a:cubicBezTo>
                        <a:cubicBezTo>
                          <a:pt x="4436983" y="13612"/>
                          <a:pt x="4299712" y="32047"/>
                          <a:pt x="4390580" y="0"/>
                        </a:cubicBezTo>
                        <a:cubicBezTo>
                          <a:pt x="4541246" y="-20944"/>
                          <a:pt x="4679659" y="21197"/>
                          <a:pt x="4911774" y="0"/>
                        </a:cubicBezTo>
                        <a:cubicBezTo>
                          <a:pt x="5111753" y="-62097"/>
                          <a:pt x="5201932" y="38695"/>
                          <a:pt x="5432968" y="0"/>
                        </a:cubicBezTo>
                        <a:cubicBezTo>
                          <a:pt x="5645208" y="-30382"/>
                          <a:pt x="5628641" y="41962"/>
                          <a:pt x="5689675" y="0"/>
                        </a:cubicBezTo>
                        <a:cubicBezTo>
                          <a:pt x="5751590" y="-39270"/>
                          <a:pt x="6007327" y="2034"/>
                          <a:pt x="6210868" y="0"/>
                        </a:cubicBezTo>
                        <a:cubicBezTo>
                          <a:pt x="6421832" y="-4451"/>
                          <a:pt x="6527589" y="7785"/>
                          <a:pt x="6739841" y="0"/>
                        </a:cubicBezTo>
                        <a:cubicBezTo>
                          <a:pt x="6800421" y="-11840"/>
                          <a:pt x="6863978" y="84968"/>
                          <a:pt x="6867525" y="164199"/>
                        </a:cubicBezTo>
                        <a:cubicBezTo>
                          <a:pt x="6894036" y="306396"/>
                          <a:pt x="6860669" y="342019"/>
                          <a:pt x="6867525" y="479454"/>
                        </a:cubicBezTo>
                        <a:cubicBezTo>
                          <a:pt x="6868208" y="617768"/>
                          <a:pt x="6853231" y="750108"/>
                          <a:pt x="6867525" y="820980"/>
                        </a:cubicBezTo>
                        <a:cubicBezTo>
                          <a:pt x="6877166" y="885156"/>
                          <a:pt x="6803633" y="995752"/>
                          <a:pt x="6739841" y="985180"/>
                        </a:cubicBezTo>
                        <a:cubicBezTo>
                          <a:pt x="6532002" y="1058262"/>
                          <a:pt x="6413220" y="949558"/>
                          <a:pt x="6284769" y="985180"/>
                        </a:cubicBezTo>
                        <a:cubicBezTo>
                          <a:pt x="6157896" y="990293"/>
                          <a:pt x="6042660" y="976791"/>
                          <a:pt x="5961940" y="985180"/>
                        </a:cubicBezTo>
                        <a:cubicBezTo>
                          <a:pt x="5885041" y="999601"/>
                          <a:pt x="5868755" y="980243"/>
                          <a:pt x="5771354" y="985180"/>
                        </a:cubicBezTo>
                        <a:cubicBezTo>
                          <a:pt x="5682451" y="995069"/>
                          <a:pt x="5646443" y="956811"/>
                          <a:pt x="5580769" y="985180"/>
                        </a:cubicBezTo>
                        <a:cubicBezTo>
                          <a:pt x="5504169" y="1016472"/>
                          <a:pt x="5460370" y="976660"/>
                          <a:pt x="5324061" y="985180"/>
                        </a:cubicBezTo>
                        <a:cubicBezTo>
                          <a:pt x="5218816" y="998284"/>
                          <a:pt x="5161432" y="975930"/>
                          <a:pt x="5067354" y="985180"/>
                        </a:cubicBezTo>
                        <a:cubicBezTo>
                          <a:pt x="4969028" y="1013024"/>
                          <a:pt x="4874589" y="968470"/>
                          <a:pt x="4810647" y="985180"/>
                        </a:cubicBezTo>
                        <a:cubicBezTo>
                          <a:pt x="4779098" y="972935"/>
                          <a:pt x="4562864" y="959436"/>
                          <a:pt x="4289453" y="985180"/>
                        </a:cubicBezTo>
                        <a:cubicBezTo>
                          <a:pt x="4030328" y="1034726"/>
                          <a:pt x="4005047" y="968485"/>
                          <a:pt x="3834381" y="985180"/>
                        </a:cubicBezTo>
                        <a:cubicBezTo>
                          <a:pt x="3664714" y="979606"/>
                          <a:pt x="3612630" y="969940"/>
                          <a:pt x="3511552" y="985180"/>
                        </a:cubicBezTo>
                        <a:cubicBezTo>
                          <a:pt x="3400621" y="1012329"/>
                          <a:pt x="3263824" y="971209"/>
                          <a:pt x="3188723" y="985180"/>
                        </a:cubicBezTo>
                        <a:cubicBezTo>
                          <a:pt x="3115140" y="1010775"/>
                          <a:pt x="3062131" y="978941"/>
                          <a:pt x="2998138" y="985180"/>
                        </a:cubicBezTo>
                        <a:cubicBezTo>
                          <a:pt x="2933162" y="1008639"/>
                          <a:pt x="2634951" y="994251"/>
                          <a:pt x="2543065" y="985180"/>
                        </a:cubicBezTo>
                        <a:cubicBezTo>
                          <a:pt x="2426067" y="1000596"/>
                          <a:pt x="2162720" y="914161"/>
                          <a:pt x="2087993" y="985180"/>
                        </a:cubicBezTo>
                        <a:cubicBezTo>
                          <a:pt x="2014303" y="1049427"/>
                          <a:pt x="1825291" y="978173"/>
                          <a:pt x="1632921" y="985180"/>
                        </a:cubicBezTo>
                        <a:cubicBezTo>
                          <a:pt x="1453492" y="1019346"/>
                          <a:pt x="1381359" y="999384"/>
                          <a:pt x="1177849" y="985180"/>
                        </a:cubicBezTo>
                        <a:cubicBezTo>
                          <a:pt x="960166" y="968040"/>
                          <a:pt x="850546" y="926751"/>
                          <a:pt x="722777" y="985180"/>
                        </a:cubicBezTo>
                        <a:cubicBezTo>
                          <a:pt x="612236" y="1021205"/>
                          <a:pt x="334274" y="933334"/>
                          <a:pt x="127683" y="985180"/>
                        </a:cubicBezTo>
                        <a:cubicBezTo>
                          <a:pt x="37221" y="975729"/>
                          <a:pt x="19644" y="921533"/>
                          <a:pt x="0" y="820980"/>
                        </a:cubicBezTo>
                        <a:cubicBezTo>
                          <a:pt x="-22680" y="698045"/>
                          <a:pt x="-60" y="564762"/>
                          <a:pt x="0" y="486021"/>
                        </a:cubicBezTo>
                        <a:cubicBezTo>
                          <a:pt x="-3068" y="401670"/>
                          <a:pt x="9339" y="257460"/>
                          <a:pt x="0" y="164199"/>
                        </a:cubicBezTo>
                        <a:close/>
                      </a:path>
                      <a:path w="6867525" h="985180" stroke="0" extrusionOk="0">
                        <a:moveTo>
                          <a:pt x="0" y="164199"/>
                        </a:moveTo>
                        <a:cubicBezTo>
                          <a:pt x="-18572" y="59900"/>
                          <a:pt x="58581" y="18830"/>
                          <a:pt x="127683" y="0"/>
                        </a:cubicBezTo>
                        <a:cubicBezTo>
                          <a:pt x="231055" y="-78043"/>
                          <a:pt x="430147" y="14593"/>
                          <a:pt x="582755" y="0"/>
                        </a:cubicBezTo>
                        <a:cubicBezTo>
                          <a:pt x="743640" y="-2713"/>
                          <a:pt x="882150" y="24964"/>
                          <a:pt x="1037827" y="0"/>
                        </a:cubicBezTo>
                        <a:cubicBezTo>
                          <a:pt x="1203359" y="-15001"/>
                          <a:pt x="1278592" y="24519"/>
                          <a:pt x="1492899" y="0"/>
                        </a:cubicBezTo>
                        <a:cubicBezTo>
                          <a:pt x="1704359" y="-26007"/>
                          <a:pt x="1796386" y="3922"/>
                          <a:pt x="2014093" y="0"/>
                        </a:cubicBezTo>
                        <a:cubicBezTo>
                          <a:pt x="2223236" y="-29641"/>
                          <a:pt x="2138703" y="39362"/>
                          <a:pt x="2270800" y="0"/>
                        </a:cubicBezTo>
                        <a:cubicBezTo>
                          <a:pt x="2402918" y="-20091"/>
                          <a:pt x="2543330" y="3090"/>
                          <a:pt x="2659750" y="0"/>
                        </a:cubicBezTo>
                        <a:cubicBezTo>
                          <a:pt x="2771851" y="-2314"/>
                          <a:pt x="2906165" y="33009"/>
                          <a:pt x="2982579" y="0"/>
                        </a:cubicBezTo>
                        <a:cubicBezTo>
                          <a:pt x="3065659" y="-21661"/>
                          <a:pt x="3160425" y="41026"/>
                          <a:pt x="3239287" y="0"/>
                        </a:cubicBezTo>
                        <a:cubicBezTo>
                          <a:pt x="3307906" y="-13701"/>
                          <a:pt x="3453798" y="52347"/>
                          <a:pt x="3694359" y="0"/>
                        </a:cubicBezTo>
                        <a:cubicBezTo>
                          <a:pt x="3909700" y="-46818"/>
                          <a:pt x="3812258" y="22724"/>
                          <a:pt x="3884945" y="0"/>
                        </a:cubicBezTo>
                        <a:cubicBezTo>
                          <a:pt x="3939889" y="-6148"/>
                          <a:pt x="4004792" y="20609"/>
                          <a:pt x="4075530" y="0"/>
                        </a:cubicBezTo>
                        <a:cubicBezTo>
                          <a:pt x="4144851" y="-4428"/>
                          <a:pt x="4312928" y="50505"/>
                          <a:pt x="4530603" y="0"/>
                        </a:cubicBezTo>
                        <a:cubicBezTo>
                          <a:pt x="4742501" y="-61779"/>
                          <a:pt x="4703396" y="33623"/>
                          <a:pt x="4787310" y="0"/>
                        </a:cubicBezTo>
                        <a:cubicBezTo>
                          <a:pt x="4860787" y="-19764"/>
                          <a:pt x="4930469" y="5804"/>
                          <a:pt x="5044017" y="0"/>
                        </a:cubicBezTo>
                        <a:cubicBezTo>
                          <a:pt x="5106645" y="-32748"/>
                          <a:pt x="5291440" y="31219"/>
                          <a:pt x="5565210" y="0"/>
                        </a:cubicBezTo>
                        <a:cubicBezTo>
                          <a:pt x="5781569" y="4026"/>
                          <a:pt x="5977725" y="14600"/>
                          <a:pt x="6086404" y="0"/>
                        </a:cubicBezTo>
                        <a:cubicBezTo>
                          <a:pt x="6187779" y="-16129"/>
                          <a:pt x="6466945" y="36569"/>
                          <a:pt x="6739841" y="0"/>
                        </a:cubicBezTo>
                        <a:cubicBezTo>
                          <a:pt x="6820416" y="-25316"/>
                          <a:pt x="6877877" y="104961"/>
                          <a:pt x="6867525" y="164199"/>
                        </a:cubicBezTo>
                        <a:cubicBezTo>
                          <a:pt x="6873134" y="246223"/>
                          <a:pt x="6841862" y="432962"/>
                          <a:pt x="6867525" y="499158"/>
                        </a:cubicBezTo>
                        <a:cubicBezTo>
                          <a:pt x="6902636" y="580402"/>
                          <a:pt x="6842131" y="752851"/>
                          <a:pt x="6867525" y="820980"/>
                        </a:cubicBezTo>
                        <a:cubicBezTo>
                          <a:pt x="6873504" y="941899"/>
                          <a:pt x="6807051" y="1007577"/>
                          <a:pt x="6739841" y="985180"/>
                        </a:cubicBezTo>
                        <a:cubicBezTo>
                          <a:pt x="6635015" y="999945"/>
                          <a:pt x="6420197" y="975295"/>
                          <a:pt x="6284769" y="985180"/>
                        </a:cubicBezTo>
                        <a:cubicBezTo>
                          <a:pt x="6141395" y="981460"/>
                          <a:pt x="6153550" y="960894"/>
                          <a:pt x="6094183" y="985180"/>
                        </a:cubicBezTo>
                        <a:cubicBezTo>
                          <a:pt x="6035128" y="1013964"/>
                          <a:pt x="5947329" y="979585"/>
                          <a:pt x="5837476" y="985180"/>
                        </a:cubicBezTo>
                        <a:cubicBezTo>
                          <a:pt x="5728473" y="1003511"/>
                          <a:pt x="5711250" y="991852"/>
                          <a:pt x="5646890" y="985180"/>
                        </a:cubicBezTo>
                        <a:cubicBezTo>
                          <a:pt x="5585289" y="1014089"/>
                          <a:pt x="5512516" y="956554"/>
                          <a:pt x="5390183" y="985180"/>
                        </a:cubicBezTo>
                        <a:cubicBezTo>
                          <a:pt x="5273224" y="1011131"/>
                          <a:pt x="5162027" y="911271"/>
                          <a:pt x="4935111" y="985180"/>
                        </a:cubicBezTo>
                        <a:cubicBezTo>
                          <a:pt x="4724072" y="1045246"/>
                          <a:pt x="4760976" y="951973"/>
                          <a:pt x="4678403" y="985180"/>
                        </a:cubicBezTo>
                        <a:cubicBezTo>
                          <a:pt x="4591466" y="1019772"/>
                          <a:pt x="4421394" y="973228"/>
                          <a:pt x="4289453" y="985180"/>
                        </a:cubicBezTo>
                        <a:cubicBezTo>
                          <a:pt x="4153348" y="1001505"/>
                          <a:pt x="4067583" y="955804"/>
                          <a:pt x="3966624" y="985180"/>
                        </a:cubicBezTo>
                        <a:cubicBezTo>
                          <a:pt x="3857332" y="1015184"/>
                          <a:pt x="3841174" y="977671"/>
                          <a:pt x="3709917" y="985180"/>
                        </a:cubicBezTo>
                        <a:cubicBezTo>
                          <a:pt x="3587669" y="981025"/>
                          <a:pt x="3447026" y="966281"/>
                          <a:pt x="3188723" y="985180"/>
                        </a:cubicBezTo>
                        <a:cubicBezTo>
                          <a:pt x="2952957" y="1003372"/>
                          <a:pt x="2995105" y="963414"/>
                          <a:pt x="2932016" y="985180"/>
                        </a:cubicBezTo>
                        <a:cubicBezTo>
                          <a:pt x="2849427" y="1006620"/>
                          <a:pt x="2601130" y="986262"/>
                          <a:pt x="2476944" y="985180"/>
                        </a:cubicBezTo>
                        <a:cubicBezTo>
                          <a:pt x="2342639" y="1021165"/>
                          <a:pt x="2314103" y="977341"/>
                          <a:pt x="2220236" y="985180"/>
                        </a:cubicBezTo>
                        <a:cubicBezTo>
                          <a:pt x="2138002" y="1009868"/>
                          <a:pt x="2034429" y="953749"/>
                          <a:pt x="1963529" y="985180"/>
                        </a:cubicBezTo>
                        <a:cubicBezTo>
                          <a:pt x="1878707" y="1030236"/>
                          <a:pt x="1612056" y="905649"/>
                          <a:pt x="1442336" y="985180"/>
                        </a:cubicBezTo>
                        <a:cubicBezTo>
                          <a:pt x="1238928" y="1045882"/>
                          <a:pt x="1152241" y="955725"/>
                          <a:pt x="987263" y="985180"/>
                        </a:cubicBezTo>
                        <a:cubicBezTo>
                          <a:pt x="823661" y="1030700"/>
                          <a:pt x="860052" y="980581"/>
                          <a:pt x="796678" y="985180"/>
                        </a:cubicBezTo>
                        <a:cubicBezTo>
                          <a:pt x="742752" y="959290"/>
                          <a:pt x="622423" y="931040"/>
                          <a:pt x="473849" y="985180"/>
                        </a:cubicBezTo>
                        <a:cubicBezTo>
                          <a:pt x="327244" y="993482"/>
                          <a:pt x="279267" y="975372"/>
                          <a:pt x="127683" y="985180"/>
                        </a:cubicBezTo>
                        <a:cubicBezTo>
                          <a:pt x="48722" y="975030"/>
                          <a:pt x="5726" y="938923"/>
                          <a:pt x="0" y="820980"/>
                        </a:cubicBezTo>
                        <a:cubicBezTo>
                          <a:pt x="-5566" y="655316"/>
                          <a:pt x="2771" y="605446"/>
                          <a:pt x="0" y="505725"/>
                        </a:cubicBezTo>
                        <a:cubicBezTo>
                          <a:pt x="-13752" y="416019"/>
                          <a:pt x="1402" y="327404"/>
                          <a:pt x="0" y="164199"/>
                        </a:cubicBezTo>
                        <a:close/>
                      </a:path>
                      <a:path w="6867525" h="985180" fill="none" stroke="0" extrusionOk="0">
                        <a:moveTo>
                          <a:pt x="0" y="164199"/>
                        </a:moveTo>
                        <a:cubicBezTo>
                          <a:pt x="13113" y="61745"/>
                          <a:pt x="69395" y="15033"/>
                          <a:pt x="127683" y="0"/>
                        </a:cubicBezTo>
                        <a:cubicBezTo>
                          <a:pt x="200550" y="-12246"/>
                          <a:pt x="273080" y="9781"/>
                          <a:pt x="318268" y="0"/>
                        </a:cubicBezTo>
                        <a:cubicBezTo>
                          <a:pt x="350653" y="11127"/>
                          <a:pt x="535902" y="50681"/>
                          <a:pt x="641097" y="0"/>
                        </a:cubicBezTo>
                        <a:cubicBezTo>
                          <a:pt x="758240" y="-26371"/>
                          <a:pt x="820888" y="3704"/>
                          <a:pt x="897805" y="0"/>
                        </a:cubicBezTo>
                        <a:cubicBezTo>
                          <a:pt x="941167" y="-22435"/>
                          <a:pt x="1062452" y="2862"/>
                          <a:pt x="1220634" y="0"/>
                        </a:cubicBezTo>
                        <a:cubicBezTo>
                          <a:pt x="1350637" y="-13002"/>
                          <a:pt x="1409240" y="599"/>
                          <a:pt x="1477341" y="0"/>
                        </a:cubicBezTo>
                        <a:cubicBezTo>
                          <a:pt x="1573987" y="-3633"/>
                          <a:pt x="1675952" y="53738"/>
                          <a:pt x="1866292" y="0"/>
                        </a:cubicBezTo>
                        <a:cubicBezTo>
                          <a:pt x="2056710" y="-79409"/>
                          <a:pt x="2025132" y="-629"/>
                          <a:pt x="2122999" y="0"/>
                        </a:cubicBezTo>
                        <a:cubicBezTo>
                          <a:pt x="2207376" y="-11517"/>
                          <a:pt x="2329914" y="-14507"/>
                          <a:pt x="2445828" y="0"/>
                        </a:cubicBezTo>
                        <a:cubicBezTo>
                          <a:pt x="2564283" y="5369"/>
                          <a:pt x="2640326" y="67396"/>
                          <a:pt x="2834778" y="0"/>
                        </a:cubicBezTo>
                        <a:cubicBezTo>
                          <a:pt x="3038571" y="-74432"/>
                          <a:pt x="3040461" y="15465"/>
                          <a:pt x="3223728" y="0"/>
                        </a:cubicBezTo>
                        <a:cubicBezTo>
                          <a:pt x="3423986" y="-22687"/>
                          <a:pt x="3535378" y="93751"/>
                          <a:pt x="3744922" y="0"/>
                        </a:cubicBezTo>
                        <a:cubicBezTo>
                          <a:pt x="3930031" y="-54850"/>
                          <a:pt x="3995536" y="-635"/>
                          <a:pt x="4199995" y="0"/>
                        </a:cubicBezTo>
                        <a:cubicBezTo>
                          <a:pt x="4424076" y="-8129"/>
                          <a:pt x="4308557" y="28247"/>
                          <a:pt x="4390580" y="0"/>
                        </a:cubicBezTo>
                        <a:cubicBezTo>
                          <a:pt x="4472172" y="-21242"/>
                          <a:pt x="4732098" y="22840"/>
                          <a:pt x="4911774" y="0"/>
                        </a:cubicBezTo>
                        <a:cubicBezTo>
                          <a:pt x="5128531" y="-68091"/>
                          <a:pt x="5203416" y="23830"/>
                          <a:pt x="5432968" y="0"/>
                        </a:cubicBezTo>
                        <a:cubicBezTo>
                          <a:pt x="5668670" y="-12340"/>
                          <a:pt x="5639336" y="17617"/>
                          <a:pt x="5689675" y="0"/>
                        </a:cubicBezTo>
                        <a:cubicBezTo>
                          <a:pt x="5703688" y="-55176"/>
                          <a:pt x="5986583" y="-47940"/>
                          <a:pt x="6210868" y="0"/>
                        </a:cubicBezTo>
                        <a:cubicBezTo>
                          <a:pt x="6412925" y="7778"/>
                          <a:pt x="6498658" y="3948"/>
                          <a:pt x="6739841" y="0"/>
                        </a:cubicBezTo>
                        <a:cubicBezTo>
                          <a:pt x="6809905" y="26085"/>
                          <a:pt x="6838686" y="73715"/>
                          <a:pt x="6867525" y="164199"/>
                        </a:cubicBezTo>
                        <a:cubicBezTo>
                          <a:pt x="6904832" y="291805"/>
                          <a:pt x="6867579" y="337836"/>
                          <a:pt x="6867525" y="479454"/>
                        </a:cubicBezTo>
                        <a:cubicBezTo>
                          <a:pt x="6862501" y="625167"/>
                          <a:pt x="6866910" y="736189"/>
                          <a:pt x="6867525" y="820980"/>
                        </a:cubicBezTo>
                        <a:cubicBezTo>
                          <a:pt x="6870589" y="901142"/>
                          <a:pt x="6802404" y="988672"/>
                          <a:pt x="6739841" y="985180"/>
                        </a:cubicBezTo>
                        <a:cubicBezTo>
                          <a:pt x="6525565" y="1011882"/>
                          <a:pt x="6416439" y="960311"/>
                          <a:pt x="6284769" y="985180"/>
                        </a:cubicBezTo>
                        <a:cubicBezTo>
                          <a:pt x="6145298" y="1000154"/>
                          <a:pt x="6048096" y="966359"/>
                          <a:pt x="5961940" y="985180"/>
                        </a:cubicBezTo>
                        <a:cubicBezTo>
                          <a:pt x="5887286" y="991342"/>
                          <a:pt x="5871773" y="971298"/>
                          <a:pt x="5771354" y="985180"/>
                        </a:cubicBezTo>
                        <a:cubicBezTo>
                          <a:pt x="5674457" y="1002338"/>
                          <a:pt x="5665601" y="963059"/>
                          <a:pt x="5580769" y="985180"/>
                        </a:cubicBezTo>
                        <a:cubicBezTo>
                          <a:pt x="5504413" y="999130"/>
                          <a:pt x="5446182" y="981985"/>
                          <a:pt x="5324061" y="985180"/>
                        </a:cubicBezTo>
                        <a:cubicBezTo>
                          <a:pt x="5204548" y="993088"/>
                          <a:pt x="5171110" y="980762"/>
                          <a:pt x="5067354" y="985180"/>
                        </a:cubicBezTo>
                        <a:cubicBezTo>
                          <a:pt x="4987229" y="994306"/>
                          <a:pt x="4884710" y="966764"/>
                          <a:pt x="4810647" y="985180"/>
                        </a:cubicBezTo>
                        <a:cubicBezTo>
                          <a:pt x="4683012" y="1019569"/>
                          <a:pt x="4546985" y="976084"/>
                          <a:pt x="4289453" y="985180"/>
                        </a:cubicBezTo>
                        <a:cubicBezTo>
                          <a:pt x="4037799" y="1025330"/>
                          <a:pt x="4001026" y="970756"/>
                          <a:pt x="3834381" y="985180"/>
                        </a:cubicBezTo>
                        <a:cubicBezTo>
                          <a:pt x="3665593" y="985074"/>
                          <a:pt x="3622265" y="951410"/>
                          <a:pt x="3511552" y="985180"/>
                        </a:cubicBezTo>
                        <a:cubicBezTo>
                          <a:pt x="3406982" y="1018797"/>
                          <a:pt x="3262698" y="965426"/>
                          <a:pt x="3188723" y="985180"/>
                        </a:cubicBezTo>
                        <a:cubicBezTo>
                          <a:pt x="3122730" y="999542"/>
                          <a:pt x="3071667" y="979784"/>
                          <a:pt x="2998138" y="985180"/>
                        </a:cubicBezTo>
                        <a:cubicBezTo>
                          <a:pt x="2935183" y="995223"/>
                          <a:pt x="2635392" y="989856"/>
                          <a:pt x="2543065" y="985180"/>
                        </a:cubicBezTo>
                        <a:cubicBezTo>
                          <a:pt x="2413598" y="993945"/>
                          <a:pt x="2176816" y="929362"/>
                          <a:pt x="2087993" y="985180"/>
                        </a:cubicBezTo>
                        <a:cubicBezTo>
                          <a:pt x="2018858" y="1013940"/>
                          <a:pt x="1792756" y="934071"/>
                          <a:pt x="1632921" y="985180"/>
                        </a:cubicBezTo>
                        <a:cubicBezTo>
                          <a:pt x="1458527" y="1010968"/>
                          <a:pt x="1379827" y="982270"/>
                          <a:pt x="1177849" y="985180"/>
                        </a:cubicBezTo>
                        <a:cubicBezTo>
                          <a:pt x="950000" y="1001690"/>
                          <a:pt x="858703" y="938388"/>
                          <a:pt x="722777" y="985180"/>
                        </a:cubicBezTo>
                        <a:cubicBezTo>
                          <a:pt x="636564" y="1045197"/>
                          <a:pt x="313049" y="935138"/>
                          <a:pt x="127683" y="985180"/>
                        </a:cubicBezTo>
                        <a:cubicBezTo>
                          <a:pt x="48714" y="971791"/>
                          <a:pt x="8155" y="932497"/>
                          <a:pt x="0" y="820980"/>
                        </a:cubicBezTo>
                        <a:cubicBezTo>
                          <a:pt x="-39739" y="671610"/>
                          <a:pt x="19416" y="559532"/>
                          <a:pt x="0" y="486021"/>
                        </a:cubicBezTo>
                        <a:cubicBezTo>
                          <a:pt x="-39564" y="394329"/>
                          <a:pt x="3069" y="243736"/>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Cambria" panose="02040503050406030204" pitchFamily="18" charset="0"/>
                <a:ea typeface="Cambria" panose="02040503050406030204" pitchFamily="18" charset="0"/>
              </a:rPr>
              <a:t>C</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 chi tiết: kêu ríu rít, quơ quơ cái đầu trụi lông, há cặp mỏ mềm, kêu khàn khàn,...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id="{08AD5FCF-AB39-48A4-2000-EBC77CEC18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84349" y="4539762"/>
            <a:ext cx="1801676" cy="2072182"/>
          </a:xfrm>
          <a:prstGeom prst="rect">
            <a:avLst/>
          </a:prstGeom>
          <a:effectLst>
            <a:outerShdw blurRad="76200" dir="13500000" sy="23000" kx="1200000" algn="br" rotWithShape="0">
              <a:prstClr val="black">
                <a:alpha val="20000"/>
              </a:prstClr>
            </a:outerShdw>
          </a:effectLst>
        </p:spPr>
      </p:pic>
      <p:grpSp>
        <p:nvGrpSpPr>
          <p:cNvPr id="45" name="Group 44">
            <a:extLst>
              <a:ext uri="{FF2B5EF4-FFF2-40B4-BE49-F238E27FC236}">
                <a16:creationId xmlns:a16="http://schemas.microsoft.com/office/drawing/2014/main" id="{4F407311-B0BA-7297-ACCA-B10F8E41823A}"/>
              </a:ext>
            </a:extLst>
          </p:cNvPr>
          <p:cNvGrpSpPr/>
          <p:nvPr/>
        </p:nvGrpSpPr>
        <p:grpSpPr>
          <a:xfrm>
            <a:off x="2278673" y="5159721"/>
            <a:ext cx="9151326" cy="1155353"/>
            <a:chOff x="829672" y="317672"/>
            <a:chExt cx="7333656" cy="1010598"/>
          </a:xfrm>
        </p:grpSpPr>
        <p:sp>
          <p:nvSpPr>
            <p:cNvPr id="46" name="Rectangle: Rounded Corners 8">
              <a:extLst>
                <a:ext uri="{FF2B5EF4-FFF2-40B4-BE49-F238E27FC236}">
                  <a16:creationId xmlns:a16="http://schemas.microsoft.com/office/drawing/2014/main" id="{3BE0ABB4-3655-49E4-6083-B0E13EF0854B}"/>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8398871"/>
                        <a:gd name="connsiteY0" fmla="*/ 192562 h 1155353"/>
                        <a:gd name="connsiteX1" fmla="*/ 210183 w 8398871"/>
                        <a:gd name="connsiteY1" fmla="*/ 0 h 1155353"/>
                        <a:gd name="connsiteX2" fmla="*/ 1087818 w 8398871"/>
                        <a:gd name="connsiteY2" fmla="*/ 0 h 1155353"/>
                        <a:gd name="connsiteX3" fmla="*/ 1965453 w 8398871"/>
                        <a:gd name="connsiteY3" fmla="*/ 0 h 1155353"/>
                        <a:gd name="connsiteX4" fmla="*/ 2603734 w 8398871"/>
                        <a:gd name="connsiteY4" fmla="*/ 0 h 1155353"/>
                        <a:gd name="connsiteX5" fmla="*/ 3242015 w 8398871"/>
                        <a:gd name="connsiteY5" fmla="*/ 0 h 1155353"/>
                        <a:gd name="connsiteX6" fmla="*/ 4039865 w 8398871"/>
                        <a:gd name="connsiteY6" fmla="*/ 0 h 1155353"/>
                        <a:gd name="connsiteX7" fmla="*/ 4678145 w 8398871"/>
                        <a:gd name="connsiteY7" fmla="*/ 0 h 1155353"/>
                        <a:gd name="connsiteX8" fmla="*/ 5316426 w 8398871"/>
                        <a:gd name="connsiteY8" fmla="*/ 0 h 1155353"/>
                        <a:gd name="connsiteX9" fmla="*/ 6273846 w 8398871"/>
                        <a:gd name="connsiteY9" fmla="*/ 0 h 1155353"/>
                        <a:gd name="connsiteX10" fmla="*/ 7071696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470621 w 8398871"/>
                        <a:gd name="connsiteY15" fmla="*/ 1155353 h 1155353"/>
                        <a:gd name="connsiteX16" fmla="*/ 6912127 w 8398871"/>
                        <a:gd name="connsiteY16" fmla="*/ 1155353 h 1155353"/>
                        <a:gd name="connsiteX17" fmla="*/ 6353632 w 8398871"/>
                        <a:gd name="connsiteY17" fmla="*/ 1155353 h 1155353"/>
                        <a:gd name="connsiteX18" fmla="*/ 5795136 w 8398871"/>
                        <a:gd name="connsiteY18" fmla="*/ 1155353 h 1155353"/>
                        <a:gd name="connsiteX19" fmla="*/ 4917501 w 8398871"/>
                        <a:gd name="connsiteY19" fmla="*/ 1155353 h 1155353"/>
                        <a:gd name="connsiteX20" fmla="*/ 4359005 w 8398871"/>
                        <a:gd name="connsiteY20" fmla="*/ 1155353 h 1155353"/>
                        <a:gd name="connsiteX21" fmla="*/ 3720725 w 8398871"/>
                        <a:gd name="connsiteY21" fmla="*/ 1155353 h 1155353"/>
                        <a:gd name="connsiteX22" fmla="*/ 2922875 w 8398871"/>
                        <a:gd name="connsiteY22" fmla="*/ 1155353 h 1155353"/>
                        <a:gd name="connsiteX23" fmla="*/ 1965453 w 8398871"/>
                        <a:gd name="connsiteY23" fmla="*/ 1155353 h 1155353"/>
                        <a:gd name="connsiteX24" fmla="*/ 1008033 w 8398871"/>
                        <a:gd name="connsiteY24" fmla="*/ 1155353 h 1155353"/>
                        <a:gd name="connsiteX25" fmla="*/ 210183 w 8398871"/>
                        <a:gd name="connsiteY25" fmla="*/ 1155353 h 1155353"/>
                        <a:gd name="connsiteX26" fmla="*/ 0 w 8398871"/>
                        <a:gd name="connsiteY26" fmla="*/ 962790 h 1155353"/>
                        <a:gd name="connsiteX27" fmla="*/ 0 w 8398871"/>
                        <a:gd name="connsiteY27" fmla="*/ 192562 h 1155353"/>
                        <a:gd name="connsiteX0" fmla="*/ 0 w 8398871"/>
                        <a:gd name="connsiteY0" fmla="*/ 192562 h 1155353"/>
                        <a:gd name="connsiteX1" fmla="*/ 210183 w 8398871"/>
                        <a:gd name="connsiteY1" fmla="*/ 0 h 1155353"/>
                        <a:gd name="connsiteX2" fmla="*/ 1167603 w 8398871"/>
                        <a:gd name="connsiteY2" fmla="*/ 0 h 1155353"/>
                        <a:gd name="connsiteX3" fmla="*/ 1805884 w 8398871"/>
                        <a:gd name="connsiteY3" fmla="*/ 0 h 1155353"/>
                        <a:gd name="connsiteX4" fmla="*/ 2523949 w 8398871"/>
                        <a:gd name="connsiteY4" fmla="*/ 0 h 1155353"/>
                        <a:gd name="connsiteX5" fmla="*/ 3242015 w 8398871"/>
                        <a:gd name="connsiteY5" fmla="*/ 0 h 1155353"/>
                        <a:gd name="connsiteX6" fmla="*/ 4119650 w 8398871"/>
                        <a:gd name="connsiteY6" fmla="*/ 0 h 1155353"/>
                        <a:gd name="connsiteX7" fmla="*/ 5077070 w 8398871"/>
                        <a:gd name="connsiteY7" fmla="*/ 0 h 1155353"/>
                        <a:gd name="connsiteX8" fmla="*/ 5954705 w 8398871"/>
                        <a:gd name="connsiteY8" fmla="*/ 0 h 1155353"/>
                        <a:gd name="connsiteX9" fmla="*/ 6513201 w 8398871"/>
                        <a:gd name="connsiteY9" fmla="*/ 0 h 1155353"/>
                        <a:gd name="connsiteX10" fmla="*/ 7390837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550406 w 8398871"/>
                        <a:gd name="connsiteY15" fmla="*/ 1155353 h 1155353"/>
                        <a:gd name="connsiteX16" fmla="*/ 6991911 w 8398871"/>
                        <a:gd name="connsiteY16" fmla="*/ 1155353 h 1155353"/>
                        <a:gd name="connsiteX17" fmla="*/ 6353632 w 8398871"/>
                        <a:gd name="connsiteY17" fmla="*/ 1155353 h 1155353"/>
                        <a:gd name="connsiteX18" fmla="*/ 5715351 w 8398871"/>
                        <a:gd name="connsiteY18" fmla="*/ 1155353 h 1155353"/>
                        <a:gd name="connsiteX19" fmla="*/ 4837716 w 8398871"/>
                        <a:gd name="connsiteY19" fmla="*/ 1155353 h 1155353"/>
                        <a:gd name="connsiteX20" fmla="*/ 4119650 w 8398871"/>
                        <a:gd name="connsiteY20" fmla="*/ 1155353 h 1155353"/>
                        <a:gd name="connsiteX21" fmla="*/ 3242015 w 8398871"/>
                        <a:gd name="connsiteY21" fmla="*/ 1155353 h 1155353"/>
                        <a:gd name="connsiteX22" fmla="*/ 2284594 w 8398871"/>
                        <a:gd name="connsiteY22" fmla="*/ 1155353 h 1155353"/>
                        <a:gd name="connsiteX23" fmla="*/ 1327174 w 8398871"/>
                        <a:gd name="connsiteY23" fmla="*/ 1155353 h 1155353"/>
                        <a:gd name="connsiteX24" fmla="*/ 210183 w 8398871"/>
                        <a:gd name="connsiteY24" fmla="*/ 1155353 h 1155353"/>
                        <a:gd name="connsiteX25" fmla="*/ 0 w 8398871"/>
                        <a:gd name="connsiteY25" fmla="*/ 962790 h 1155353"/>
                        <a:gd name="connsiteX26" fmla="*/ 0 w 8398871"/>
                        <a:gd name="connsiteY26" fmla="*/ 192562 h 11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98871" h="1155353" fill="none" extrusionOk="0">
                          <a:moveTo>
                            <a:pt x="0" y="192562"/>
                          </a:moveTo>
                          <a:cubicBezTo>
                            <a:pt x="-5552" y="57237"/>
                            <a:pt x="91622" y="-1055"/>
                            <a:pt x="210183" y="0"/>
                          </a:cubicBezTo>
                          <a:cubicBezTo>
                            <a:pt x="407854" y="-20910"/>
                            <a:pt x="888687" y="7548"/>
                            <a:pt x="1087818" y="0"/>
                          </a:cubicBezTo>
                          <a:cubicBezTo>
                            <a:pt x="1248223" y="8404"/>
                            <a:pt x="1712132" y="-52510"/>
                            <a:pt x="1965453" y="0"/>
                          </a:cubicBezTo>
                          <a:cubicBezTo>
                            <a:pt x="2205886" y="-6083"/>
                            <a:pt x="2319052" y="262"/>
                            <a:pt x="2603734" y="0"/>
                          </a:cubicBezTo>
                          <a:cubicBezTo>
                            <a:pt x="2897413" y="-15453"/>
                            <a:pt x="3033150" y="5686"/>
                            <a:pt x="3242015" y="0"/>
                          </a:cubicBezTo>
                          <a:cubicBezTo>
                            <a:pt x="3467464" y="-10136"/>
                            <a:pt x="3846978" y="33387"/>
                            <a:pt x="4039865" y="0"/>
                          </a:cubicBezTo>
                          <a:cubicBezTo>
                            <a:pt x="4293221" y="-2319"/>
                            <a:pt x="4439888" y="-52629"/>
                            <a:pt x="4678145" y="0"/>
                          </a:cubicBezTo>
                          <a:cubicBezTo>
                            <a:pt x="4913381" y="7044"/>
                            <a:pt x="5143304" y="25200"/>
                            <a:pt x="5316426" y="0"/>
                          </a:cubicBezTo>
                          <a:cubicBezTo>
                            <a:pt x="5509347" y="-34251"/>
                            <a:pt x="5780510" y="-21175"/>
                            <a:pt x="6273846" y="0"/>
                          </a:cubicBezTo>
                          <a:cubicBezTo>
                            <a:pt x="6735727" y="34984"/>
                            <a:pt x="6768127" y="-1458"/>
                            <a:pt x="7071696" y="0"/>
                          </a:cubicBezTo>
                          <a:cubicBezTo>
                            <a:pt x="7372718" y="-9146"/>
                            <a:pt x="7917653" y="15000"/>
                            <a:pt x="8188687" y="0"/>
                          </a:cubicBezTo>
                          <a:cubicBezTo>
                            <a:pt x="8296521" y="11721"/>
                            <a:pt x="8420320" y="93834"/>
                            <a:pt x="8398871" y="192562"/>
                          </a:cubicBezTo>
                          <a:cubicBezTo>
                            <a:pt x="8401487" y="390743"/>
                            <a:pt x="8354466" y="758807"/>
                            <a:pt x="8398871" y="962790"/>
                          </a:cubicBezTo>
                          <a:cubicBezTo>
                            <a:pt x="8380987" y="1061389"/>
                            <a:pt x="8281017" y="1143501"/>
                            <a:pt x="8188687" y="1155353"/>
                          </a:cubicBezTo>
                          <a:cubicBezTo>
                            <a:pt x="7918236" y="1124379"/>
                            <a:pt x="7813228" y="1126882"/>
                            <a:pt x="7470621" y="1155353"/>
                          </a:cubicBezTo>
                          <a:cubicBezTo>
                            <a:pt x="7167930" y="1173882"/>
                            <a:pt x="7061523" y="1172632"/>
                            <a:pt x="6912127" y="1155353"/>
                          </a:cubicBezTo>
                          <a:cubicBezTo>
                            <a:pt x="6796052" y="1125596"/>
                            <a:pt x="6588579" y="1179437"/>
                            <a:pt x="6353632" y="1155353"/>
                          </a:cubicBezTo>
                          <a:cubicBezTo>
                            <a:pt x="6137441" y="1171401"/>
                            <a:pt x="6045905" y="1174325"/>
                            <a:pt x="5795136" y="1155353"/>
                          </a:cubicBezTo>
                          <a:cubicBezTo>
                            <a:pt x="5526584" y="1155355"/>
                            <a:pt x="5102834" y="1180264"/>
                            <a:pt x="4917501" y="1155353"/>
                          </a:cubicBezTo>
                          <a:cubicBezTo>
                            <a:pt x="4722118" y="1153641"/>
                            <a:pt x="4610270" y="1159850"/>
                            <a:pt x="4359005" y="1155353"/>
                          </a:cubicBezTo>
                          <a:cubicBezTo>
                            <a:pt x="4121133" y="1155833"/>
                            <a:pt x="4047947" y="1133301"/>
                            <a:pt x="3720725" y="1155353"/>
                          </a:cubicBezTo>
                          <a:cubicBezTo>
                            <a:pt x="3413407" y="1150292"/>
                            <a:pt x="3310337" y="1152612"/>
                            <a:pt x="2922875" y="1155353"/>
                          </a:cubicBezTo>
                          <a:cubicBezTo>
                            <a:pt x="2550619" y="1135129"/>
                            <a:pt x="2181513" y="1139187"/>
                            <a:pt x="1965453" y="1155353"/>
                          </a:cubicBezTo>
                          <a:cubicBezTo>
                            <a:pt x="1720964" y="1198887"/>
                            <a:pt x="1370070" y="1114241"/>
                            <a:pt x="1008033" y="1155353"/>
                          </a:cubicBezTo>
                          <a:cubicBezTo>
                            <a:pt x="642296" y="1145907"/>
                            <a:pt x="353205" y="1154433"/>
                            <a:pt x="210183" y="1155353"/>
                          </a:cubicBezTo>
                          <a:cubicBezTo>
                            <a:pt x="82570" y="1170659"/>
                            <a:pt x="2934" y="1087827"/>
                            <a:pt x="0" y="962790"/>
                          </a:cubicBezTo>
                          <a:cubicBezTo>
                            <a:pt x="-11059" y="745488"/>
                            <a:pt x="26820" y="343873"/>
                            <a:pt x="0" y="192562"/>
                          </a:cubicBezTo>
                          <a:close/>
                        </a:path>
                        <a:path w="8398871" h="1155353" stroke="0" extrusionOk="0">
                          <a:moveTo>
                            <a:pt x="0" y="192562"/>
                          </a:moveTo>
                          <a:cubicBezTo>
                            <a:pt x="-1383" y="90488"/>
                            <a:pt x="89661" y="-4214"/>
                            <a:pt x="210183" y="0"/>
                          </a:cubicBezTo>
                          <a:cubicBezTo>
                            <a:pt x="623596" y="53075"/>
                            <a:pt x="725531" y="34554"/>
                            <a:pt x="1167603" y="0"/>
                          </a:cubicBezTo>
                          <a:cubicBezTo>
                            <a:pt x="1615545" y="-36515"/>
                            <a:pt x="1619720" y="30652"/>
                            <a:pt x="1805884" y="0"/>
                          </a:cubicBezTo>
                          <a:cubicBezTo>
                            <a:pt x="2014812" y="-41899"/>
                            <a:pt x="2276867" y="68419"/>
                            <a:pt x="2523949" y="0"/>
                          </a:cubicBezTo>
                          <a:cubicBezTo>
                            <a:pt x="2752290" y="-34603"/>
                            <a:pt x="2898954" y="-51692"/>
                            <a:pt x="3242015" y="0"/>
                          </a:cubicBezTo>
                          <a:cubicBezTo>
                            <a:pt x="3583508" y="25202"/>
                            <a:pt x="3737358" y="-23696"/>
                            <a:pt x="4119650" y="0"/>
                          </a:cubicBezTo>
                          <a:cubicBezTo>
                            <a:pt x="4540685" y="12985"/>
                            <a:pt x="4883171" y="7411"/>
                            <a:pt x="5077070" y="0"/>
                          </a:cubicBezTo>
                          <a:cubicBezTo>
                            <a:pt x="5278765" y="50264"/>
                            <a:pt x="5517060" y="2429"/>
                            <a:pt x="5954705" y="0"/>
                          </a:cubicBezTo>
                          <a:cubicBezTo>
                            <a:pt x="6389648" y="-11280"/>
                            <a:pt x="6251043" y="-19770"/>
                            <a:pt x="6513201" y="0"/>
                          </a:cubicBezTo>
                          <a:cubicBezTo>
                            <a:pt x="6782803" y="1157"/>
                            <a:pt x="7016714" y="6275"/>
                            <a:pt x="7390837" y="0"/>
                          </a:cubicBezTo>
                          <a:cubicBezTo>
                            <a:pt x="7774006" y="-35017"/>
                            <a:pt x="7833660" y="29787"/>
                            <a:pt x="8188687" y="0"/>
                          </a:cubicBezTo>
                          <a:cubicBezTo>
                            <a:pt x="8313856" y="-16873"/>
                            <a:pt x="8384216" y="87013"/>
                            <a:pt x="8398871" y="192562"/>
                          </a:cubicBezTo>
                          <a:cubicBezTo>
                            <a:pt x="8353945" y="537146"/>
                            <a:pt x="8444874" y="804094"/>
                            <a:pt x="8398871" y="962790"/>
                          </a:cubicBezTo>
                          <a:cubicBezTo>
                            <a:pt x="8386774" y="1067764"/>
                            <a:pt x="8275327" y="1121433"/>
                            <a:pt x="8188687" y="1155353"/>
                          </a:cubicBezTo>
                          <a:cubicBezTo>
                            <a:pt x="7919253" y="1172118"/>
                            <a:pt x="7797640" y="1122043"/>
                            <a:pt x="7550406" y="1155353"/>
                          </a:cubicBezTo>
                          <a:cubicBezTo>
                            <a:pt x="7303809" y="1184232"/>
                            <a:pt x="7117107" y="1138371"/>
                            <a:pt x="6991911" y="1155353"/>
                          </a:cubicBezTo>
                          <a:cubicBezTo>
                            <a:pt x="6841570" y="1137884"/>
                            <a:pt x="6552060" y="1174842"/>
                            <a:pt x="6353632" y="1155353"/>
                          </a:cubicBezTo>
                          <a:cubicBezTo>
                            <a:pt x="6186610" y="1141953"/>
                            <a:pt x="6030030" y="1170497"/>
                            <a:pt x="5715351" y="1155353"/>
                          </a:cubicBezTo>
                          <a:cubicBezTo>
                            <a:pt x="5446326" y="1084831"/>
                            <a:pt x="5145176" y="1158566"/>
                            <a:pt x="4837716" y="1155353"/>
                          </a:cubicBezTo>
                          <a:cubicBezTo>
                            <a:pt x="4488898" y="1137245"/>
                            <a:pt x="4360671" y="1143016"/>
                            <a:pt x="4119650" y="1155353"/>
                          </a:cubicBezTo>
                          <a:cubicBezTo>
                            <a:pt x="3928850" y="1122450"/>
                            <a:pt x="3548147" y="1100523"/>
                            <a:pt x="3242015" y="1155353"/>
                          </a:cubicBezTo>
                          <a:cubicBezTo>
                            <a:pt x="2896374" y="1241430"/>
                            <a:pt x="2665299" y="1111020"/>
                            <a:pt x="2284594" y="1155353"/>
                          </a:cubicBezTo>
                          <a:cubicBezTo>
                            <a:pt x="1908656" y="1206077"/>
                            <a:pt x="1797913" y="1168076"/>
                            <a:pt x="1327174" y="1155353"/>
                          </a:cubicBezTo>
                          <a:cubicBezTo>
                            <a:pt x="853390" y="1155993"/>
                            <a:pt x="456206" y="1170165"/>
                            <a:pt x="210183" y="1155353"/>
                          </a:cubicBezTo>
                          <a:cubicBezTo>
                            <a:pt x="92744" y="1189348"/>
                            <a:pt x="37280" y="1104000"/>
                            <a:pt x="0" y="962790"/>
                          </a:cubicBezTo>
                          <a:cubicBezTo>
                            <a:pt x="26827" y="712438"/>
                            <a:pt x="21801" y="390443"/>
                            <a:pt x="0" y="192562"/>
                          </a:cubicBezTo>
                          <a:close/>
                        </a:path>
                        <a:path w="8398871" h="1155353" fill="none" stroke="0" extrusionOk="0">
                          <a:moveTo>
                            <a:pt x="0" y="192562"/>
                          </a:moveTo>
                          <a:cubicBezTo>
                            <a:pt x="1734" y="65022"/>
                            <a:pt x="79287" y="6386"/>
                            <a:pt x="210183" y="0"/>
                          </a:cubicBezTo>
                          <a:cubicBezTo>
                            <a:pt x="433639" y="15725"/>
                            <a:pt x="887348" y="13436"/>
                            <a:pt x="1087818" y="0"/>
                          </a:cubicBezTo>
                          <a:cubicBezTo>
                            <a:pt x="1301876" y="13003"/>
                            <a:pt x="1725726" y="15660"/>
                            <a:pt x="1965453" y="0"/>
                          </a:cubicBezTo>
                          <a:cubicBezTo>
                            <a:pt x="2178447" y="-8147"/>
                            <a:pt x="2310646" y="28588"/>
                            <a:pt x="2603734" y="0"/>
                          </a:cubicBezTo>
                          <a:cubicBezTo>
                            <a:pt x="2915985" y="14311"/>
                            <a:pt x="3054370" y="-12833"/>
                            <a:pt x="3242015" y="0"/>
                          </a:cubicBezTo>
                          <a:cubicBezTo>
                            <a:pt x="3503307" y="2412"/>
                            <a:pt x="3818593" y="29444"/>
                            <a:pt x="4039865" y="0"/>
                          </a:cubicBezTo>
                          <a:cubicBezTo>
                            <a:pt x="4250063" y="-44476"/>
                            <a:pt x="4427376" y="-17164"/>
                            <a:pt x="4678145" y="0"/>
                          </a:cubicBezTo>
                          <a:cubicBezTo>
                            <a:pt x="4946698" y="38333"/>
                            <a:pt x="5141899" y="-3128"/>
                            <a:pt x="5316426" y="0"/>
                          </a:cubicBezTo>
                          <a:cubicBezTo>
                            <a:pt x="5515387" y="22118"/>
                            <a:pt x="5769390" y="-34874"/>
                            <a:pt x="6273846" y="0"/>
                          </a:cubicBezTo>
                          <a:cubicBezTo>
                            <a:pt x="6732541" y="31003"/>
                            <a:pt x="6764280" y="-12419"/>
                            <a:pt x="7071696" y="0"/>
                          </a:cubicBezTo>
                          <a:cubicBezTo>
                            <a:pt x="7329123" y="12329"/>
                            <a:pt x="7996202" y="49390"/>
                            <a:pt x="8188687" y="0"/>
                          </a:cubicBezTo>
                          <a:cubicBezTo>
                            <a:pt x="8305468" y="22698"/>
                            <a:pt x="8400184" y="69572"/>
                            <a:pt x="8398871" y="192562"/>
                          </a:cubicBezTo>
                          <a:cubicBezTo>
                            <a:pt x="8397493" y="389317"/>
                            <a:pt x="8409047" y="698406"/>
                            <a:pt x="8398871" y="962790"/>
                          </a:cubicBezTo>
                          <a:cubicBezTo>
                            <a:pt x="8364549" y="1065101"/>
                            <a:pt x="8307325" y="1128655"/>
                            <a:pt x="8188687" y="1155353"/>
                          </a:cubicBezTo>
                          <a:cubicBezTo>
                            <a:pt x="7933474" y="1146048"/>
                            <a:pt x="7801499" y="1117360"/>
                            <a:pt x="7470621" y="1155353"/>
                          </a:cubicBezTo>
                          <a:cubicBezTo>
                            <a:pt x="7164124" y="1157405"/>
                            <a:pt x="7019163" y="1185786"/>
                            <a:pt x="6912127" y="1155353"/>
                          </a:cubicBezTo>
                          <a:cubicBezTo>
                            <a:pt x="6776887" y="1130043"/>
                            <a:pt x="6520282" y="1138319"/>
                            <a:pt x="6353632" y="1155353"/>
                          </a:cubicBezTo>
                          <a:cubicBezTo>
                            <a:pt x="6135600" y="1141708"/>
                            <a:pt x="6059697" y="1170886"/>
                            <a:pt x="5795136" y="1155353"/>
                          </a:cubicBezTo>
                          <a:cubicBezTo>
                            <a:pt x="5522561" y="1186893"/>
                            <a:pt x="5105674" y="1187156"/>
                            <a:pt x="4917501" y="1155353"/>
                          </a:cubicBezTo>
                          <a:cubicBezTo>
                            <a:pt x="4725828" y="1146307"/>
                            <a:pt x="4587119" y="1136967"/>
                            <a:pt x="4359005" y="1155353"/>
                          </a:cubicBezTo>
                          <a:cubicBezTo>
                            <a:pt x="4128784" y="1158601"/>
                            <a:pt x="4044674" y="1121318"/>
                            <a:pt x="3720725" y="1155353"/>
                          </a:cubicBezTo>
                          <a:cubicBezTo>
                            <a:pt x="3399790" y="1184721"/>
                            <a:pt x="3284567" y="1146513"/>
                            <a:pt x="2922875" y="1155353"/>
                          </a:cubicBezTo>
                          <a:cubicBezTo>
                            <a:pt x="2563552" y="1175036"/>
                            <a:pt x="2185474" y="1094084"/>
                            <a:pt x="1965453" y="1155353"/>
                          </a:cubicBezTo>
                          <a:cubicBezTo>
                            <a:pt x="1815955" y="1218899"/>
                            <a:pt x="1374546" y="1109125"/>
                            <a:pt x="1008033" y="1155353"/>
                          </a:cubicBezTo>
                          <a:cubicBezTo>
                            <a:pt x="647671" y="1216179"/>
                            <a:pt x="407816" y="1101386"/>
                            <a:pt x="210183" y="1155353"/>
                          </a:cubicBezTo>
                          <a:cubicBezTo>
                            <a:pt x="106085" y="1180115"/>
                            <a:pt x="13714" y="1092447"/>
                            <a:pt x="0" y="962790"/>
                          </a:cubicBezTo>
                          <a:cubicBezTo>
                            <a:pt x="-23840" y="732704"/>
                            <a:pt x="60821" y="341673"/>
                            <a:pt x="0" y="1925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A1F72857-C04A-3704-2061-404CED1A057D}"/>
                </a:ext>
              </a:extLst>
            </p:cNvPr>
            <p:cNvSpPr txBox="1"/>
            <p:nvPr/>
          </p:nvSpPr>
          <p:spPr>
            <a:xfrm>
              <a:off x="829672" y="389290"/>
              <a:ext cx="7333656" cy="834566"/>
            </a:xfrm>
            <a:prstGeom prst="rect">
              <a:avLst/>
            </a:prstGeom>
            <a:noFill/>
          </p:spPr>
          <p:txBody>
            <a:bodyPr wrap="square" rtlCol="0">
              <a:spAutoFit/>
            </a:bodyPr>
            <a:lstStyle/>
            <a:p>
              <a:pPr algn="ctr"/>
              <a:r>
                <a:rPr lang="vi-VN" sz="2800" b="1" dirty="0">
                  <a:solidFill>
                    <a:srgbClr val="3D7D40"/>
                  </a:solidFill>
                  <a:latin typeface="Cambria" panose="02040503050406030204" pitchFamily="18" charset="0"/>
                  <a:ea typeface="Cambria" panose="02040503050406030204" pitchFamily="18" charset="0"/>
                  <a:cs typeface="Calibri" panose="020F0502020204030204" pitchFamily="34" charset="0"/>
                </a:rPr>
                <a:t>Cảm xúc của Bua Kham khi quan sát cò con đòi ăn: thương/ yêu/ say sưa/ quan tâm/...</a:t>
              </a:r>
            </a:p>
          </p:txBody>
        </p:sp>
      </p:grpSp>
    </p:spTree>
    <p:extLst>
      <p:ext uri="{BB962C8B-B14F-4D97-AF65-F5344CB8AC3E}">
        <p14:creationId xmlns:p14="http://schemas.microsoft.com/office/powerpoint/2010/main" val="2183949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D7BE81-D4D5-A01E-B456-21B1EE37E6AB}"/>
              </a:ext>
            </a:extLst>
          </p:cNvPr>
          <p:cNvGrpSpPr/>
          <p:nvPr/>
        </p:nvGrpSpPr>
        <p:grpSpPr>
          <a:xfrm>
            <a:off x="248942" y="342900"/>
            <a:ext cx="10914357" cy="1866392"/>
            <a:chOff x="212678" y="438349"/>
            <a:chExt cx="8185768" cy="1399794"/>
          </a:xfrm>
        </p:grpSpPr>
        <p:grpSp>
          <p:nvGrpSpPr>
            <p:cNvPr id="4" name="Group 3">
              <a:extLst>
                <a:ext uri="{FF2B5EF4-FFF2-40B4-BE49-F238E27FC236}">
                  <a16:creationId xmlns:a16="http://schemas.microsoft.com/office/drawing/2014/main" id="{C529102E-15C3-1727-40FE-B57065ACB926}"/>
                </a:ext>
              </a:extLst>
            </p:cNvPr>
            <p:cNvGrpSpPr/>
            <p:nvPr/>
          </p:nvGrpSpPr>
          <p:grpSpPr>
            <a:xfrm>
              <a:off x="1109784" y="874437"/>
              <a:ext cx="7288662" cy="807913"/>
              <a:chOff x="1359877" y="992449"/>
              <a:chExt cx="7288662" cy="807913"/>
            </a:xfrm>
          </p:grpSpPr>
          <p:sp>
            <p:nvSpPr>
              <p:cNvPr id="6" name="Rectangle: Rounded Corners 5">
                <a:extLst>
                  <a:ext uri="{FF2B5EF4-FFF2-40B4-BE49-F238E27FC236}">
                    <a16:creationId xmlns:a16="http://schemas.microsoft.com/office/drawing/2014/main" id="{C7DA9013-E383-6541-393F-C7A623DAE88F}"/>
                  </a:ext>
                </a:extLst>
              </p:cNvPr>
              <p:cNvSpPr/>
              <p:nvPr/>
            </p:nvSpPr>
            <p:spPr>
              <a:xfrm>
                <a:off x="1359877" y="1021140"/>
                <a:ext cx="7288662"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CD3F3330-7BE4-DC0D-5975-49E642CEDC98}"/>
                  </a:ext>
                </a:extLst>
              </p:cNvPr>
              <p:cNvSpPr txBox="1"/>
              <p:nvPr/>
            </p:nvSpPr>
            <p:spPr>
              <a:xfrm>
                <a:off x="1626259" y="992449"/>
                <a:ext cx="6979418" cy="807913"/>
              </a:xfrm>
              <a:prstGeom prst="rect">
                <a:avLst/>
              </a:prstGeom>
              <a:noFill/>
            </p:spPr>
            <p:txBody>
              <a:bodyPr wrap="square" rtlCol="0">
                <a:spAutoFit/>
              </a:bodyPr>
              <a:lstStyle/>
              <a:p>
                <a:pPr algn="just"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3. </a:t>
                </a:r>
                <a:r>
                  <a:rPr lang="vi-VN" sz="3200" b="1" kern="0" dirty="0">
                    <a:solidFill>
                      <a:srgbClr val="002060"/>
                    </a:solidFill>
                    <a:latin typeface="Cambria" panose="02040503050406030204" pitchFamily="18" charset="0"/>
                    <a:ea typeface="Cambria" panose="02040503050406030204" pitchFamily="18" charset="0"/>
                    <a:cs typeface="Arial"/>
                    <a:sym typeface="Arial"/>
                  </a:rPr>
                  <a:t>Kể lại tình cảm đáng thương của gia đình cò trong cơn bão.</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5" name="Picture 4" descr="Set of cute handdrawn little owls asking questions feeling love showing thumb up laughing">
              <a:extLst>
                <a:ext uri="{FF2B5EF4-FFF2-40B4-BE49-F238E27FC236}">
                  <a16:creationId xmlns:a16="http://schemas.microsoft.com/office/drawing/2014/main" id="{12B9030D-5E43-FD3C-3C08-AFA8F0CBD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57A5CD8D-753F-464D-EE3C-B2D2FF5AF417}"/>
              </a:ext>
            </a:extLst>
          </p:cNvPr>
          <p:cNvGrpSpPr/>
          <p:nvPr/>
        </p:nvGrpSpPr>
        <p:grpSpPr>
          <a:xfrm>
            <a:off x="679361" y="2424584"/>
            <a:ext cx="3978363" cy="3471392"/>
            <a:chOff x="679361" y="2424584"/>
            <a:chExt cx="3978363" cy="3471392"/>
          </a:xfrm>
        </p:grpSpPr>
        <p:pic>
          <p:nvPicPr>
            <p:cNvPr id="8" name="Picture 7">
              <a:extLst>
                <a:ext uri="{FF2B5EF4-FFF2-40B4-BE49-F238E27FC236}">
                  <a16:creationId xmlns:a16="http://schemas.microsoft.com/office/drawing/2014/main" id="{5D19B4B2-E135-070B-2AB5-110B72B92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899" y="2424584"/>
              <a:ext cx="3933825" cy="2356966"/>
            </a:xfrm>
            <a:prstGeom prst="rect">
              <a:avLst/>
            </a:prstGeom>
          </p:spPr>
        </p:pic>
        <p:sp>
          <p:nvSpPr>
            <p:cNvPr id="9" name="Rectangle: Rounded Corners 8">
              <a:extLst>
                <a:ext uri="{FF2B5EF4-FFF2-40B4-BE49-F238E27FC236}">
                  <a16:creationId xmlns:a16="http://schemas.microsoft.com/office/drawing/2014/main" id="{4382DB1B-D1E6-C94C-8E66-BE9F4D4D6093}"/>
                </a:ext>
              </a:extLst>
            </p:cNvPr>
            <p:cNvSpPr/>
            <p:nvPr/>
          </p:nvSpPr>
          <p:spPr>
            <a:xfrm>
              <a:off x="679361" y="4893022"/>
              <a:ext cx="3673564" cy="1002954"/>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rgbClr val="FFFF00"/>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73564" h="1002954" fill="none" extrusionOk="0">
                          <a:moveTo>
                            <a:pt x="0" y="167161"/>
                          </a:moveTo>
                          <a:cubicBezTo>
                            <a:pt x="-787" y="52044"/>
                            <a:pt x="42755" y="2181"/>
                            <a:pt x="91931" y="0"/>
                          </a:cubicBezTo>
                          <a:cubicBezTo>
                            <a:pt x="176212" y="-17067"/>
                            <a:pt x="382385" y="5467"/>
                            <a:pt x="475798" y="0"/>
                          </a:cubicBezTo>
                          <a:cubicBezTo>
                            <a:pt x="555821" y="-10132"/>
                            <a:pt x="748737" y="-22349"/>
                            <a:pt x="859665" y="0"/>
                          </a:cubicBezTo>
                          <a:cubicBezTo>
                            <a:pt x="966873" y="-6872"/>
                            <a:pt x="1014367" y="4593"/>
                            <a:pt x="1138841" y="0"/>
                          </a:cubicBezTo>
                          <a:cubicBezTo>
                            <a:pt x="1266872" y="-15958"/>
                            <a:pt x="1328321" y="4719"/>
                            <a:pt x="1418017" y="0"/>
                          </a:cubicBezTo>
                          <a:cubicBezTo>
                            <a:pt x="1513676" y="-2535"/>
                            <a:pt x="1672200" y="22224"/>
                            <a:pt x="1766987" y="0"/>
                          </a:cubicBezTo>
                          <a:cubicBezTo>
                            <a:pt x="1869361" y="-18585"/>
                            <a:pt x="1942355" y="-35750"/>
                            <a:pt x="2046164" y="0"/>
                          </a:cubicBezTo>
                          <a:cubicBezTo>
                            <a:pt x="2146595" y="10429"/>
                            <a:pt x="2251924" y="19597"/>
                            <a:pt x="2325340" y="0"/>
                          </a:cubicBezTo>
                          <a:cubicBezTo>
                            <a:pt x="2411361" y="-21802"/>
                            <a:pt x="2521645" y="-21030"/>
                            <a:pt x="2744104" y="0"/>
                          </a:cubicBezTo>
                          <a:cubicBezTo>
                            <a:pt x="2945543" y="30299"/>
                            <a:pt x="2959568" y="-2736"/>
                            <a:pt x="3093074" y="0"/>
                          </a:cubicBezTo>
                          <a:cubicBezTo>
                            <a:pt x="3225643" y="-17482"/>
                            <a:pt x="3475293" y="11723"/>
                            <a:pt x="3581632" y="0"/>
                          </a:cubicBezTo>
                          <a:cubicBezTo>
                            <a:pt x="3618586" y="10676"/>
                            <a:pt x="3682672" y="75729"/>
                            <a:pt x="3673564" y="167161"/>
                          </a:cubicBezTo>
                          <a:cubicBezTo>
                            <a:pt x="3680881" y="372053"/>
                            <a:pt x="3664159" y="652487"/>
                            <a:pt x="3673564" y="835792"/>
                          </a:cubicBezTo>
                          <a:cubicBezTo>
                            <a:pt x="3664346" y="917716"/>
                            <a:pt x="3621078" y="992022"/>
                            <a:pt x="3581632" y="1002954"/>
                          </a:cubicBezTo>
                          <a:cubicBezTo>
                            <a:pt x="3469390" y="970057"/>
                            <a:pt x="3410073" y="989799"/>
                            <a:pt x="3267559" y="1002954"/>
                          </a:cubicBezTo>
                          <a:cubicBezTo>
                            <a:pt x="3135453" y="1016306"/>
                            <a:pt x="3089969" y="1017504"/>
                            <a:pt x="3023280" y="1002954"/>
                          </a:cubicBezTo>
                          <a:cubicBezTo>
                            <a:pt x="2981155" y="974855"/>
                            <a:pt x="2874500" y="1002140"/>
                            <a:pt x="2779001" y="1002954"/>
                          </a:cubicBezTo>
                          <a:cubicBezTo>
                            <a:pt x="2683561" y="1014008"/>
                            <a:pt x="2643863" y="1013955"/>
                            <a:pt x="2534722" y="1002954"/>
                          </a:cubicBezTo>
                          <a:cubicBezTo>
                            <a:pt x="2411605" y="1003633"/>
                            <a:pt x="2229255" y="1021879"/>
                            <a:pt x="2150855" y="1002954"/>
                          </a:cubicBezTo>
                          <a:cubicBezTo>
                            <a:pt x="2066746" y="1005160"/>
                            <a:pt x="2015193" y="1002245"/>
                            <a:pt x="1906576" y="1002954"/>
                          </a:cubicBezTo>
                          <a:cubicBezTo>
                            <a:pt x="1802815" y="1005561"/>
                            <a:pt x="1770902" y="984638"/>
                            <a:pt x="1627399" y="1002954"/>
                          </a:cubicBezTo>
                          <a:cubicBezTo>
                            <a:pt x="1493050" y="1009159"/>
                            <a:pt x="1444607" y="995059"/>
                            <a:pt x="1278430" y="1002954"/>
                          </a:cubicBezTo>
                          <a:cubicBezTo>
                            <a:pt x="1115709" y="1002605"/>
                            <a:pt x="955845" y="989398"/>
                            <a:pt x="859665" y="1002954"/>
                          </a:cubicBezTo>
                          <a:cubicBezTo>
                            <a:pt x="752970" y="1038025"/>
                            <a:pt x="598444" y="974669"/>
                            <a:pt x="440901" y="1002954"/>
                          </a:cubicBezTo>
                          <a:cubicBezTo>
                            <a:pt x="280945" y="1010335"/>
                            <a:pt x="152669" y="992532"/>
                            <a:pt x="91931" y="1002954"/>
                          </a:cubicBezTo>
                          <a:cubicBezTo>
                            <a:pt x="26487" y="1016209"/>
                            <a:pt x="10459" y="944802"/>
                            <a:pt x="0" y="835792"/>
                          </a:cubicBezTo>
                          <a:cubicBezTo>
                            <a:pt x="6100" y="634653"/>
                            <a:pt x="2203" y="294805"/>
                            <a:pt x="0" y="167161"/>
                          </a:cubicBezTo>
                          <a:close/>
                        </a:path>
                        <a:path w="3673564" h="1002954" stroke="0" extrusionOk="0">
                          <a:moveTo>
                            <a:pt x="0" y="167161"/>
                          </a:moveTo>
                          <a:cubicBezTo>
                            <a:pt x="97" y="81588"/>
                            <a:pt x="37422" y="-7127"/>
                            <a:pt x="91931" y="0"/>
                          </a:cubicBezTo>
                          <a:cubicBezTo>
                            <a:pt x="272376" y="31160"/>
                            <a:pt x="319999" y="30220"/>
                            <a:pt x="510695" y="0"/>
                          </a:cubicBezTo>
                          <a:cubicBezTo>
                            <a:pt x="704506" y="-31571"/>
                            <a:pt x="705727" y="26921"/>
                            <a:pt x="789871" y="0"/>
                          </a:cubicBezTo>
                          <a:cubicBezTo>
                            <a:pt x="884402" y="-30581"/>
                            <a:pt x="994842" y="44208"/>
                            <a:pt x="1103944" y="0"/>
                          </a:cubicBezTo>
                          <a:cubicBezTo>
                            <a:pt x="1210863" y="-33789"/>
                            <a:pt x="1270213" y="-29057"/>
                            <a:pt x="1418017" y="0"/>
                          </a:cubicBezTo>
                          <a:cubicBezTo>
                            <a:pt x="1573347" y="21567"/>
                            <a:pt x="1642766" y="-20586"/>
                            <a:pt x="1801884" y="0"/>
                          </a:cubicBezTo>
                          <a:cubicBezTo>
                            <a:pt x="1991918" y="12144"/>
                            <a:pt x="2130782" y="-13718"/>
                            <a:pt x="2220648" y="0"/>
                          </a:cubicBezTo>
                          <a:cubicBezTo>
                            <a:pt x="2306319" y="36012"/>
                            <a:pt x="2413116" y="5569"/>
                            <a:pt x="2604515" y="0"/>
                          </a:cubicBezTo>
                          <a:cubicBezTo>
                            <a:pt x="2795385" y="-9506"/>
                            <a:pt x="2732190" y="-18881"/>
                            <a:pt x="2848794" y="0"/>
                          </a:cubicBezTo>
                          <a:cubicBezTo>
                            <a:pt x="2968654" y="3296"/>
                            <a:pt x="3071221" y="12748"/>
                            <a:pt x="3232662" y="0"/>
                          </a:cubicBezTo>
                          <a:cubicBezTo>
                            <a:pt x="3397510" y="-24643"/>
                            <a:pt x="3423784" y="29258"/>
                            <a:pt x="3581632" y="0"/>
                          </a:cubicBezTo>
                          <a:cubicBezTo>
                            <a:pt x="3626817" y="-10467"/>
                            <a:pt x="3670439" y="73994"/>
                            <a:pt x="3673564" y="167161"/>
                          </a:cubicBezTo>
                          <a:cubicBezTo>
                            <a:pt x="3647434" y="468092"/>
                            <a:pt x="3696740" y="698581"/>
                            <a:pt x="3673564" y="835792"/>
                          </a:cubicBezTo>
                          <a:cubicBezTo>
                            <a:pt x="3673026" y="927156"/>
                            <a:pt x="3621423" y="985986"/>
                            <a:pt x="3581632" y="1002954"/>
                          </a:cubicBezTo>
                          <a:cubicBezTo>
                            <a:pt x="3463670" y="1007821"/>
                            <a:pt x="3410631" y="979779"/>
                            <a:pt x="3302456" y="1002954"/>
                          </a:cubicBezTo>
                          <a:cubicBezTo>
                            <a:pt x="3191459" y="1025377"/>
                            <a:pt x="3113178" y="995026"/>
                            <a:pt x="3058177" y="1002954"/>
                          </a:cubicBezTo>
                          <a:cubicBezTo>
                            <a:pt x="2988270" y="990679"/>
                            <a:pt x="2857449" y="1009141"/>
                            <a:pt x="2779001" y="1002954"/>
                          </a:cubicBezTo>
                          <a:cubicBezTo>
                            <a:pt x="2708520" y="987145"/>
                            <a:pt x="2643949" y="1011310"/>
                            <a:pt x="2499825" y="1002954"/>
                          </a:cubicBezTo>
                          <a:cubicBezTo>
                            <a:pt x="2381832" y="960275"/>
                            <a:pt x="2253298" y="1023879"/>
                            <a:pt x="2115958" y="1002954"/>
                          </a:cubicBezTo>
                          <a:cubicBezTo>
                            <a:pt x="1959723" y="987308"/>
                            <a:pt x="1907316" y="1006646"/>
                            <a:pt x="1801884" y="1002954"/>
                          </a:cubicBezTo>
                          <a:cubicBezTo>
                            <a:pt x="1700496" y="986615"/>
                            <a:pt x="1551274" y="964060"/>
                            <a:pt x="1418017" y="1002954"/>
                          </a:cubicBezTo>
                          <a:cubicBezTo>
                            <a:pt x="1267225" y="1057687"/>
                            <a:pt x="1172883" y="966708"/>
                            <a:pt x="999253" y="1002954"/>
                          </a:cubicBezTo>
                          <a:cubicBezTo>
                            <a:pt x="834471" y="1038170"/>
                            <a:pt x="786394" y="1010518"/>
                            <a:pt x="580489" y="1002954"/>
                          </a:cubicBezTo>
                          <a:cubicBezTo>
                            <a:pt x="370246" y="999574"/>
                            <a:pt x="218595" y="1013018"/>
                            <a:pt x="91931" y="1002954"/>
                          </a:cubicBezTo>
                          <a:cubicBezTo>
                            <a:pt x="36811" y="1034714"/>
                            <a:pt x="20066" y="955645"/>
                            <a:pt x="0" y="835792"/>
                          </a:cubicBezTo>
                          <a:cubicBezTo>
                            <a:pt x="10165" y="623514"/>
                            <a:pt x="11489" y="304728"/>
                            <a:pt x="0" y="167161"/>
                          </a:cubicBezTo>
                          <a:close/>
                        </a:path>
                        <a:path w="3673564" h="1002954" fill="none" stroke="0" extrusionOk="0">
                          <a:moveTo>
                            <a:pt x="0" y="167161"/>
                          </a:moveTo>
                          <a:cubicBezTo>
                            <a:pt x="-4747" y="57728"/>
                            <a:pt x="44337" y="3331"/>
                            <a:pt x="91931" y="0"/>
                          </a:cubicBezTo>
                          <a:cubicBezTo>
                            <a:pt x="188456" y="870"/>
                            <a:pt x="376768" y="11403"/>
                            <a:pt x="475798" y="0"/>
                          </a:cubicBezTo>
                          <a:cubicBezTo>
                            <a:pt x="573439" y="3938"/>
                            <a:pt x="754423" y="11057"/>
                            <a:pt x="859665" y="0"/>
                          </a:cubicBezTo>
                          <a:cubicBezTo>
                            <a:pt x="954657" y="-4234"/>
                            <a:pt x="1010276" y="10544"/>
                            <a:pt x="1138841" y="0"/>
                          </a:cubicBezTo>
                          <a:cubicBezTo>
                            <a:pt x="1273155" y="-1361"/>
                            <a:pt x="1333841" y="-4148"/>
                            <a:pt x="1418017" y="0"/>
                          </a:cubicBezTo>
                          <a:cubicBezTo>
                            <a:pt x="1521334" y="-19"/>
                            <a:pt x="1681991" y="32999"/>
                            <a:pt x="1766987" y="0"/>
                          </a:cubicBezTo>
                          <a:cubicBezTo>
                            <a:pt x="1858052" y="-30860"/>
                            <a:pt x="1936908" y="-20071"/>
                            <a:pt x="2046164" y="0"/>
                          </a:cubicBezTo>
                          <a:cubicBezTo>
                            <a:pt x="2165064" y="29053"/>
                            <a:pt x="2249539" y="933"/>
                            <a:pt x="2325340" y="0"/>
                          </a:cubicBezTo>
                          <a:cubicBezTo>
                            <a:pt x="2418044" y="15688"/>
                            <a:pt x="2519782" y="-30211"/>
                            <a:pt x="2744104" y="0"/>
                          </a:cubicBezTo>
                          <a:cubicBezTo>
                            <a:pt x="2946109" y="29320"/>
                            <a:pt x="2956870" y="-9953"/>
                            <a:pt x="3093074" y="0"/>
                          </a:cubicBezTo>
                          <a:cubicBezTo>
                            <a:pt x="3207220" y="8734"/>
                            <a:pt x="3486925" y="16310"/>
                            <a:pt x="3581632" y="0"/>
                          </a:cubicBezTo>
                          <a:cubicBezTo>
                            <a:pt x="3630179" y="18223"/>
                            <a:pt x="3668234" y="54058"/>
                            <a:pt x="3673564" y="167161"/>
                          </a:cubicBezTo>
                          <a:cubicBezTo>
                            <a:pt x="3672888" y="333010"/>
                            <a:pt x="3675792" y="637299"/>
                            <a:pt x="3673564" y="835792"/>
                          </a:cubicBezTo>
                          <a:cubicBezTo>
                            <a:pt x="3662033" y="924395"/>
                            <a:pt x="3632922" y="985936"/>
                            <a:pt x="3581632" y="1002954"/>
                          </a:cubicBezTo>
                          <a:cubicBezTo>
                            <a:pt x="3468638" y="985355"/>
                            <a:pt x="3410266" y="984517"/>
                            <a:pt x="3267559" y="1002954"/>
                          </a:cubicBezTo>
                          <a:cubicBezTo>
                            <a:pt x="3131662" y="1011114"/>
                            <a:pt x="3078694" y="1017909"/>
                            <a:pt x="3023280" y="1002954"/>
                          </a:cubicBezTo>
                          <a:cubicBezTo>
                            <a:pt x="2956305" y="969395"/>
                            <a:pt x="2862674" y="995714"/>
                            <a:pt x="2779001" y="1002954"/>
                          </a:cubicBezTo>
                          <a:cubicBezTo>
                            <a:pt x="2685869" y="1005108"/>
                            <a:pt x="2650368" y="1011329"/>
                            <a:pt x="2534722" y="1002954"/>
                          </a:cubicBezTo>
                          <a:cubicBezTo>
                            <a:pt x="2420097" y="1002879"/>
                            <a:pt x="2232679" y="1022973"/>
                            <a:pt x="2150855" y="1002954"/>
                          </a:cubicBezTo>
                          <a:cubicBezTo>
                            <a:pt x="2076638" y="998639"/>
                            <a:pt x="2008724" y="997529"/>
                            <a:pt x="1906576" y="1002954"/>
                          </a:cubicBezTo>
                          <a:cubicBezTo>
                            <a:pt x="1809549" y="1005404"/>
                            <a:pt x="1769640" y="978338"/>
                            <a:pt x="1627399" y="1002954"/>
                          </a:cubicBezTo>
                          <a:cubicBezTo>
                            <a:pt x="1487979" y="1022010"/>
                            <a:pt x="1436958" y="994081"/>
                            <a:pt x="1278430" y="1002954"/>
                          </a:cubicBezTo>
                          <a:cubicBezTo>
                            <a:pt x="1125443" y="1019345"/>
                            <a:pt x="954658" y="963959"/>
                            <a:pt x="859665" y="1002954"/>
                          </a:cubicBezTo>
                          <a:cubicBezTo>
                            <a:pt x="790152" y="1045103"/>
                            <a:pt x="615143" y="952329"/>
                            <a:pt x="440901" y="1002954"/>
                          </a:cubicBezTo>
                          <a:cubicBezTo>
                            <a:pt x="285823" y="1030530"/>
                            <a:pt x="177991" y="967421"/>
                            <a:pt x="91931" y="1002954"/>
                          </a:cubicBezTo>
                          <a:cubicBezTo>
                            <a:pt x="44589" y="1037058"/>
                            <a:pt x="10775" y="946796"/>
                            <a:pt x="0" y="835792"/>
                          </a:cubicBezTo>
                          <a:cubicBezTo>
                            <a:pt x="-15855" y="630516"/>
                            <a:pt x="41948" y="293119"/>
                            <a:pt x="0" y="1671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a:t>
              </a:r>
              <a:r>
                <a:rPr lang="vi-VN" sz="2400" dirty="0">
                  <a:solidFill>
                    <a:srgbClr val="FF0000"/>
                  </a:solidFill>
                  <a:latin typeface="Cambria" panose="02040503050406030204" pitchFamily="18" charset="0"/>
                  <a:ea typeface="Cambria" panose="02040503050406030204" pitchFamily="18" charset="0"/>
                </a:rPr>
                <a:t>ình cảm đáng thương của gia đình cò trong cơn bão</a:t>
              </a:r>
            </a:p>
          </p:txBody>
        </p:sp>
      </p:grpSp>
      <p:cxnSp>
        <p:nvCxnSpPr>
          <p:cNvPr id="11" name="Straight Connector 10">
            <a:extLst>
              <a:ext uri="{FF2B5EF4-FFF2-40B4-BE49-F238E27FC236}">
                <a16:creationId xmlns:a16="http://schemas.microsoft.com/office/drawing/2014/main" id="{48DC1FC1-45E1-F9C8-04C3-BD2A22C5B362}"/>
              </a:ext>
            </a:extLst>
          </p:cNvPr>
          <p:cNvCxnSpPr>
            <a:cxnSpLocks/>
            <a:endCxn id="12" idx="43"/>
          </p:cNvCxnSpPr>
          <p:nvPr/>
        </p:nvCxnSpPr>
        <p:spPr>
          <a:xfrm flipV="1">
            <a:off x="3829050" y="2672667"/>
            <a:ext cx="752476" cy="14802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Rounded Corners 43">
            <a:extLst>
              <a:ext uri="{FF2B5EF4-FFF2-40B4-BE49-F238E27FC236}">
                <a16:creationId xmlns:a16="http://schemas.microsoft.com/office/drawing/2014/main" id="{493E0095-0F15-2117-A065-A27CA990E129}"/>
              </a:ext>
            </a:extLst>
          </p:cNvPr>
          <p:cNvSpPr/>
          <p:nvPr/>
        </p:nvSpPr>
        <p:spPr>
          <a:xfrm>
            <a:off x="4581526" y="2186645"/>
            <a:ext cx="6743700"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43700" h="985180" fill="none" extrusionOk="0">
                        <a:moveTo>
                          <a:pt x="0" y="164199"/>
                        </a:moveTo>
                        <a:cubicBezTo>
                          <a:pt x="18744" y="56893"/>
                          <a:pt x="49777" y="14295"/>
                          <a:pt x="125381" y="0"/>
                        </a:cubicBezTo>
                        <a:cubicBezTo>
                          <a:pt x="198423" y="-14678"/>
                          <a:pt x="248925" y="9808"/>
                          <a:pt x="312530" y="0"/>
                        </a:cubicBezTo>
                        <a:cubicBezTo>
                          <a:pt x="371303" y="21109"/>
                          <a:pt x="512346" y="34792"/>
                          <a:pt x="629538" y="0"/>
                        </a:cubicBezTo>
                        <a:cubicBezTo>
                          <a:pt x="744949" y="-25549"/>
                          <a:pt x="819448" y="-13508"/>
                          <a:pt x="881617" y="0"/>
                        </a:cubicBezTo>
                        <a:cubicBezTo>
                          <a:pt x="952727" y="-2765"/>
                          <a:pt x="1080598" y="10538"/>
                          <a:pt x="1198625" y="0"/>
                        </a:cubicBezTo>
                        <a:cubicBezTo>
                          <a:pt x="1338211" y="-11353"/>
                          <a:pt x="1370385" y="14686"/>
                          <a:pt x="1450704" y="0"/>
                        </a:cubicBezTo>
                        <a:cubicBezTo>
                          <a:pt x="1505646" y="-395"/>
                          <a:pt x="1650390" y="55238"/>
                          <a:pt x="1832641" y="0"/>
                        </a:cubicBezTo>
                        <a:cubicBezTo>
                          <a:pt x="2019576" y="-36946"/>
                          <a:pt x="1970758" y="28779"/>
                          <a:pt x="2084720" y="0"/>
                        </a:cubicBezTo>
                        <a:cubicBezTo>
                          <a:pt x="2198417" y="-47536"/>
                          <a:pt x="2268592" y="4687"/>
                          <a:pt x="2401728" y="0"/>
                        </a:cubicBezTo>
                        <a:cubicBezTo>
                          <a:pt x="2512129" y="11272"/>
                          <a:pt x="2592625" y="53189"/>
                          <a:pt x="2783666" y="0"/>
                        </a:cubicBezTo>
                        <a:cubicBezTo>
                          <a:pt x="2952651" y="-61347"/>
                          <a:pt x="2989747" y="27184"/>
                          <a:pt x="3165603" y="0"/>
                        </a:cubicBezTo>
                        <a:cubicBezTo>
                          <a:pt x="3357395" y="-25360"/>
                          <a:pt x="3515010" y="65872"/>
                          <a:pt x="3677400" y="0"/>
                        </a:cubicBezTo>
                        <a:cubicBezTo>
                          <a:pt x="3861732" y="-75625"/>
                          <a:pt x="3899361" y="-7083"/>
                          <a:pt x="4124267" y="0"/>
                        </a:cubicBezTo>
                        <a:cubicBezTo>
                          <a:pt x="4347563" y="4306"/>
                          <a:pt x="4222600" y="30025"/>
                          <a:pt x="4311416" y="0"/>
                        </a:cubicBezTo>
                        <a:cubicBezTo>
                          <a:pt x="4423715" y="-18795"/>
                          <a:pt x="4596994" y="24223"/>
                          <a:pt x="4823212" y="0"/>
                        </a:cubicBezTo>
                        <a:cubicBezTo>
                          <a:pt x="5001194" y="-70082"/>
                          <a:pt x="5106954" y="45903"/>
                          <a:pt x="5335009" y="0"/>
                        </a:cubicBezTo>
                        <a:cubicBezTo>
                          <a:pt x="5547835" y="-29686"/>
                          <a:pt x="5530792" y="36214"/>
                          <a:pt x="5587087" y="0"/>
                        </a:cubicBezTo>
                        <a:cubicBezTo>
                          <a:pt x="5657573" y="-49280"/>
                          <a:pt x="5936511" y="-29994"/>
                          <a:pt x="6098883" y="0"/>
                        </a:cubicBezTo>
                        <a:cubicBezTo>
                          <a:pt x="6314939" y="2447"/>
                          <a:pt x="6405195" y="7866"/>
                          <a:pt x="6618318" y="0"/>
                        </a:cubicBezTo>
                        <a:cubicBezTo>
                          <a:pt x="6676475" y="-14262"/>
                          <a:pt x="6733446" y="74588"/>
                          <a:pt x="6743700" y="164199"/>
                        </a:cubicBezTo>
                        <a:cubicBezTo>
                          <a:pt x="6769715" y="304031"/>
                          <a:pt x="6746676" y="347699"/>
                          <a:pt x="6743700" y="479454"/>
                        </a:cubicBezTo>
                        <a:cubicBezTo>
                          <a:pt x="6741149" y="617688"/>
                          <a:pt x="6724331" y="750037"/>
                          <a:pt x="6743700" y="820980"/>
                        </a:cubicBezTo>
                        <a:cubicBezTo>
                          <a:pt x="6752832" y="890355"/>
                          <a:pt x="6681149" y="991411"/>
                          <a:pt x="6618318" y="985180"/>
                        </a:cubicBezTo>
                        <a:cubicBezTo>
                          <a:pt x="6414695" y="1058620"/>
                          <a:pt x="6303509" y="959004"/>
                          <a:pt x="6171451" y="985180"/>
                        </a:cubicBezTo>
                        <a:cubicBezTo>
                          <a:pt x="6047580" y="989939"/>
                          <a:pt x="5937662" y="979533"/>
                          <a:pt x="5854443" y="985180"/>
                        </a:cubicBezTo>
                        <a:cubicBezTo>
                          <a:pt x="5776566" y="1005637"/>
                          <a:pt x="5758948" y="973323"/>
                          <a:pt x="5667294" y="985180"/>
                        </a:cubicBezTo>
                        <a:cubicBezTo>
                          <a:pt x="5584915" y="991229"/>
                          <a:pt x="5548506" y="961101"/>
                          <a:pt x="5480145" y="985180"/>
                        </a:cubicBezTo>
                        <a:cubicBezTo>
                          <a:pt x="5403085" y="1021116"/>
                          <a:pt x="5359705" y="976979"/>
                          <a:pt x="5228066" y="985180"/>
                        </a:cubicBezTo>
                        <a:cubicBezTo>
                          <a:pt x="5113798" y="991885"/>
                          <a:pt x="5069537" y="976662"/>
                          <a:pt x="4975987" y="985180"/>
                        </a:cubicBezTo>
                        <a:cubicBezTo>
                          <a:pt x="4880622" y="1010215"/>
                          <a:pt x="4781873" y="971031"/>
                          <a:pt x="4723908" y="985180"/>
                        </a:cubicBezTo>
                        <a:cubicBezTo>
                          <a:pt x="4665787" y="995277"/>
                          <a:pt x="4478369" y="957147"/>
                          <a:pt x="4212112" y="985180"/>
                        </a:cubicBezTo>
                        <a:cubicBezTo>
                          <a:pt x="3957768" y="1033372"/>
                          <a:pt x="3931431" y="958259"/>
                          <a:pt x="3765245" y="985180"/>
                        </a:cubicBezTo>
                        <a:cubicBezTo>
                          <a:pt x="3597870" y="986741"/>
                          <a:pt x="3549754" y="967553"/>
                          <a:pt x="3448237" y="985180"/>
                        </a:cubicBezTo>
                        <a:cubicBezTo>
                          <a:pt x="3338937" y="1012831"/>
                          <a:pt x="3206801" y="980709"/>
                          <a:pt x="3131229" y="985180"/>
                        </a:cubicBezTo>
                        <a:cubicBezTo>
                          <a:pt x="3058887" y="1013252"/>
                          <a:pt x="3007748" y="985459"/>
                          <a:pt x="2944080" y="985180"/>
                        </a:cubicBezTo>
                        <a:cubicBezTo>
                          <a:pt x="2878597" y="1015905"/>
                          <a:pt x="2593664" y="988068"/>
                          <a:pt x="2497213" y="985180"/>
                        </a:cubicBezTo>
                        <a:cubicBezTo>
                          <a:pt x="2379756" y="1003241"/>
                          <a:pt x="2137738" y="917564"/>
                          <a:pt x="2050345" y="985180"/>
                        </a:cubicBezTo>
                        <a:cubicBezTo>
                          <a:pt x="2007012" y="1047570"/>
                          <a:pt x="1788171" y="954865"/>
                          <a:pt x="1603479" y="985180"/>
                        </a:cubicBezTo>
                        <a:cubicBezTo>
                          <a:pt x="1427854" y="1018981"/>
                          <a:pt x="1356476" y="998477"/>
                          <a:pt x="1156612" y="985180"/>
                        </a:cubicBezTo>
                        <a:cubicBezTo>
                          <a:pt x="942481" y="967853"/>
                          <a:pt x="829910" y="914491"/>
                          <a:pt x="709745" y="985180"/>
                        </a:cubicBezTo>
                        <a:cubicBezTo>
                          <a:pt x="600415" y="1021809"/>
                          <a:pt x="319356" y="932445"/>
                          <a:pt x="125381" y="985180"/>
                        </a:cubicBezTo>
                        <a:cubicBezTo>
                          <a:pt x="37414" y="974868"/>
                          <a:pt x="21876" y="919491"/>
                          <a:pt x="0" y="820980"/>
                        </a:cubicBezTo>
                        <a:cubicBezTo>
                          <a:pt x="-18232" y="703425"/>
                          <a:pt x="4139" y="566783"/>
                          <a:pt x="0" y="486021"/>
                        </a:cubicBezTo>
                        <a:cubicBezTo>
                          <a:pt x="-7677" y="401029"/>
                          <a:pt x="9454" y="257099"/>
                          <a:pt x="0" y="164199"/>
                        </a:cubicBezTo>
                        <a:close/>
                      </a:path>
                      <a:path w="6743700" h="985180" stroke="0" extrusionOk="0">
                        <a:moveTo>
                          <a:pt x="0" y="164199"/>
                        </a:moveTo>
                        <a:cubicBezTo>
                          <a:pt x="-18779" y="59416"/>
                          <a:pt x="61726" y="11878"/>
                          <a:pt x="125381" y="0"/>
                        </a:cubicBezTo>
                        <a:cubicBezTo>
                          <a:pt x="209259" y="-85680"/>
                          <a:pt x="431394" y="-8361"/>
                          <a:pt x="572248" y="0"/>
                        </a:cubicBezTo>
                        <a:cubicBezTo>
                          <a:pt x="726672" y="-14722"/>
                          <a:pt x="869420" y="26694"/>
                          <a:pt x="1019114" y="0"/>
                        </a:cubicBezTo>
                        <a:cubicBezTo>
                          <a:pt x="1181942" y="-14988"/>
                          <a:pt x="1255541" y="24213"/>
                          <a:pt x="1465981" y="0"/>
                        </a:cubicBezTo>
                        <a:cubicBezTo>
                          <a:pt x="1672870" y="-28430"/>
                          <a:pt x="1768387" y="5502"/>
                          <a:pt x="1977777" y="0"/>
                        </a:cubicBezTo>
                        <a:cubicBezTo>
                          <a:pt x="2180033" y="-13171"/>
                          <a:pt x="2102255" y="35329"/>
                          <a:pt x="2229856" y="0"/>
                        </a:cubicBezTo>
                        <a:cubicBezTo>
                          <a:pt x="2363262" y="-17355"/>
                          <a:pt x="2496192" y="-17243"/>
                          <a:pt x="2611794" y="0"/>
                        </a:cubicBezTo>
                        <a:cubicBezTo>
                          <a:pt x="2721505" y="-1443"/>
                          <a:pt x="2855241" y="34136"/>
                          <a:pt x="2928802" y="0"/>
                        </a:cubicBezTo>
                        <a:cubicBezTo>
                          <a:pt x="3003432" y="-31444"/>
                          <a:pt x="3091685" y="46682"/>
                          <a:pt x="3180881" y="0"/>
                        </a:cubicBezTo>
                        <a:cubicBezTo>
                          <a:pt x="3248746" y="-24131"/>
                          <a:pt x="3403804" y="59409"/>
                          <a:pt x="3627748" y="0"/>
                        </a:cubicBezTo>
                        <a:cubicBezTo>
                          <a:pt x="3840090" y="-55610"/>
                          <a:pt x="3746649" y="13112"/>
                          <a:pt x="3814897" y="0"/>
                        </a:cubicBezTo>
                        <a:cubicBezTo>
                          <a:pt x="3874967" y="-8422"/>
                          <a:pt x="3936557" y="17356"/>
                          <a:pt x="4002046" y="0"/>
                        </a:cubicBezTo>
                        <a:cubicBezTo>
                          <a:pt x="4085842" y="37458"/>
                          <a:pt x="4235311" y="51281"/>
                          <a:pt x="4448913" y="0"/>
                        </a:cubicBezTo>
                        <a:cubicBezTo>
                          <a:pt x="4648554" y="-43531"/>
                          <a:pt x="4616674" y="27315"/>
                          <a:pt x="4700992" y="0"/>
                        </a:cubicBezTo>
                        <a:cubicBezTo>
                          <a:pt x="4769249" y="-13807"/>
                          <a:pt x="4839875" y="2944"/>
                          <a:pt x="4953071" y="0"/>
                        </a:cubicBezTo>
                        <a:cubicBezTo>
                          <a:pt x="5034065" y="-28427"/>
                          <a:pt x="5239846" y="31631"/>
                          <a:pt x="5464867" y="0"/>
                        </a:cubicBezTo>
                        <a:cubicBezTo>
                          <a:pt x="5677942" y="-2078"/>
                          <a:pt x="5860149" y="14586"/>
                          <a:pt x="5976663" y="0"/>
                        </a:cubicBezTo>
                        <a:cubicBezTo>
                          <a:pt x="6078603" y="-15989"/>
                          <a:pt x="6363285" y="46205"/>
                          <a:pt x="6618318" y="0"/>
                        </a:cubicBezTo>
                        <a:cubicBezTo>
                          <a:pt x="6699660" y="-27936"/>
                          <a:pt x="6756507" y="112764"/>
                          <a:pt x="6743700" y="164199"/>
                        </a:cubicBezTo>
                        <a:cubicBezTo>
                          <a:pt x="6748292" y="243042"/>
                          <a:pt x="6718575" y="446667"/>
                          <a:pt x="6743700" y="499158"/>
                        </a:cubicBezTo>
                        <a:cubicBezTo>
                          <a:pt x="6778624" y="580697"/>
                          <a:pt x="6719735" y="750557"/>
                          <a:pt x="6743700" y="820980"/>
                        </a:cubicBezTo>
                        <a:cubicBezTo>
                          <a:pt x="6751612" y="942696"/>
                          <a:pt x="6687899" y="1005402"/>
                          <a:pt x="6618318" y="985180"/>
                        </a:cubicBezTo>
                        <a:cubicBezTo>
                          <a:pt x="6511202" y="1000260"/>
                          <a:pt x="6300188" y="956831"/>
                          <a:pt x="6171451" y="985180"/>
                        </a:cubicBezTo>
                        <a:cubicBezTo>
                          <a:pt x="6032987" y="983114"/>
                          <a:pt x="6042164" y="960754"/>
                          <a:pt x="5984302" y="985180"/>
                        </a:cubicBezTo>
                        <a:cubicBezTo>
                          <a:pt x="5918150" y="1026060"/>
                          <a:pt x="5841309" y="984457"/>
                          <a:pt x="5732223" y="985180"/>
                        </a:cubicBezTo>
                        <a:cubicBezTo>
                          <a:pt x="5625537" y="1004101"/>
                          <a:pt x="5607887" y="991019"/>
                          <a:pt x="5545074" y="985180"/>
                        </a:cubicBezTo>
                        <a:cubicBezTo>
                          <a:pt x="5485752" y="999988"/>
                          <a:pt x="5400279" y="955672"/>
                          <a:pt x="5292995" y="985180"/>
                        </a:cubicBezTo>
                        <a:cubicBezTo>
                          <a:pt x="5162621" y="1007797"/>
                          <a:pt x="5089198" y="877138"/>
                          <a:pt x="4846128" y="985180"/>
                        </a:cubicBezTo>
                        <a:cubicBezTo>
                          <a:pt x="4648752" y="1038131"/>
                          <a:pt x="4673159" y="950736"/>
                          <a:pt x="4594049" y="985180"/>
                        </a:cubicBezTo>
                        <a:cubicBezTo>
                          <a:pt x="4517614" y="1030288"/>
                          <a:pt x="4340730" y="973317"/>
                          <a:pt x="4212112" y="985180"/>
                        </a:cubicBezTo>
                        <a:cubicBezTo>
                          <a:pt x="4084789" y="999200"/>
                          <a:pt x="4006551" y="955828"/>
                          <a:pt x="3895104" y="985180"/>
                        </a:cubicBezTo>
                        <a:cubicBezTo>
                          <a:pt x="3787202" y="1015206"/>
                          <a:pt x="3773193" y="978993"/>
                          <a:pt x="3643025" y="985180"/>
                        </a:cubicBezTo>
                        <a:cubicBezTo>
                          <a:pt x="3523409" y="979963"/>
                          <a:pt x="3395054" y="964259"/>
                          <a:pt x="3131229" y="985180"/>
                        </a:cubicBezTo>
                        <a:cubicBezTo>
                          <a:pt x="2898099" y="1004623"/>
                          <a:pt x="2934583" y="963368"/>
                          <a:pt x="2879150" y="985180"/>
                        </a:cubicBezTo>
                        <a:cubicBezTo>
                          <a:pt x="2803280" y="1006739"/>
                          <a:pt x="2560667" y="962434"/>
                          <a:pt x="2432283" y="985180"/>
                        </a:cubicBezTo>
                        <a:cubicBezTo>
                          <a:pt x="2298873" y="1027399"/>
                          <a:pt x="2273539" y="980766"/>
                          <a:pt x="2180204" y="985180"/>
                        </a:cubicBezTo>
                        <a:cubicBezTo>
                          <a:pt x="2103924" y="1012981"/>
                          <a:pt x="2001619" y="945128"/>
                          <a:pt x="1928126" y="985180"/>
                        </a:cubicBezTo>
                        <a:cubicBezTo>
                          <a:pt x="1823792" y="1052222"/>
                          <a:pt x="1579016" y="887276"/>
                          <a:pt x="1416330" y="985180"/>
                        </a:cubicBezTo>
                        <a:cubicBezTo>
                          <a:pt x="1239888" y="1047363"/>
                          <a:pt x="1131565" y="954169"/>
                          <a:pt x="969463" y="985180"/>
                        </a:cubicBezTo>
                        <a:cubicBezTo>
                          <a:pt x="813049" y="1029306"/>
                          <a:pt x="849320" y="985597"/>
                          <a:pt x="782313" y="985180"/>
                        </a:cubicBezTo>
                        <a:cubicBezTo>
                          <a:pt x="725827" y="984524"/>
                          <a:pt x="610795" y="947876"/>
                          <a:pt x="465305" y="985180"/>
                        </a:cubicBezTo>
                        <a:cubicBezTo>
                          <a:pt x="321648" y="990588"/>
                          <a:pt x="274238" y="975226"/>
                          <a:pt x="125381" y="985180"/>
                        </a:cubicBezTo>
                        <a:cubicBezTo>
                          <a:pt x="43203" y="964731"/>
                          <a:pt x="3701" y="925251"/>
                          <a:pt x="0" y="820980"/>
                        </a:cubicBezTo>
                        <a:cubicBezTo>
                          <a:pt x="-16164" y="669512"/>
                          <a:pt x="7181" y="602116"/>
                          <a:pt x="0" y="505725"/>
                        </a:cubicBezTo>
                        <a:cubicBezTo>
                          <a:pt x="-12785" y="415093"/>
                          <a:pt x="3646" y="322653"/>
                          <a:pt x="0" y="164199"/>
                        </a:cubicBezTo>
                        <a:close/>
                      </a:path>
                      <a:path w="6743700" h="985180" fill="none" stroke="0" extrusionOk="0">
                        <a:moveTo>
                          <a:pt x="0" y="164199"/>
                        </a:moveTo>
                        <a:cubicBezTo>
                          <a:pt x="-1275" y="57586"/>
                          <a:pt x="60421" y="8998"/>
                          <a:pt x="125381" y="0"/>
                        </a:cubicBezTo>
                        <a:cubicBezTo>
                          <a:pt x="205378" y="-13751"/>
                          <a:pt x="264154" y="10449"/>
                          <a:pt x="312530" y="0"/>
                        </a:cubicBezTo>
                        <a:cubicBezTo>
                          <a:pt x="344167" y="10907"/>
                          <a:pt x="526196" y="50201"/>
                          <a:pt x="629538" y="0"/>
                        </a:cubicBezTo>
                        <a:cubicBezTo>
                          <a:pt x="740969" y="-30480"/>
                          <a:pt x="801720" y="2414"/>
                          <a:pt x="881617" y="0"/>
                        </a:cubicBezTo>
                        <a:cubicBezTo>
                          <a:pt x="944644" y="-9324"/>
                          <a:pt x="1050088" y="4624"/>
                          <a:pt x="1198625" y="0"/>
                        </a:cubicBezTo>
                        <a:cubicBezTo>
                          <a:pt x="1323431" y="-12215"/>
                          <a:pt x="1385756" y="-4416"/>
                          <a:pt x="1450704" y="0"/>
                        </a:cubicBezTo>
                        <a:cubicBezTo>
                          <a:pt x="1559606" y="-868"/>
                          <a:pt x="1638800" y="50387"/>
                          <a:pt x="1832641" y="0"/>
                        </a:cubicBezTo>
                        <a:cubicBezTo>
                          <a:pt x="2014145" y="-67912"/>
                          <a:pt x="1981876" y="19822"/>
                          <a:pt x="2084720" y="0"/>
                        </a:cubicBezTo>
                        <a:cubicBezTo>
                          <a:pt x="2180635" y="-18120"/>
                          <a:pt x="2287774" y="-25352"/>
                          <a:pt x="2401728" y="0"/>
                        </a:cubicBezTo>
                        <a:cubicBezTo>
                          <a:pt x="2518983" y="7561"/>
                          <a:pt x="2594617" y="57391"/>
                          <a:pt x="2783666" y="0"/>
                        </a:cubicBezTo>
                        <a:cubicBezTo>
                          <a:pt x="2975216" y="-60003"/>
                          <a:pt x="2982056" y="19807"/>
                          <a:pt x="3165603" y="0"/>
                        </a:cubicBezTo>
                        <a:cubicBezTo>
                          <a:pt x="3385375" y="-17978"/>
                          <a:pt x="3496965" y="72209"/>
                          <a:pt x="3677400" y="0"/>
                        </a:cubicBezTo>
                        <a:cubicBezTo>
                          <a:pt x="3856675" y="-58449"/>
                          <a:pt x="3919723" y="270"/>
                          <a:pt x="4124267" y="0"/>
                        </a:cubicBezTo>
                        <a:cubicBezTo>
                          <a:pt x="4343759" y="-7345"/>
                          <a:pt x="4228496" y="23171"/>
                          <a:pt x="4311416" y="0"/>
                        </a:cubicBezTo>
                        <a:cubicBezTo>
                          <a:pt x="4349412" y="-50248"/>
                          <a:pt x="4646954" y="23232"/>
                          <a:pt x="4823212" y="0"/>
                        </a:cubicBezTo>
                        <a:cubicBezTo>
                          <a:pt x="5044734" y="-72385"/>
                          <a:pt x="5108888" y="12454"/>
                          <a:pt x="5335009" y="0"/>
                        </a:cubicBezTo>
                        <a:cubicBezTo>
                          <a:pt x="5561527" y="-24587"/>
                          <a:pt x="5536732" y="21708"/>
                          <a:pt x="5587087" y="0"/>
                        </a:cubicBezTo>
                        <a:cubicBezTo>
                          <a:pt x="5616089" y="-45098"/>
                          <a:pt x="5891551" y="-2427"/>
                          <a:pt x="6098883" y="0"/>
                        </a:cubicBezTo>
                        <a:cubicBezTo>
                          <a:pt x="6295593" y="11225"/>
                          <a:pt x="6388928" y="7330"/>
                          <a:pt x="6618318" y="0"/>
                        </a:cubicBezTo>
                        <a:cubicBezTo>
                          <a:pt x="6686266" y="9644"/>
                          <a:pt x="6710966" y="75782"/>
                          <a:pt x="6743700" y="164199"/>
                        </a:cubicBezTo>
                        <a:cubicBezTo>
                          <a:pt x="6778858" y="292884"/>
                          <a:pt x="6746325" y="336984"/>
                          <a:pt x="6743700" y="479454"/>
                        </a:cubicBezTo>
                        <a:cubicBezTo>
                          <a:pt x="6736569" y="626188"/>
                          <a:pt x="6739175" y="741930"/>
                          <a:pt x="6743700" y="820980"/>
                        </a:cubicBezTo>
                        <a:cubicBezTo>
                          <a:pt x="6735771" y="905010"/>
                          <a:pt x="6671533" y="992060"/>
                          <a:pt x="6618318" y="985180"/>
                        </a:cubicBezTo>
                        <a:cubicBezTo>
                          <a:pt x="6406897" y="1020848"/>
                          <a:pt x="6303691" y="963180"/>
                          <a:pt x="6171451" y="985180"/>
                        </a:cubicBezTo>
                        <a:cubicBezTo>
                          <a:pt x="6045363" y="992429"/>
                          <a:pt x="5932622" y="970866"/>
                          <a:pt x="5854443" y="985180"/>
                        </a:cubicBezTo>
                        <a:cubicBezTo>
                          <a:pt x="5780931" y="992384"/>
                          <a:pt x="5767751" y="971081"/>
                          <a:pt x="5667294" y="985180"/>
                        </a:cubicBezTo>
                        <a:cubicBezTo>
                          <a:pt x="5573557" y="1000823"/>
                          <a:pt x="5557878" y="963642"/>
                          <a:pt x="5480145" y="985180"/>
                        </a:cubicBezTo>
                        <a:cubicBezTo>
                          <a:pt x="5403612" y="996355"/>
                          <a:pt x="5351880" y="984344"/>
                          <a:pt x="5228066" y="985180"/>
                        </a:cubicBezTo>
                        <a:cubicBezTo>
                          <a:pt x="5101728" y="1000328"/>
                          <a:pt x="5072926" y="977953"/>
                          <a:pt x="4975987" y="985180"/>
                        </a:cubicBezTo>
                        <a:cubicBezTo>
                          <a:pt x="4892691" y="995408"/>
                          <a:pt x="4793193" y="973957"/>
                          <a:pt x="4723908" y="985180"/>
                        </a:cubicBezTo>
                        <a:cubicBezTo>
                          <a:pt x="4640241" y="1010692"/>
                          <a:pt x="4464770" y="985820"/>
                          <a:pt x="4212112" y="985180"/>
                        </a:cubicBezTo>
                        <a:cubicBezTo>
                          <a:pt x="3965533" y="1025360"/>
                          <a:pt x="3931355" y="972750"/>
                          <a:pt x="3765245" y="985180"/>
                        </a:cubicBezTo>
                        <a:cubicBezTo>
                          <a:pt x="3597934" y="991511"/>
                          <a:pt x="3556694" y="952632"/>
                          <a:pt x="3448237" y="985180"/>
                        </a:cubicBezTo>
                        <a:cubicBezTo>
                          <a:pt x="3344957" y="1016308"/>
                          <a:pt x="3207032" y="983195"/>
                          <a:pt x="3131229" y="985180"/>
                        </a:cubicBezTo>
                        <a:cubicBezTo>
                          <a:pt x="3068454" y="997473"/>
                          <a:pt x="3017635" y="980788"/>
                          <a:pt x="2944080" y="985180"/>
                        </a:cubicBezTo>
                        <a:cubicBezTo>
                          <a:pt x="2882291" y="972233"/>
                          <a:pt x="2593532" y="985501"/>
                          <a:pt x="2497213" y="985180"/>
                        </a:cubicBezTo>
                        <a:cubicBezTo>
                          <a:pt x="2356927" y="993932"/>
                          <a:pt x="2133092" y="934624"/>
                          <a:pt x="2050345" y="985180"/>
                        </a:cubicBezTo>
                        <a:cubicBezTo>
                          <a:pt x="1962191" y="1041515"/>
                          <a:pt x="1740442" y="925730"/>
                          <a:pt x="1603479" y="985180"/>
                        </a:cubicBezTo>
                        <a:cubicBezTo>
                          <a:pt x="1430970" y="1012702"/>
                          <a:pt x="1344886" y="979612"/>
                          <a:pt x="1156612" y="985180"/>
                        </a:cubicBezTo>
                        <a:cubicBezTo>
                          <a:pt x="946434" y="993321"/>
                          <a:pt x="865516" y="941584"/>
                          <a:pt x="709745" y="985180"/>
                        </a:cubicBezTo>
                        <a:cubicBezTo>
                          <a:pt x="611967" y="1041358"/>
                          <a:pt x="318928" y="954083"/>
                          <a:pt x="125381" y="985180"/>
                        </a:cubicBezTo>
                        <a:cubicBezTo>
                          <a:pt x="52423" y="972563"/>
                          <a:pt x="2071" y="940704"/>
                          <a:pt x="0" y="820980"/>
                        </a:cubicBezTo>
                        <a:cubicBezTo>
                          <a:pt x="-41048" y="668512"/>
                          <a:pt x="17355" y="566500"/>
                          <a:pt x="0" y="486021"/>
                        </a:cubicBezTo>
                        <a:cubicBezTo>
                          <a:pt x="-19089" y="399191"/>
                          <a:pt x="-6516" y="237559"/>
                          <a:pt x="0" y="164199"/>
                        </a:cubicBezTo>
                        <a:close/>
                      </a:path>
                    </a:pathLst>
                  </a:custGeom>
                  <ask:type>
                    <ask:lineSketchScribble/>
                  </ask:type>
                </ask:lineSketchStyleProps>
              </a:ext>
            </a:extLst>
          </a:ln>
          <a:effectLst/>
        </p:spPr>
        <p:txBody>
          <a:bodyPr rtlCol="0" anchor="ctr"/>
          <a:lstStyle/>
          <a:p>
            <a:pPr lvl="0" algn="just">
              <a:defRPr/>
            </a:pPr>
            <a:r>
              <a:rPr lang="en-US" sz="2400" b="1" kern="0" dirty="0" err="1">
                <a:solidFill>
                  <a:srgbClr val="FF0000"/>
                </a:solidFill>
                <a:latin typeface="Cambria" panose="02040503050406030204" pitchFamily="18" charset="0"/>
                <a:ea typeface="Cambria" panose="02040503050406030204" pitchFamily="18" charset="0"/>
              </a:rPr>
              <a:t>Bão</a:t>
            </a:r>
            <a:r>
              <a:rPr lang="en-US" sz="2400" b="1" kern="0" dirty="0">
                <a:solidFill>
                  <a:srgbClr val="FF0000"/>
                </a:solidFill>
                <a:latin typeface="Cambria" panose="02040503050406030204" pitchFamily="18" charset="0"/>
                <a:ea typeface="Cambria" panose="02040503050406030204" pitchFamily="18" charset="0"/>
              </a:rPr>
              <a:t> </a:t>
            </a:r>
            <a:r>
              <a:rPr lang="vi-VN" sz="2400" b="1" kern="0" dirty="0">
                <a:solidFill>
                  <a:srgbClr val="FF0000"/>
                </a:solidFill>
                <a:latin typeface="Cambria" panose="02040503050406030204" pitchFamily="18" charset="0"/>
                <a:ea typeface="Cambria" panose="02040503050406030204" pitchFamily="18" charset="0"/>
              </a:rPr>
              <a:t>tạt rát mặt làm gia đình cò run rẩy, ướt sũng. Nhà cò trông càng gầy nhom, xơ xác.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035C7DC1-3D34-6924-407B-FA70B057EE40}"/>
              </a:ext>
            </a:extLst>
          </p:cNvPr>
          <p:cNvCxnSpPr>
            <a:cxnSpLocks/>
            <a:endCxn id="16" idx="43"/>
          </p:cNvCxnSpPr>
          <p:nvPr/>
        </p:nvCxnSpPr>
        <p:spPr>
          <a:xfrm flipV="1">
            <a:off x="4057650" y="4129992"/>
            <a:ext cx="657226" cy="1086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Rounded Corners 43">
            <a:extLst>
              <a:ext uri="{FF2B5EF4-FFF2-40B4-BE49-F238E27FC236}">
                <a16:creationId xmlns:a16="http://schemas.microsoft.com/office/drawing/2014/main" id="{71331E41-700B-0477-C0A8-2854D332A528}"/>
              </a:ext>
            </a:extLst>
          </p:cNvPr>
          <p:cNvSpPr/>
          <p:nvPr/>
        </p:nvSpPr>
        <p:spPr>
          <a:xfrm>
            <a:off x="4714876" y="3643970"/>
            <a:ext cx="6667499"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985180" fill="none" extrusionOk="0">
                        <a:moveTo>
                          <a:pt x="0" y="164199"/>
                        </a:moveTo>
                        <a:cubicBezTo>
                          <a:pt x="22223" y="44444"/>
                          <a:pt x="49690" y="13690"/>
                          <a:pt x="123964" y="0"/>
                        </a:cubicBezTo>
                        <a:cubicBezTo>
                          <a:pt x="196780" y="-15218"/>
                          <a:pt x="246113" y="9822"/>
                          <a:pt x="308998" y="0"/>
                        </a:cubicBezTo>
                        <a:cubicBezTo>
                          <a:pt x="365838" y="14898"/>
                          <a:pt x="500188" y="33898"/>
                          <a:pt x="622425" y="0"/>
                        </a:cubicBezTo>
                        <a:cubicBezTo>
                          <a:pt x="732544" y="-30271"/>
                          <a:pt x="806631" y="-2449"/>
                          <a:pt x="871655" y="0"/>
                        </a:cubicBezTo>
                        <a:cubicBezTo>
                          <a:pt x="943909" y="-450"/>
                          <a:pt x="1074877" y="9092"/>
                          <a:pt x="1185081" y="0"/>
                        </a:cubicBezTo>
                        <a:cubicBezTo>
                          <a:pt x="1321222" y="-11334"/>
                          <a:pt x="1354720" y="14721"/>
                          <a:pt x="1434311" y="0"/>
                        </a:cubicBezTo>
                        <a:cubicBezTo>
                          <a:pt x="1466269" y="12137"/>
                          <a:pt x="1625944" y="51407"/>
                          <a:pt x="1811933" y="0"/>
                        </a:cubicBezTo>
                        <a:cubicBezTo>
                          <a:pt x="1996291" y="-38210"/>
                          <a:pt x="1949129" y="28277"/>
                          <a:pt x="2061164" y="0"/>
                        </a:cubicBezTo>
                        <a:cubicBezTo>
                          <a:pt x="2173754" y="-47694"/>
                          <a:pt x="2240499" y="5067"/>
                          <a:pt x="2374590" y="0"/>
                        </a:cubicBezTo>
                        <a:cubicBezTo>
                          <a:pt x="2484528" y="8065"/>
                          <a:pt x="2548368" y="40841"/>
                          <a:pt x="2752212" y="0"/>
                        </a:cubicBezTo>
                        <a:cubicBezTo>
                          <a:pt x="2936062" y="-56018"/>
                          <a:pt x="2958354" y="27685"/>
                          <a:pt x="3129833" y="0"/>
                        </a:cubicBezTo>
                        <a:cubicBezTo>
                          <a:pt x="3351210" y="-31379"/>
                          <a:pt x="3502372" y="64611"/>
                          <a:pt x="3635846" y="0"/>
                        </a:cubicBezTo>
                        <a:cubicBezTo>
                          <a:pt x="3822565" y="-79306"/>
                          <a:pt x="3858011" y="-4007"/>
                          <a:pt x="4077664" y="0"/>
                        </a:cubicBezTo>
                        <a:cubicBezTo>
                          <a:pt x="4295706" y="1614"/>
                          <a:pt x="4173244" y="36850"/>
                          <a:pt x="4262699" y="0"/>
                        </a:cubicBezTo>
                        <a:cubicBezTo>
                          <a:pt x="4375581" y="-18885"/>
                          <a:pt x="4553484" y="36021"/>
                          <a:pt x="4768712" y="0"/>
                        </a:cubicBezTo>
                        <a:cubicBezTo>
                          <a:pt x="4946104" y="-69359"/>
                          <a:pt x="5049680" y="42997"/>
                          <a:pt x="5274725" y="0"/>
                        </a:cubicBezTo>
                        <a:cubicBezTo>
                          <a:pt x="5492551" y="-28574"/>
                          <a:pt x="5468489" y="35853"/>
                          <a:pt x="5523955" y="0"/>
                        </a:cubicBezTo>
                        <a:cubicBezTo>
                          <a:pt x="5594736" y="-50211"/>
                          <a:pt x="5870854" y="-30802"/>
                          <a:pt x="6029968" y="0"/>
                        </a:cubicBezTo>
                        <a:cubicBezTo>
                          <a:pt x="6243410" y="2214"/>
                          <a:pt x="6332682" y="7871"/>
                          <a:pt x="6543534" y="0"/>
                        </a:cubicBezTo>
                        <a:cubicBezTo>
                          <a:pt x="6606534" y="-2747"/>
                          <a:pt x="6662931" y="82778"/>
                          <a:pt x="6667499" y="164199"/>
                        </a:cubicBezTo>
                        <a:cubicBezTo>
                          <a:pt x="6693301" y="313987"/>
                          <a:pt x="6662951" y="343226"/>
                          <a:pt x="6667499" y="479454"/>
                        </a:cubicBezTo>
                        <a:cubicBezTo>
                          <a:pt x="6658854" y="617532"/>
                          <a:pt x="6644654" y="749988"/>
                          <a:pt x="6667499" y="820980"/>
                        </a:cubicBezTo>
                        <a:cubicBezTo>
                          <a:pt x="6676717" y="887667"/>
                          <a:pt x="6605345" y="998275"/>
                          <a:pt x="6543534" y="985180"/>
                        </a:cubicBezTo>
                        <a:cubicBezTo>
                          <a:pt x="6346019" y="1063317"/>
                          <a:pt x="6231592" y="958058"/>
                          <a:pt x="6101716" y="985180"/>
                        </a:cubicBezTo>
                        <a:cubicBezTo>
                          <a:pt x="5976308" y="992343"/>
                          <a:pt x="5866486" y="976569"/>
                          <a:pt x="5788290" y="985180"/>
                        </a:cubicBezTo>
                        <a:cubicBezTo>
                          <a:pt x="5712705" y="1001907"/>
                          <a:pt x="5696402" y="977604"/>
                          <a:pt x="5603256" y="985180"/>
                        </a:cubicBezTo>
                        <a:cubicBezTo>
                          <a:pt x="5517745" y="994521"/>
                          <a:pt x="5480575" y="955517"/>
                          <a:pt x="5418221" y="985180"/>
                        </a:cubicBezTo>
                        <a:cubicBezTo>
                          <a:pt x="5341889" y="1021322"/>
                          <a:pt x="5284864" y="978784"/>
                          <a:pt x="5168991" y="985180"/>
                        </a:cubicBezTo>
                        <a:cubicBezTo>
                          <a:pt x="5063441" y="996146"/>
                          <a:pt x="5009249" y="974641"/>
                          <a:pt x="4919761" y="985180"/>
                        </a:cubicBezTo>
                        <a:cubicBezTo>
                          <a:pt x="4824262" y="1012626"/>
                          <a:pt x="4736269" y="966228"/>
                          <a:pt x="4670530" y="985180"/>
                        </a:cubicBezTo>
                        <a:cubicBezTo>
                          <a:pt x="4634549" y="978260"/>
                          <a:pt x="4438850" y="967173"/>
                          <a:pt x="4164517" y="985180"/>
                        </a:cubicBezTo>
                        <a:cubicBezTo>
                          <a:pt x="3912863" y="1035266"/>
                          <a:pt x="3887952" y="965405"/>
                          <a:pt x="3722700" y="985180"/>
                        </a:cubicBezTo>
                        <a:cubicBezTo>
                          <a:pt x="3556868" y="989944"/>
                          <a:pt x="3503879" y="973283"/>
                          <a:pt x="3409273" y="985180"/>
                        </a:cubicBezTo>
                        <a:cubicBezTo>
                          <a:pt x="3294198" y="1024134"/>
                          <a:pt x="3169431" y="974503"/>
                          <a:pt x="3095847" y="985180"/>
                        </a:cubicBezTo>
                        <a:cubicBezTo>
                          <a:pt x="3023959" y="1023890"/>
                          <a:pt x="2972389" y="974246"/>
                          <a:pt x="2910813" y="985180"/>
                        </a:cubicBezTo>
                        <a:cubicBezTo>
                          <a:pt x="2844093" y="1024475"/>
                          <a:pt x="2561374" y="990745"/>
                          <a:pt x="2468995" y="985180"/>
                        </a:cubicBezTo>
                        <a:cubicBezTo>
                          <a:pt x="2344575" y="1012068"/>
                          <a:pt x="2104753" y="915500"/>
                          <a:pt x="2027177" y="985180"/>
                        </a:cubicBezTo>
                        <a:cubicBezTo>
                          <a:pt x="1950834" y="1049782"/>
                          <a:pt x="1769977" y="965610"/>
                          <a:pt x="1585360" y="985180"/>
                        </a:cubicBezTo>
                        <a:cubicBezTo>
                          <a:pt x="1418623" y="1013388"/>
                          <a:pt x="1341644" y="985461"/>
                          <a:pt x="1143543" y="985180"/>
                        </a:cubicBezTo>
                        <a:cubicBezTo>
                          <a:pt x="927910" y="962434"/>
                          <a:pt x="822299" y="918909"/>
                          <a:pt x="701725" y="985180"/>
                        </a:cubicBezTo>
                        <a:cubicBezTo>
                          <a:pt x="613225" y="1011889"/>
                          <a:pt x="321076" y="932938"/>
                          <a:pt x="123964" y="985180"/>
                        </a:cubicBezTo>
                        <a:cubicBezTo>
                          <a:pt x="30703" y="980442"/>
                          <a:pt x="11505" y="928141"/>
                          <a:pt x="0" y="820980"/>
                        </a:cubicBezTo>
                        <a:cubicBezTo>
                          <a:pt x="-18439" y="702683"/>
                          <a:pt x="-280" y="564875"/>
                          <a:pt x="0" y="486021"/>
                        </a:cubicBezTo>
                        <a:cubicBezTo>
                          <a:pt x="-6388" y="401174"/>
                          <a:pt x="915" y="264784"/>
                          <a:pt x="0" y="164199"/>
                        </a:cubicBezTo>
                        <a:close/>
                      </a:path>
                      <a:path w="6667499" h="985180" stroke="0" extrusionOk="0">
                        <a:moveTo>
                          <a:pt x="0" y="164199"/>
                        </a:moveTo>
                        <a:cubicBezTo>
                          <a:pt x="-16529" y="61998"/>
                          <a:pt x="60120" y="13295"/>
                          <a:pt x="123964" y="0"/>
                        </a:cubicBezTo>
                        <a:cubicBezTo>
                          <a:pt x="221040" y="-79243"/>
                          <a:pt x="425222" y="-4701"/>
                          <a:pt x="565782" y="0"/>
                        </a:cubicBezTo>
                        <a:cubicBezTo>
                          <a:pt x="722676" y="-976"/>
                          <a:pt x="870577" y="33175"/>
                          <a:pt x="1007599" y="0"/>
                        </a:cubicBezTo>
                        <a:cubicBezTo>
                          <a:pt x="1156789" y="-15371"/>
                          <a:pt x="1241292" y="23569"/>
                          <a:pt x="1449416" y="0"/>
                        </a:cubicBezTo>
                        <a:cubicBezTo>
                          <a:pt x="1655865" y="-21251"/>
                          <a:pt x="1734737" y="860"/>
                          <a:pt x="1955429" y="0"/>
                        </a:cubicBezTo>
                        <a:cubicBezTo>
                          <a:pt x="2155562" y="-13957"/>
                          <a:pt x="2077077" y="37774"/>
                          <a:pt x="2204660" y="0"/>
                        </a:cubicBezTo>
                        <a:cubicBezTo>
                          <a:pt x="2331705" y="-21209"/>
                          <a:pt x="2468884" y="-2517"/>
                          <a:pt x="2582282" y="0"/>
                        </a:cubicBezTo>
                        <a:cubicBezTo>
                          <a:pt x="2693410" y="-9258"/>
                          <a:pt x="2813969" y="27546"/>
                          <a:pt x="2895708" y="0"/>
                        </a:cubicBezTo>
                        <a:cubicBezTo>
                          <a:pt x="2976781" y="-21498"/>
                          <a:pt x="3068615" y="40778"/>
                          <a:pt x="3144938" y="0"/>
                        </a:cubicBezTo>
                        <a:cubicBezTo>
                          <a:pt x="3209952" y="18909"/>
                          <a:pt x="3361872" y="57546"/>
                          <a:pt x="3586756" y="0"/>
                        </a:cubicBezTo>
                        <a:cubicBezTo>
                          <a:pt x="3796528" y="-54091"/>
                          <a:pt x="3700146" y="25615"/>
                          <a:pt x="3771790" y="0"/>
                        </a:cubicBezTo>
                        <a:cubicBezTo>
                          <a:pt x="3836837" y="-10472"/>
                          <a:pt x="3882684" y="24834"/>
                          <a:pt x="3956825" y="0"/>
                        </a:cubicBezTo>
                        <a:cubicBezTo>
                          <a:pt x="4032780" y="18399"/>
                          <a:pt x="4189175" y="57413"/>
                          <a:pt x="4398643" y="0"/>
                        </a:cubicBezTo>
                        <a:cubicBezTo>
                          <a:pt x="4601419" y="-55478"/>
                          <a:pt x="4562223" y="19848"/>
                          <a:pt x="4647873" y="0"/>
                        </a:cubicBezTo>
                        <a:cubicBezTo>
                          <a:pt x="4716670" y="-16153"/>
                          <a:pt x="4793517" y="18838"/>
                          <a:pt x="4897103" y="0"/>
                        </a:cubicBezTo>
                        <a:cubicBezTo>
                          <a:pt x="4965050" y="-30966"/>
                          <a:pt x="5141196" y="31269"/>
                          <a:pt x="5403116" y="0"/>
                        </a:cubicBezTo>
                        <a:cubicBezTo>
                          <a:pt x="5613519" y="-67"/>
                          <a:pt x="5809357" y="14607"/>
                          <a:pt x="5909130" y="0"/>
                        </a:cubicBezTo>
                        <a:cubicBezTo>
                          <a:pt x="6015751" y="-15701"/>
                          <a:pt x="6290935" y="45444"/>
                          <a:pt x="6543534" y="0"/>
                        </a:cubicBezTo>
                        <a:cubicBezTo>
                          <a:pt x="6624746" y="-28784"/>
                          <a:pt x="6675162" y="97450"/>
                          <a:pt x="6667499" y="164199"/>
                        </a:cubicBezTo>
                        <a:cubicBezTo>
                          <a:pt x="6674386" y="250421"/>
                          <a:pt x="6642569" y="430013"/>
                          <a:pt x="6667499" y="499158"/>
                        </a:cubicBezTo>
                        <a:cubicBezTo>
                          <a:pt x="6701384" y="579893"/>
                          <a:pt x="6645462" y="747109"/>
                          <a:pt x="6667499" y="820980"/>
                        </a:cubicBezTo>
                        <a:cubicBezTo>
                          <a:pt x="6673495" y="941761"/>
                          <a:pt x="6606042" y="1008931"/>
                          <a:pt x="6543534" y="985180"/>
                        </a:cubicBezTo>
                        <a:cubicBezTo>
                          <a:pt x="6406992" y="1002257"/>
                          <a:pt x="6233453" y="976686"/>
                          <a:pt x="6101716" y="985180"/>
                        </a:cubicBezTo>
                        <a:cubicBezTo>
                          <a:pt x="5962184" y="981346"/>
                          <a:pt x="5974133" y="960817"/>
                          <a:pt x="5916682" y="985180"/>
                        </a:cubicBezTo>
                        <a:cubicBezTo>
                          <a:pt x="5850559" y="1026952"/>
                          <a:pt x="5773024" y="974455"/>
                          <a:pt x="5667451" y="985180"/>
                        </a:cubicBezTo>
                        <a:cubicBezTo>
                          <a:pt x="5561772" y="1003860"/>
                          <a:pt x="5542629" y="987627"/>
                          <a:pt x="5482417" y="985180"/>
                        </a:cubicBezTo>
                        <a:cubicBezTo>
                          <a:pt x="5422730" y="1011913"/>
                          <a:pt x="5333780" y="955300"/>
                          <a:pt x="5233187" y="985180"/>
                        </a:cubicBezTo>
                        <a:cubicBezTo>
                          <a:pt x="5097122" y="1006310"/>
                          <a:pt x="5016666" y="902949"/>
                          <a:pt x="4791369" y="985180"/>
                        </a:cubicBezTo>
                        <a:cubicBezTo>
                          <a:pt x="4592987" y="1040722"/>
                          <a:pt x="4616118" y="947828"/>
                          <a:pt x="4542139" y="985180"/>
                        </a:cubicBezTo>
                        <a:cubicBezTo>
                          <a:pt x="4453896" y="1014842"/>
                          <a:pt x="4307926" y="972057"/>
                          <a:pt x="4164517" y="985180"/>
                        </a:cubicBezTo>
                        <a:cubicBezTo>
                          <a:pt x="4043053" y="997622"/>
                          <a:pt x="3972885" y="955852"/>
                          <a:pt x="3851091" y="985180"/>
                        </a:cubicBezTo>
                        <a:cubicBezTo>
                          <a:pt x="3745281" y="1015149"/>
                          <a:pt x="3727895" y="976012"/>
                          <a:pt x="3601860" y="985180"/>
                        </a:cubicBezTo>
                        <a:cubicBezTo>
                          <a:pt x="3481762" y="985948"/>
                          <a:pt x="3347742" y="966224"/>
                          <a:pt x="3095847" y="985180"/>
                        </a:cubicBezTo>
                        <a:cubicBezTo>
                          <a:pt x="2867433" y="1002811"/>
                          <a:pt x="2910030" y="963431"/>
                          <a:pt x="2846617" y="985180"/>
                        </a:cubicBezTo>
                        <a:cubicBezTo>
                          <a:pt x="2747313" y="1006212"/>
                          <a:pt x="2525232" y="985797"/>
                          <a:pt x="2404799" y="985180"/>
                        </a:cubicBezTo>
                        <a:cubicBezTo>
                          <a:pt x="2273487" y="1024842"/>
                          <a:pt x="2247976" y="981000"/>
                          <a:pt x="2155569" y="985180"/>
                        </a:cubicBezTo>
                        <a:cubicBezTo>
                          <a:pt x="2076966" y="1010588"/>
                          <a:pt x="1980997" y="940783"/>
                          <a:pt x="1906339" y="985180"/>
                        </a:cubicBezTo>
                        <a:cubicBezTo>
                          <a:pt x="1831890" y="1021415"/>
                          <a:pt x="1565353" y="907319"/>
                          <a:pt x="1400326" y="985180"/>
                        </a:cubicBezTo>
                        <a:cubicBezTo>
                          <a:pt x="1186516" y="1044923"/>
                          <a:pt x="1117444" y="970730"/>
                          <a:pt x="958508" y="985180"/>
                        </a:cubicBezTo>
                        <a:cubicBezTo>
                          <a:pt x="800650" y="1030401"/>
                          <a:pt x="839917" y="985694"/>
                          <a:pt x="773473" y="985180"/>
                        </a:cubicBezTo>
                        <a:cubicBezTo>
                          <a:pt x="720982" y="961258"/>
                          <a:pt x="604018" y="943080"/>
                          <a:pt x="460047" y="985180"/>
                        </a:cubicBezTo>
                        <a:cubicBezTo>
                          <a:pt x="316955" y="1001494"/>
                          <a:pt x="276025" y="981339"/>
                          <a:pt x="123964" y="985180"/>
                        </a:cubicBezTo>
                        <a:cubicBezTo>
                          <a:pt x="45254" y="970533"/>
                          <a:pt x="4390" y="930247"/>
                          <a:pt x="0" y="820980"/>
                        </a:cubicBezTo>
                        <a:cubicBezTo>
                          <a:pt x="-10273" y="662115"/>
                          <a:pt x="-4050" y="610225"/>
                          <a:pt x="0" y="505725"/>
                        </a:cubicBezTo>
                        <a:cubicBezTo>
                          <a:pt x="-27190" y="431785"/>
                          <a:pt x="1181" y="327460"/>
                          <a:pt x="0" y="164199"/>
                        </a:cubicBezTo>
                        <a:close/>
                      </a:path>
                      <a:path w="6667499" h="985180" fill="none" stroke="0" extrusionOk="0">
                        <a:moveTo>
                          <a:pt x="0" y="164199"/>
                        </a:moveTo>
                        <a:cubicBezTo>
                          <a:pt x="7383" y="60201"/>
                          <a:pt x="60489" y="9540"/>
                          <a:pt x="123964" y="0"/>
                        </a:cubicBezTo>
                        <a:cubicBezTo>
                          <a:pt x="204977" y="-14075"/>
                          <a:pt x="270869" y="8889"/>
                          <a:pt x="308998" y="0"/>
                        </a:cubicBezTo>
                        <a:cubicBezTo>
                          <a:pt x="345773" y="4689"/>
                          <a:pt x="523209" y="65341"/>
                          <a:pt x="622425" y="0"/>
                        </a:cubicBezTo>
                        <a:cubicBezTo>
                          <a:pt x="740037" y="-22425"/>
                          <a:pt x="788233" y="1105"/>
                          <a:pt x="871655" y="0"/>
                        </a:cubicBezTo>
                        <a:cubicBezTo>
                          <a:pt x="909933" y="-24346"/>
                          <a:pt x="1036618" y="4317"/>
                          <a:pt x="1185081" y="0"/>
                        </a:cubicBezTo>
                        <a:cubicBezTo>
                          <a:pt x="1315132" y="-13962"/>
                          <a:pt x="1366812" y="4547"/>
                          <a:pt x="1434311" y="0"/>
                        </a:cubicBezTo>
                        <a:cubicBezTo>
                          <a:pt x="1528535" y="-3704"/>
                          <a:pt x="1624721" y="52684"/>
                          <a:pt x="1811933" y="0"/>
                        </a:cubicBezTo>
                        <a:cubicBezTo>
                          <a:pt x="1991257" y="-67548"/>
                          <a:pt x="1961453" y="13986"/>
                          <a:pt x="2061164" y="0"/>
                        </a:cubicBezTo>
                        <a:cubicBezTo>
                          <a:pt x="2156729" y="-18523"/>
                          <a:pt x="2262183" y="-2928"/>
                          <a:pt x="2374590" y="0"/>
                        </a:cubicBezTo>
                        <a:cubicBezTo>
                          <a:pt x="2492221" y="11670"/>
                          <a:pt x="2563556" y="66357"/>
                          <a:pt x="2752212" y="0"/>
                        </a:cubicBezTo>
                        <a:cubicBezTo>
                          <a:pt x="2946186" y="-67492"/>
                          <a:pt x="2946619" y="21890"/>
                          <a:pt x="3129833" y="0"/>
                        </a:cubicBezTo>
                        <a:cubicBezTo>
                          <a:pt x="3335736" y="-20388"/>
                          <a:pt x="3440459" y="86262"/>
                          <a:pt x="3635846" y="0"/>
                        </a:cubicBezTo>
                        <a:cubicBezTo>
                          <a:pt x="3823056" y="-45007"/>
                          <a:pt x="3877779" y="-226"/>
                          <a:pt x="4077664" y="0"/>
                        </a:cubicBezTo>
                        <a:cubicBezTo>
                          <a:pt x="4306217" y="-21760"/>
                          <a:pt x="4181968" y="25674"/>
                          <a:pt x="4262699" y="0"/>
                        </a:cubicBezTo>
                        <a:cubicBezTo>
                          <a:pt x="4330306" y="-29138"/>
                          <a:pt x="4585413" y="38603"/>
                          <a:pt x="4768712" y="0"/>
                        </a:cubicBezTo>
                        <a:cubicBezTo>
                          <a:pt x="4972595" y="-64537"/>
                          <a:pt x="5050538" y="2557"/>
                          <a:pt x="5274725" y="0"/>
                        </a:cubicBezTo>
                        <a:cubicBezTo>
                          <a:pt x="5501283" y="-18322"/>
                          <a:pt x="5474995" y="18350"/>
                          <a:pt x="5523955" y="0"/>
                        </a:cubicBezTo>
                        <a:cubicBezTo>
                          <a:pt x="5555688" y="-42998"/>
                          <a:pt x="5821105" y="-15689"/>
                          <a:pt x="6029968" y="0"/>
                        </a:cubicBezTo>
                        <a:cubicBezTo>
                          <a:pt x="6223137" y="13888"/>
                          <a:pt x="6296251" y="-1763"/>
                          <a:pt x="6543534" y="0"/>
                        </a:cubicBezTo>
                        <a:cubicBezTo>
                          <a:pt x="6610662" y="8626"/>
                          <a:pt x="6645808" y="70400"/>
                          <a:pt x="6667499" y="164199"/>
                        </a:cubicBezTo>
                        <a:cubicBezTo>
                          <a:pt x="6698672" y="295266"/>
                          <a:pt x="6666490" y="338301"/>
                          <a:pt x="6667499" y="479454"/>
                        </a:cubicBezTo>
                        <a:cubicBezTo>
                          <a:pt x="6673849" y="619079"/>
                          <a:pt x="6659882" y="746422"/>
                          <a:pt x="6667499" y="820980"/>
                        </a:cubicBezTo>
                        <a:cubicBezTo>
                          <a:pt x="6664591" y="903184"/>
                          <a:pt x="6601655" y="989737"/>
                          <a:pt x="6543534" y="985180"/>
                        </a:cubicBezTo>
                        <a:cubicBezTo>
                          <a:pt x="6332861" y="1034736"/>
                          <a:pt x="6217108" y="949100"/>
                          <a:pt x="6101716" y="985180"/>
                        </a:cubicBezTo>
                        <a:cubicBezTo>
                          <a:pt x="5974915" y="994053"/>
                          <a:pt x="5864885" y="971372"/>
                          <a:pt x="5788290" y="985180"/>
                        </a:cubicBezTo>
                        <a:cubicBezTo>
                          <a:pt x="5715854" y="991312"/>
                          <a:pt x="5698283" y="971640"/>
                          <a:pt x="5603256" y="985180"/>
                        </a:cubicBezTo>
                        <a:cubicBezTo>
                          <a:pt x="5508319" y="1003089"/>
                          <a:pt x="5496305" y="963525"/>
                          <a:pt x="5418221" y="985180"/>
                        </a:cubicBezTo>
                        <a:cubicBezTo>
                          <a:pt x="5338719" y="989303"/>
                          <a:pt x="5297829" y="988263"/>
                          <a:pt x="5168991" y="985180"/>
                        </a:cubicBezTo>
                        <a:cubicBezTo>
                          <a:pt x="5052043" y="993778"/>
                          <a:pt x="5009712" y="974711"/>
                          <a:pt x="4919761" y="985180"/>
                        </a:cubicBezTo>
                        <a:cubicBezTo>
                          <a:pt x="4846510" y="993335"/>
                          <a:pt x="4739889" y="972003"/>
                          <a:pt x="4670530" y="985180"/>
                        </a:cubicBezTo>
                        <a:cubicBezTo>
                          <a:pt x="4549665" y="1018623"/>
                          <a:pt x="4414730" y="967050"/>
                          <a:pt x="4164517" y="985180"/>
                        </a:cubicBezTo>
                        <a:cubicBezTo>
                          <a:pt x="3920275" y="1025322"/>
                          <a:pt x="3886536" y="972461"/>
                          <a:pt x="3722700" y="985180"/>
                        </a:cubicBezTo>
                        <a:cubicBezTo>
                          <a:pt x="3559426" y="983001"/>
                          <a:pt x="3515649" y="956091"/>
                          <a:pt x="3409273" y="985180"/>
                        </a:cubicBezTo>
                        <a:cubicBezTo>
                          <a:pt x="3306623" y="1014144"/>
                          <a:pt x="3169302" y="974553"/>
                          <a:pt x="3095847" y="985180"/>
                        </a:cubicBezTo>
                        <a:cubicBezTo>
                          <a:pt x="3034707" y="996577"/>
                          <a:pt x="2980263" y="977841"/>
                          <a:pt x="2910813" y="985180"/>
                        </a:cubicBezTo>
                        <a:cubicBezTo>
                          <a:pt x="2849694" y="993671"/>
                          <a:pt x="2567752" y="982834"/>
                          <a:pt x="2468995" y="985180"/>
                        </a:cubicBezTo>
                        <a:cubicBezTo>
                          <a:pt x="2343624" y="993946"/>
                          <a:pt x="2115548" y="926476"/>
                          <a:pt x="2027177" y="985180"/>
                        </a:cubicBezTo>
                        <a:cubicBezTo>
                          <a:pt x="1949225" y="1029398"/>
                          <a:pt x="1760611" y="942981"/>
                          <a:pt x="1585360" y="985180"/>
                        </a:cubicBezTo>
                        <a:cubicBezTo>
                          <a:pt x="1405937" y="1023274"/>
                          <a:pt x="1324458" y="978261"/>
                          <a:pt x="1143543" y="985180"/>
                        </a:cubicBezTo>
                        <a:cubicBezTo>
                          <a:pt x="919871" y="1002747"/>
                          <a:pt x="858003" y="941869"/>
                          <a:pt x="701725" y="985180"/>
                        </a:cubicBezTo>
                        <a:cubicBezTo>
                          <a:pt x="608674" y="1042254"/>
                          <a:pt x="315692" y="954430"/>
                          <a:pt x="123964" y="985180"/>
                        </a:cubicBezTo>
                        <a:cubicBezTo>
                          <a:pt x="54071" y="972930"/>
                          <a:pt x="7262" y="933315"/>
                          <a:pt x="0" y="820980"/>
                        </a:cubicBezTo>
                        <a:cubicBezTo>
                          <a:pt x="-31056" y="684706"/>
                          <a:pt x="20749" y="552416"/>
                          <a:pt x="0" y="486021"/>
                        </a:cubicBezTo>
                        <a:cubicBezTo>
                          <a:pt x="-21097" y="398664"/>
                          <a:pt x="-3914" y="239399"/>
                          <a:pt x="0" y="164199"/>
                        </a:cubicBezTo>
                        <a:close/>
                      </a:path>
                    </a:pathLst>
                  </a:custGeom>
                  <ask:type>
                    <ask:lineSketchScribble/>
                  </ask:type>
                </ask:lineSketchStyleProps>
              </a:ext>
            </a:extLst>
          </a:ln>
          <a:effectLst/>
        </p:spPr>
        <p:txBody>
          <a:bodyPr rtlCol="0" anchor="ctr"/>
          <a:lstStyle/>
          <a:p>
            <a:pPr lvl="0" algn="just">
              <a:defRPr/>
            </a:pPr>
            <a:r>
              <a:rPr lang="en-US" sz="2400" b="1" kern="0">
                <a:solidFill>
                  <a:srgbClr val="FF0000"/>
                </a:solidFill>
                <a:latin typeface="Cambria" panose="02040503050406030204" pitchFamily="18" charset="0"/>
                <a:ea typeface="Cambria" panose="02040503050406030204" pitchFamily="18" charset="0"/>
              </a:rPr>
              <a:t>Khi gió mạnh ào đến, mấy chú cò con bị hất lên và ngã nhào.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id="{D1BAEEA7-DE12-2F96-A023-D14C2706F197}"/>
              </a:ext>
            </a:extLst>
          </p:cNvPr>
          <p:cNvCxnSpPr>
            <a:cxnSpLocks/>
            <a:endCxn id="20" idx="43"/>
          </p:cNvCxnSpPr>
          <p:nvPr/>
        </p:nvCxnSpPr>
        <p:spPr>
          <a:xfrm>
            <a:off x="4143375" y="4467225"/>
            <a:ext cx="723901" cy="1061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Rounded Corners 43">
            <a:extLst>
              <a:ext uri="{FF2B5EF4-FFF2-40B4-BE49-F238E27FC236}">
                <a16:creationId xmlns:a16="http://schemas.microsoft.com/office/drawing/2014/main" id="{71018B73-75D8-EBEE-DBAC-C4572B11F3F0}"/>
              </a:ext>
            </a:extLst>
          </p:cNvPr>
          <p:cNvSpPr/>
          <p:nvPr/>
        </p:nvSpPr>
        <p:spPr>
          <a:xfrm>
            <a:off x="4867276" y="4958420"/>
            <a:ext cx="6667499" cy="115663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1156630" fill="none" extrusionOk="0">
                        <a:moveTo>
                          <a:pt x="0" y="192775"/>
                        </a:moveTo>
                        <a:cubicBezTo>
                          <a:pt x="20352" y="61748"/>
                          <a:pt x="42589" y="22513"/>
                          <a:pt x="123964" y="0"/>
                        </a:cubicBezTo>
                        <a:cubicBezTo>
                          <a:pt x="203007" y="-23226"/>
                          <a:pt x="251412" y="12272"/>
                          <a:pt x="308998" y="0"/>
                        </a:cubicBezTo>
                        <a:cubicBezTo>
                          <a:pt x="363622" y="2764"/>
                          <a:pt x="485083" y="38066"/>
                          <a:pt x="622425" y="0"/>
                        </a:cubicBezTo>
                        <a:cubicBezTo>
                          <a:pt x="736626" y="-31894"/>
                          <a:pt x="807135" y="-2962"/>
                          <a:pt x="871655" y="0"/>
                        </a:cubicBezTo>
                        <a:cubicBezTo>
                          <a:pt x="944105" y="-1236"/>
                          <a:pt x="1080591" y="9758"/>
                          <a:pt x="1185081" y="0"/>
                        </a:cubicBezTo>
                        <a:cubicBezTo>
                          <a:pt x="1317041" y="-13242"/>
                          <a:pt x="1353956" y="16688"/>
                          <a:pt x="1434311" y="0"/>
                        </a:cubicBezTo>
                        <a:cubicBezTo>
                          <a:pt x="1463805" y="11991"/>
                          <a:pt x="1623399" y="59934"/>
                          <a:pt x="1811933" y="0"/>
                        </a:cubicBezTo>
                        <a:cubicBezTo>
                          <a:pt x="1989383" y="-63584"/>
                          <a:pt x="1935645" y="41023"/>
                          <a:pt x="2061164" y="0"/>
                        </a:cubicBezTo>
                        <a:cubicBezTo>
                          <a:pt x="2166320" y="-32728"/>
                          <a:pt x="2259888" y="2013"/>
                          <a:pt x="2374590" y="0"/>
                        </a:cubicBezTo>
                        <a:cubicBezTo>
                          <a:pt x="2480636" y="23018"/>
                          <a:pt x="2558480" y="58807"/>
                          <a:pt x="2752212" y="0"/>
                        </a:cubicBezTo>
                        <a:cubicBezTo>
                          <a:pt x="2915373" y="-72109"/>
                          <a:pt x="2949214" y="29931"/>
                          <a:pt x="3129833" y="0"/>
                        </a:cubicBezTo>
                        <a:cubicBezTo>
                          <a:pt x="3351196" y="-35652"/>
                          <a:pt x="3510387" y="75790"/>
                          <a:pt x="3635846" y="0"/>
                        </a:cubicBezTo>
                        <a:cubicBezTo>
                          <a:pt x="3824327" y="-92351"/>
                          <a:pt x="3854505" y="-7353"/>
                          <a:pt x="4077664" y="0"/>
                        </a:cubicBezTo>
                        <a:cubicBezTo>
                          <a:pt x="4296436" y="1824"/>
                          <a:pt x="4173613" y="38286"/>
                          <a:pt x="4262699" y="0"/>
                        </a:cubicBezTo>
                        <a:cubicBezTo>
                          <a:pt x="4390109" y="-22735"/>
                          <a:pt x="4540199" y="28692"/>
                          <a:pt x="4768712" y="0"/>
                        </a:cubicBezTo>
                        <a:cubicBezTo>
                          <a:pt x="4945413" y="-80262"/>
                          <a:pt x="5046352" y="68641"/>
                          <a:pt x="5274725" y="0"/>
                        </a:cubicBezTo>
                        <a:cubicBezTo>
                          <a:pt x="5486691" y="-34286"/>
                          <a:pt x="5462810" y="49774"/>
                          <a:pt x="5523955" y="0"/>
                        </a:cubicBezTo>
                        <a:cubicBezTo>
                          <a:pt x="5611634" y="-73228"/>
                          <a:pt x="5831940" y="3615"/>
                          <a:pt x="6029968" y="0"/>
                        </a:cubicBezTo>
                        <a:cubicBezTo>
                          <a:pt x="6235122" y="-5346"/>
                          <a:pt x="6342144" y="9129"/>
                          <a:pt x="6543534" y="0"/>
                        </a:cubicBezTo>
                        <a:cubicBezTo>
                          <a:pt x="6604288" y="-6421"/>
                          <a:pt x="6658232" y="87482"/>
                          <a:pt x="6667499" y="192775"/>
                        </a:cubicBezTo>
                        <a:cubicBezTo>
                          <a:pt x="6693285" y="364048"/>
                          <a:pt x="6661145" y="401496"/>
                          <a:pt x="6667499" y="562893"/>
                        </a:cubicBezTo>
                        <a:cubicBezTo>
                          <a:pt x="6669580" y="725357"/>
                          <a:pt x="6639263" y="880466"/>
                          <a:pt x="6667499" y="963854"/>
                        </a:cubicBezTo>
                        <a:cubicBezTo>
                          <a:pt x="6676535" y="1046834"/>
                          <a:pt x="6605217" y="1173075"/>
                          <a:pt x="6543534" y="1156630"/>
                        </a:cubicBezTo>
                        <a:cubicBezTo>
                          <a:pt x="6334331" y="1230280"/>
                          <a:pt x="6223143" y="1113721"/>
                          <a:pt x="6101716" y="1156630"/>
                        </a:cubicBezTo>
                        <a:cubicBezTo>
                          <a:pt x="5966975" y="1173834"/>
                          <a:pt x="5870031" y="1148477"/>
                          <a:pt x="5788290" y="1156630"/>
                        </a:cubicBezTo>
                        <a:cubicBezTo>
                          <a:pt x="5710805" y="1180301"/>
                          <a:pt x="5696648" y="1147227"/>
                          <a:pt x="5603256" y="1156630"/>
                        </a:cubicBezTo>
                        <a:cubicBezTo>
                          <a:pt x="5519245" y="1167029"/>
                          <a:pt x="5484321" y="1127353"/>
                          <a:pt x="5418221" y="1156630"/>
                        </a:cubicBezTo>
                        <a:cubicBezTo>
                          <a:pt x="5342831" y="1193936"/>
                          <a:pt x="5295310" y="1147859"/>
                          <a:pt x="5168991" y="1156630"/>
                        </a:cubicBezTo>
                        <a:cubicBezTo>
                          <a:pt x="5059925" y="1166646"/>
                          <a:pt x="5016765" y="1149054"/>
                          <a:pt x="4919761" y="1156630"/>
                        </a:cubicBezTo>
                        <a:cubicBezTo>
                          <a:pt x="4825247" y="1183999"/>
                          <a:pt x="4729438" y="1137349"/>
                          <a:pt x="4670530" y="1156630"/>
                        </a:cubicBezTo>
                        <a:cubicBezTo>
                          <a:pt x="4616816" y="1168017"/>
                          <a:pt x="4423511" y="1117663"/>
                          <a:pt x="4164517" y="1156630"/>
                        </a:cubicBezTo>
                        <a:cubicBezTo>
                          <a:pt x="3913602" y="1205599"/>
                          <a:pt x="3887856" y="1134298"/>
                          <a:pt x="3722700" y="1156630"/>
                        </a:cubicBezTo>
                        <a:cubicBezTo>
                          <a:pt x="3557176" y="1160503"/>
                          <a:pt x="3509727" y="1135073"/>
                          <a:pt x="3409273" y="1156630"/>
                        </a:cubicBezTo>
                        <a:cubicBezTo>
                          <a:pt x="3301615" y="1187356"/>
                          <a:pt x="3169421" y="1141979"/>
                          <a:pt x="3095847" y="1156630"/>
                        </a:cubicBezTo>
                        <a:cubicBezTo>
                          <a:pt x="3024407" y="1186045"/>
                          <a:pt x="2973288" y="1150394"/>
                          <a:pt x="2910813" y="1156630"/>
                        </a:cubicBezTo>
                        <a:cubicBezTo>
                          <a:pt x="2847645" y="1182735"/>
                          <a:pt x="2556714" y="1165056"/>
                          <a:pt x="2468995" y="1156630"/>
                        </a:cubicBezTo>
                        <a:cubicBezTo>
                          <a:pt x="2338884" y="1191177"/>
                          <a:pt x="2097898" y="1073888"/>
                          <a:pt x="2027177" y="1156630"/>
                        </a:cubicBezTo>
                        <a:cubicBezTo>
                          <a:pt x="1983042" y="1230586"/>
                          <a:pt x="1768918" y="1124418"/>
                          <a:pt x="1585360" y="1156630"/>
                        </a:cubicBezTo>
                        <a:cubicBezTo>
                          <a:pt x="1419286" y="1191221"/>
                          <a:pt x="1341652" y="1156302"/>
                          <a:pt x="1143543" y="1156630"/>
                        </a:cubicBezTo>
                        <a:cubicBezTo>
                          <a:pt x="940779" y="1152806"/>
                          <a:pt x="823071" y="1083944"/>
                          <a:pt x="701725" y="1156630"/>
                        </a:cubicBezTo>
                        <a:cubicBezTo>
                          <a:pt x="600179" y="1198253"/>
                          <a:pt x="343846" y="1097145"/>
                          <a:pt x="123964" y="1156630"/>
                        </a:cubicBezTo>
                        <a:cubicBezTo>
                          <a:pt x="39285" y="1141711"/>
                          <a:pt x="13109" y="1088508"/>
                          <a:pt x="0" y="963854"/>
                        </a:cubicBezTo>
                        <a:cubicBezTo>
                          <a:pt x="-27533" y="809921"/>
                          <a:pt x="714" y="664884"/>
                          <a:pt x="0" y="570603"/>
                        </a:cubicBezTo>
                        <a:cubicBezTo>
                          <a:pt x="8530" y="472726"/>
                          <a:pt x="-750" y="310152"/>
                          <a:pt x="0" y="192775"/>
                        </a:cubicBezTo>
                        <a:close/>
                      </a:path>
                      <a:path w="6667499" h="1156630" stroke="0" extrusionOk="0">
                        <a:moveTo>
                          <a:pt x="0" y="192775"/>
                        </a:moveTo>
                        <a:cubicBezTo>
                          <a:pt x="-17047" y="73458"/>
                          <a:pt x="61233" y="12896"/>
                          <a:pt x="123964" y="0"/>
                        </a:cubicBezTo>
                        <a:cubicBezTo>
                          <a:pt x="217305" y="-92970"/>
                          <a:pt x="422690" y="5495"/>
                          <a:pt x="565782" y="0"/>
                        </a:cubicBezTo>
                        <a:cubicBezTo>
                          <a:pt x="725068" y="3165"/>
                          <a:pt x="847864" y="22061"/>
                          <a:pt x="1007599" y="0"/>
                        </a:cubicBezTo>
                        <a:cubicBezTo>
                          <a:pt x="1161041" y="-17802"/>
                          <a:pt x="1240327" y="17683"/>
                          <a:pt x="1449416" y="0"/>
                        </a:cubicBezTo>
                        <a:cubicBezTo>
                          <a:pt x="1652841" y="-33462"/>
                          <a:pt x="1729900" y="646"/>
                          <a:pt x="1955429" y="0"/>
                        </a:cubicBezTo>
                        <a:cubicBezTo>
                          <a:pt x="2155170" y="-13370"/>
                          <a:pt x="2075267" y="45531"/>
                          <a:pt x="2204660" y="0"/>
                        </a:cubicBezTo>
                        <a:cubicBezTo>
                          <a:pt x="2331165" y="-26137"/>
                          <a:pt x="2468558" y="-5481"/>
                          <a:pt x="2582282" y="0"/>
                        </a:cubicBezTo>
                        <a:cubicBezTo>
                          <a:pt x="2688751" y="1952"/>
                          <a:pt x="2813468" y="33365"/>
                          <a:pt x="2895708" y="0"/>
                        </a:cubicBezTo>
                        <a:cubicBezTo>
                          <a:pt x="2979531" y="-23913"/>
                          <a:pt x="3069839" y="46545"/>
                          <a:pt x="3144938" y="0"/>
                        </a:cubicBezTo>
                        <a:cubicBezTo>
                          <a:pt x="3210667" y="-2259"/>
                          <a:pt x="3370339" y="73617"/>
                          <a:pt x="3586756" y="0"/>
                        </a:cubicBezTo>
                        <a:cubicBezTo>
                          <a:pt x="3795993" y="-60332"/>
                          <a:pt x="3699218" y="30334"/>
                          <a:pt x="3771790" y="0"/>
                        </a:cubicBezTo>
                        <a:cubicBezTo>
                          <a:pt x="3834110" y="-11431"/>
                          <a:pt x="3882847" y="27492"/>
                          <a:pt x="3956825" y="0"/>
                        </a:cubicBezTo>
                        <a:cubicBezTo>
                          <a:pt x="4034251" y="19548"/>
                          <a:pt x="4183893" y="50406"/>
                          <a:pt x="4398643" y="0"/>
                        </a:cubicBezTo>
                        <a:cubicBezTo>
                          <a:pt x="4603451" y="-71225"/>
                          <a:pt x="4561901" y="24968"/>
                          <a:pt x="4647873" y="0"/>
                        </a:cubicBezTo>
                        <a:cubicBezTo>
                          <a:pt x="4726304" y="-37777"/>
                          <a:pt x="4794412" y="24686"/>
                          <a:pt x="4897103" y="0"/>
                        </a:cubicBezTo>
                        <a:cubicBezTo>
                          <a:pt x="4981885" y="-31538"/>
                          <a:pt x="5162777" y="36986"/>
                          <a:pt x="5403116" y="0"/>
                        </a:cubicBezTo>
                        <a:cubicBezTo>
                          <a:pt x="5616012" y="-27598"/>
                          <a:pt x="5783792" y="17107"/>
                          <a:pt x="5909130" y="0"/>
                        </a:cubicBezTo>
                        <a:cubicBezTo>
                          <a:pt x="5986515" y="-19598"/>
                          <a:pt x="6260966" y="23748"/>
                          <a:pt x="6543534" y="0"/>
                        </a:cubicBezTo>
                        <a:cubicBezTo>
                          <a:pt x="6618975" y="-24012"/>
                          <a:pt x="6678532" y="124142"/>
                          <a:pt x="6667499" y="192775"/>
                        </a:cubicBezTo>
                        <a:cubicBezTo>
                          <a:pt x="6673138" y="286822"/>
                          <a:pt x="6642588" y="508115"/>
                          <a:pt x="6667499" y="586026"/>
                        </a:cubicBezTo>
                        <a:cubicBezTo>
                          <a:pt x="6705909" y="683976"/>
                          <a:pt x="6646952" y="871329"/>
                          <a:pt x="6667499" y="963854"/>
                        </a:cubicBezTo>
                        <a:cubicBezTo>
                          <a:pt x="6667549" y="1101602"/>
                          <a:pt x="6611519" y="1179885"/>
                          <a:pt x="6543534" y="1156630"/>
                        </a:cubicBezTo>
                        <a:cubicBezTo>
                          <a:pt x="6442882" y="1174413"/>
                          <a:pt x="6233595" y="1148728"/>
                          <a:pt x="6101716" y="1156630"/>
                        </a:cubicBezTo>
                        <a:cubicBezTo>
                          <a:pt x="5967321" y="1156327"/>
                          <a:pt x="5980185" y="1129646"/>
                          <a:pt x="5916682" y="1156630"/>
                        </a:cubicBezTo>
                        <a:cubicBezTo>
                          <a:pt x="5853364" y="1198588"/>
                          <a:pt x="5774189" y="1146887"/>
                          <a:pt x="5667451" y="1156630"/>
                        </a:cubicBezTo>
                        <a:cubicBezTo>
                          <a:pt x="5563006" y="1181089"/>
                          <a:pt x="5544713" y="1162342"/>
                          <a:pt x="5482417" y="1156630"/>
                        </a:cubicBezTo>
                        <a:cubicBezTo>
                          <a:pt x="5423898" y="1170123"/>
                          <a:pt x="5348591" y="1122461"/>
                          <a:pt x="5233187" y="1156630"/>
                        </a:cubicBezTo>
                        <a:cubicBezTo>
                          <a:pt x="5110600" y="1185994"/>
                          <a:pt x="5019246" y="1057826"/>
                          <a:pt x="4791369" y="1156630"/>
                        </a:cubicBezTo>
                        <a:cubicBezTo>
                          <a:pt x="4577303" y="1235999"/>
                          <a:pt x="4623129" y="1120224"/>
                          <a:pt x="4542139" y="1156630"/>
                        </a:cubicBezTo>
                        <a:cubicBezTo>
                          <a:pt x="4452011" y="1188104"/>
                          <a:pt x="4303220" y="1141940"/>
                          <a:pt x="4164517" y="1156630"/>
                        </a:cubicBezTo>
                        <a:cubicBezTo>
                          <a:pt x="4040962" y="1171737"/>
                          <a:pt x="3971464" y="1122185"/>
                          <a:pt x="3851091" y="1156630"/>
                        </a:cubicBezTo>
                        <a:cubicBezTo>
                          <a:pt x="3738769" y="1192080"/>
                          <a:pt x="3734593" y="1152744"/>
                          <a:pt x="3601860" y="1156630"/>
                        </a:cubicBezTo>
                        <a:cubicBezTo>
                          <a:pt x="3483348" y="1154448"/>
                          <a:pt x="3326758" y="1139833"/>
                          <a:pt x="3095847" y="1156630"/>
                        </a:cubicBezTo>
                        <a:cubicBezTo>
                          <a:pt x="2872056" y="1172638"/>
                          <a:pt x="2904749" y="1131064"/>
                          <a:pt x="2846617" y="1156630"/>
                        </a:cubicBezTo>
                        <a:cubicBezTo>
                          <a:pt x="2748498" y="1181466"/>
                          <a:pt x="2527077" y="1145075"/>
                          <a:pt x="2404799" y="1156630"/>
                        </a:cubicBezTo>
                        <a:cubicBezTo>
                          <a:pt x="2271247" y="1211058"/>
                          <a:pt x="2249308" y="1153333"/>
                          <a:pt x="2155569" y="1156630"/>
                        </a:cubicBezTo>
                        <a:cubicBezTo>
                          <a:pt x="2076278" y="1184824"/>
                          <a:pt x="1975638" y="1119119"/>
                          <a:pt x="1906339" y="1156630"/>
                        </a:cubicBezTo>
                        <a:cubicBezTo>
                          <a:pt x="1813351" y="1217590"/>
                          <a:pt x="1560018" y="1042804"/>
                          <a:pt x="1400326" y="1156630"/>
                        </a:cubicBezTo>
                        <a:cubicBezTo>
                          <a:pt x="1207297" y="1228552"/>
                          <a:pt x="1118556" y="1120153"/>
                          <a:pt x="958508" y="1156630"/>
                        </a:cubicBezTo>
                        <a:cubicBezTo>
                          <a:pt x="807422" y="1207678"/>
                          <a:pt x="837909" y="1153382"/>
                          <a:pt x="773473" y="1156630"/>
                        </a:cubicBezTo>
                        <a:cubicBezTo>
                          <a:pt x="720872" y="1135096"/>
                          <a:pt x="604243" y="1102152"/>
                          <a:pt x="460047" y="1156630"/>
                        </a:cubicBezTo>
                        <a:cubicBezTo>
                          <a:pt x="317840" y="1167349"/>
                          <a:pt x="268776" y="1140374"/>
                          <a:pt x="123964" y="1156630"/>
                        </a:cubicBezTo>
                        <a:cubicBezTo>
                          <a:pt x="46594" y="1143618"/>
                          <a:pt x="3927" y="1086988"/>
                          <a:pt x="0" y="963854"/>
                        </a:cubicBezTo>
                        <a:cubicBezTo>
                          <a:pt x="-9321" y="777732"/>
                          <a:pt x="-1071" y="712633"/>
                          <a:pt x="0" y="593736"/>
                        </a:cubicBezTo>
                        <a:cubicBezTo>
                          <a:pt x="-10707" y="484258"/>
                          <a:pt x="-6015" y="397080"/>
                          <a:pt x="0" y="192775"/>
                        </a:cubicBezTo>
                        <a:close/>
                      </a:path>
                      <a:path w="6667499" h="1156630" fill="none" stroke="0" extrusionOk="0">
                        <a:moveTo>
                          <a:pt x="0" y="192775"/>
                        </a:moveTo>
                        <a:cubicBezTo>
                          <a:pt x="-861" y="68724"/>
                          <a:pt x="59107" y="9606"/>
                          <a:pt x="123964" y="0"/>
                        </a:cubicBezTo>
                        <a:cubicBezTo>
                          <a:pt x="197497" y="-14826"/>
                          <a:pt x="261364" y="12338"/>
                          <a:pt x="308998" y="0"/>
                        </a:cubicBezTo>
                        <a:cubicBezTo>
                          <a:pt x="346452" y="2039"/>
                          <a:pt x="521288" y="61739"/>
                          <a:pt x="622425" y="0"/>
                        </a:cubicBezTo>
                        <a:cubicBezTo>
                          <a:pt x="736641" y="-32464"/>
                          <a:pt x="789085" y="2386"/>
                          <a:pt x="871655" y="0"/>
                        </a:cubicBezTo>
                        <a:cubicBezTo>
                          <a:pt x="933767" y="-10434"/>
                          <a:pt x="1060658" y="11968"/>
                          <a:pt x="1185081" y="0"/>
                        </a:cubicBezTo>
                        <a:cubicBezTo>
                          <a:pt x="1322306" y="-17804"/>
                          <a:pt x="1368001" y="2894"/>
                          <a:pt x="1434311" y="0"/>
                        </a:cubicBezTo>
                        <a:cubicBezTo>
                          <a:pt x="1526581" y="-5641"/>
                          <a:pt x="1597582" y="49439"/>
                          <a:pt x="1811933" y="0"/>
                        </a:cubicBezTo>
                        <a:cubicBezTo>
                          <a:pt x="1989570" y="-74349"/>
                          <a:pt x="1966094" y="3988"/>
                          <a:pt x="2061164" y="0"/>
                        </a:cubicBezTo>
                        <a:cubicBezTo>
                          <a:pt x="2143939" y="-16043"/>
                          <a:pt x="2262071" y="-12256"/>
                          <a:pt x="2374590" y="0"/>
                        </a:cubicBezTo>
                        <a:cubicBezTo>
                          <a:pt x="2487930" y="816"/>
                          <a:pt x="2564450" y="71349"/>
                          <a:pt x="2752212" y="0"/>
                        </a:cubicBezTo>
                        <a:cubicBezTo>
                          <a:pt x="2942114" y="-70403"/>
                          <a:pt x="2961067" y="9323"/>
                          <a:pt x="3129833" y="0"/>
                        </a:cubicBezTo>
                        <a:cubicBezTo>
                          <a:pt x="3359078" y="-19876"/>
                          <a:pt x="3422545" y="112700"/>
                          <a:pt x="3635846" y="0"/>
                        </a:cubicBezTo>
                        <a:cubicBezTo>
                          <a:pt x="3821119" y="-59192"/>
                          <a:pt x="3876647" y="514"/>
                          <a:pt x="4077664" y="0"/>
                        </a:cubicBezTo>
                        <a:cubicBezTo>
                          <a:pt x="4298889" y="-13061"/>
                          <a:pt x="4186800" y="38600"/>
                          <a:pt x="4262699" y="0"/>
                        </a:cubicBezTo>
                        <a:cubicBezTo>
                          <a:pt x="4304940" y="-49649"/>
                          <a:pt x="4576709" y="63605"/>
                          <a:pt x="4768712" y="0"/>
                        </a:cubicBezTo>
                        <a:cubicBezTo>
                          <a:pt x="4995203" y="-86669"/>
                          <a:pt x="5050578" y="8057"/>
                          <a:pt x="5274725" y="0"/>
                        </a:cubicBezTo>
                        <a:cubicBezTo>
                          <a:pt x="5503527" y="-17728"/>
                          <a:pt x="5474001" y="27776"/>
                          <a:pt x="5523955" y="0"/>
                        </a:cubicBezTo>
                        <a:cubicBezTo>
                          <a:pt x="5548332" y="-52920"/>
                          <a:pt x="5813044" y="-42400"/>
                          <a:pt x="6029968" y="0"/>
                        </a:cubicBezTo>
                        <a:cubicBezTo>
                          <a:pt x="6229457" y="-932"/>
                          <a:pt x="6302993" y="2643"/>
                          <a:pt x="6543534" y="0"/>
                        </a:cubicBezTo>
                        <a:cubicBezTo>
                          <a:pt x="6610606" y="8509"/>
                          <a:pt x="6630510" y="89657"/>
                          <a:pt x="6667499" y="192775"/>
                        </a:cubicBezTo>
                        <a:cubicBezTo>
                          <a:pt x="6703084" y="344421"/>
                          <a:pt x="6664734" y="398253"/>
                          <a:pt x="6667499" y="562893"/>
                        </a:cubicBezTo>
                        <a:cubicBezTo>
                          <a:pt x="6658139" y="734851"/>
                          <a:pt x="6658569" y="878811"/>
                          <a:pt x="6667499" y="963854"/>
                        </a:cubicBezTo>
                        <a:cubicBezTo>
                          <a:pt x="6661500" y="1060763"/>
                          <a:pt x="6590200" y="1166420"/>
                          <a:pt x="6543534" y="1156630"/>
                        </a:cubicBezTo>
                        <a:cubicBezTo>
                          <a:pt x="6332407" y="1220362"/>
                          <a:pt x="6218734" y="1119236"/>
                          <a:pt x="6101716" y="1156630"/>
                        </a:cubicBezTo>
                        <a:cubicBezTo>
                          <a:pt x="5974642" y="1168510"/>
                          <a:pt x="5871552" y="1136219"/>
                          <a:pt x="5788290" y="1156630"/>
                        </a:cubicBezTo>
                        <a:cubicBezTo>
                          <a:pt x="5715834" y="1164907"/>
                          <a:pt x="5696492" y="1141073"/>
                          <a:pt x="5603256" y="1156630"/>
                        </a:cubicBezTo>
                        <a:cubicBezTo>
                          <a:pt x="5505668" y="1179479"/>
                          <a:pt x="5495773" y="1131393"/>
                          <a:pt x="5418221" y="1156630"/>
                        </a:cubicBezTo>
                        <a:cubicBezTo>
                          <a:pt x="5343217" y="1172789"/>
                          <a:pt x="5293597" y="1156021"/>
                          <a:pt x="5168991" y="1156630"/>
                        </a:cubicBezTo>
                        <a:cubicBezTo>
                          <a:pt x="5046803" y="1170542"/>
                          <a:pt x="5013666" y="1146297"/>
                          <a:pt x="4919761" y="1156630"/>
                        </a:cubicBezTo>
                        <a:cubicBezTo>
                          <a:pt x="4852269" y="1165471"/>
                          <a:pt x="4738117" y="1143071"/>
                          <a:pt x="4670530" y="1156630"/>
                        </a:cubicBezTo>
                        <a:cubicBezTo>
                          <a:pt x="4586127" y="1186605"/>
                          <a:pt x="4415013" y="1118916"/>
                          <a:pt x="4164517" y="1156630"/>
                        </a:cubicBezTo>
                        <a:cubicBezTo>
                          <a:pt x="3922477" y="1203837"/>
                          <a:pt x="3882984" y="1139289"/>
                          <a:pt x="3722700" y="1156630"/>
                        </a:cubicBezTo>
                        <a:cubicBezTo>
                          <a:pt x="3556973" y="1166083"/>
                          <a:pt x="3514100" y="1129785"/>
                          <a:pt x="3409273" y="1156630"/>
                        </a:cubicBezTo>
                        <a:cubicBezTo>
                          <a:pt x="3309015" y="1198548"/>
                          <a:pt x="3168956" y="1140132"/>
                          <a:pt x="3095847" y="1156630"/>
                        </a:cubicBezTo>
                        <a:cubicBezTo>
                          <a:pt x="3037268" y="1169152"/>
                          <a:pt x="2976292" y="1143324"/>
                          <a:pt x="2910813" y="1156630"/>
                        </a:cubicBezTo>
                        <a:cubicBezTo>
                          <a:pt x="2849700" y="1163320"/>
                          <a:pt x="2572477" y="1149319"/>
                          <a:pt x="2468995" y="1156630"/>
                        </a:cubicBezTo>
                        <a:cubicBezTo>
                          <a:pt x="2325656" y="1166907"/>
                          <a:pt x="2110626" y="1092467"/>
                          <a:pt x="2027177" y="1156630"/>
                        </a:cubicBezTo>
                        <a:cubicBezTo>
                          <a:pt x="1945340" y="1217451"/>
                          <a:pt x="1735013" y="1096562"/>
                          <a:pt x="1585360" y="1156630"/>
                        </a:cubicBezTo>
                        <a:cubicBezTo>
                          <a:pt x="1418311" y="1187084"/>
                          <a:pt x="1329298" y="1150588"/>
                          <a:pt x="1143543" y="1156630"/>
                        </a:cubicBezTo>
                        <a:cubicBezTo>
                          <a:pt x="918678" y="1175317"/>
                          <a:pt x="836631" y="1102017"/>
                          <a:pt x="701725" y="1156630"/>
                        </a:cubicBezTo>
                        <a:cubicBezTo>
                          <a:pt x="583403" y="1214982"/>
                          <a:pt x="330352" y="1140658"/>
                          <a:pt x="123964" y="1156630"/>
                        </a:cubicBezTo>
                        <a:cubicBezTo>
                          <a:pt x="51274" y="1141388"/>
                          <a:pt x="660" y="1104226"/>
                          <a:pt x="0" y="963854"/>
                        </a:cubicBezTo>
                        <a:cubicBezTo>
                          <a:pt x="-39786" y="789825"/>
                          <a:pt x="17710" y="663953"/>
                          <a:pt x="0" y="570603"/>
                        </a:cubicBezTo>
                        <a:cubicBezTo>
                          <a:pt x="-39321" y="463877"/>
                          <a:pt x="-7115" y="281115"/>
                          <a:pt x="0" y="192775"/>
                        </a:cubicBezTo>
                        <a:close/>
                      </a:path>
                    </a:pathLst>
                  </a:custGeom>
                  <ask:type>
                    <ask:lineSketchScribble/>
                  </ask:type>
                </ask:lineSketchStyleProps>
              </a:ext>
            </a:extLst>
          </a:ln>
          <a:effectLst/>
        </p:spPr>
        <p:txBody>
          <a:bodyPr rtlCol="0" anchor="ctr"/>
          <a:lstStyle/>
          <a:p>
            <a:pPr lvl="0" algn="just">
              <a:defRPr/>
            </a:pPr>
            <a:r>
              <a:rPr lang="vi-VN" sz="2400" b="1" kern="0" dirty="0">
                <a:solidFill>
                  <a:srgbClr val="FF0000"/>
                </a:solidFill>
                <a:latin typeface="Cambria" panose="02040503050406030204" pitchFamily="18" charset="0"/>
                <a:ea typeface="Cambria" panose="02040503050406030204" pitchFamily="18" charset="0"/>
              </a:rPr>
              <a:t>Vợ chồng cò muốn lao cứu con, nhưng cánh đã ướt nên b</a:t>
            </a:r>
            <a:r>
              <a:rPr lang="en-US" sz="2400" b="1" kern="0" dirty="0">
                <a:solidFill>
                  <a:srgbClr val="FF0000"/>
                </a:solidFill>
                <a:latin typeface="Cambria" panose="02040503050406030204" pitchFamily="18" charset="0"/>
                <a:ea typeface="Cambria" panose="02040503050406030204" pitchFamily="18" charset="0"/>
              </a:rPr>
              <a:t>ấ</a:t>
            </a:r>
            <a:r>
              <a:rPr lang="vi-VN" sz="2400" b="1" kern="0" dirty="0">
                <a:solidFill>
                  <a:srgbClr val="FF0000"/>
                </a:solidFill>
                <a:latin typeface="Cambria" panose="02040503050406030204" pitchFamily="18" charset="0"/>
                <a:ea typeface="Cambria" panose="02040503050406030204" pitchFamily="18" charset="0"/>
              </a:rPr>
              <a:t>t lực. Chúng đành phải bám lấy  cành tre và kêu quác quác buồn thảm.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2714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807913"/>
              <a:chOff x="1359877" y="992449"/>
              <a:chExt cx="7595844" cy="807913"/>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Bua Kham nghĩ gì và làm gì khi nhìn thấy lũ cò con bị rơi xuống đất?</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13060B3-F766-42B6-360D-A2A4DE9FA3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322397" y="2943225"/>
            <a:ext cx="2820852" cy="3363919"/>
          </a:xfrm>
          <a:prstGeom prst="rect">
            <a:avLst/>
          </a:prstGeom>
          <a:effectLst>
            <a:outerShdw blurRad="76200" dir="13500000" sy="23000" kx="1200000" algn="br" rotWithShape="0">
              <a:prstClr val="black">
                <a:alpha val="20000"/>
              </a:prstClr>
            </a:outerShdw>
          </a:effectLst>
        </p:spPr>
      </p:pic>
      <p:cxnSp>
        <p:nvCxnSpPr>
          <p:cNvPr id="6" name="Straight Connector 5">
            <a:extLst>
              <a:ext uri="{FF2B5EF4-FFF2-40B4-BE49-F238E27FC236}">
                <a16:creationId xmlns:a16="http://schemas.microsoft.com/office/drawing/2014/main" id="{4271587B-7628-E7C5-0C07-353D6FF12B6A}"/>
              </a:ext>
            </a:extLst>
          </p:cNvPr>
          <p:cNvCxnSpPr>
            <a:cxnSpLocks/>
          </p:cNvCxnSpPr>
          <p:nvPr/>
        </p:nvCxnSpPr>
        <p:spPr>
          <a:xfrm flipV="1">
            <a:off x="2819400" y="2924175"/>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Rounded Corners 43">
            <a:extLst>
              <a:ext uri="{FF2B5EF4-FFF2-40B4-BE49-F238E27FC236}">
                <a16:creationId xmlns:a16="http://schemas.microsoft.com/office/drawing/2014/main" id="{DCF9608C-D9A8-67C5-096B-7AC917125760}"/>
              </a:ext>
            </a:extLst>
          </p:cNvPr>
          <p:cNvSpPr/>
          <p:nvPr/>
        </p:nvSpPr>
        <p:spPr>
          <a:xfrm>
            <a:off x="4219575" y="2057399"/>
            <a:ext cx="7400925" cy="1819276"/>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1819276" fill="none" extrusionOk="0">
                        <a:moveTo>
                          <a:pt x="0" y="303218"/>
                        </a:moveTo>
                        <a:cubicBezTo>
                          <a:pt x="21506" y="106442"/>
                          <a:pt x="47289" y="28461"/>
                          <a:pt x="137600" y="0"/>
                        </a:cubicBezTo>
                        <a:cubicBezTo>
                          <a:pt x="217148" y="-24520"/>
                          <a:pt x="278317" y="19526"/>
                          <a:pt x="342988" y="0"/>
                        </a:cubicBezTo>
                        <a:cubicBezTo>
                          <a:pt x="401534" y="-12526"/>
                          <a:pt x="549422" y="63607"/>
                          <a:pt x="690891" y="0"/>
                        </a:cubicBezTo>
                        <a:cubicBezTo>
                          <a:pt x="814256" y="-59105"/>
                          <a:pt x="896907" y="-3102"/>
                          <a:pt x="967537" y="0"/>
                        </a:cubicBezTo>
                        <a:cubicBezTo>
                          <a:pt x="1050042" y="-2051"/>
                          <a:pt x="1190163" y="18991"/>
                          <a:pt x="1315440" y="0"/>
                        </a:cubicBezTo>
                        <a:cubicBezTo>
                          <a:pt x="1466580" y="-20819"/>
                          <a:pt x="1495773" y="27318"/>
                          <a:pt x="1592086" y="0"/>
                        </a:cubicBezTo>
                        <a:cubicBezTo>
                          <a:pt x="1642088" y="-1238"/>
                          <a:pt x="1794318" y="93346"/>
                          <a:pt x="2011246" y="0"/>
                        </a:cubicBezTo>
                        <a:cubicBezTo>
                          <a:pt x="2219864" y="-76965"/>
                          <a:pt x="2167283" y="45004"/>
                          <a:pt x="2287892" y="0"/>
                        </a:cubicBezTo>
                        <a:cubicBezTo>
                          <a:pt x="2406914" y="-54012"/>
                          <a:pt x="2481203" y="7615"/>
                          <a:pt x="2635795" y="0"/>
                        </a:cubicBezTo>
                        <a:cubicBezTo>
                          <a:pt x="2753900" y="23265"/>
                          <a:pt x="2818572" y="77623"/>
                          <a:pt x="3054955" y="0"/>
                        </a:cubicBezTo>
                        <a:cubicBezTo>
                          <a:pt x="3242089" y="-108147"/>
                          <a:pt x="3294305" y="51167"/>
                          <a:pt x="3474115" y="0"/>
                        </a:cubicBezTo>
                        <a:cubicBezTo>
                          <a:pt x="3729103" y="-54686"/>
                          <a:pt x="3858970" y="121964"/>
                          <a:pt x="4035790" y="0"/>
                        </a:cubicBezTo>
                        <a:cubicBezTo>
                          <a:pt x="4246410" y="-139781"/>
                          <a:pt x="4285827" y="1369"/>
                          <a:pt x="4526208" y="0"/>
                        </a:cubicBezTo>
                        <a:cubicBezTo>
                          <a:pt x="4783492" y="14324"/>
                          <a:pt x="4634499" y="44288"/>
                          <a:pt x="4731596" y="0"/>
                        </a:cubicBezTo>
                        <a:cubicBezTo>
                          <a:pt x="4865109" y="-34146"/>
                          <a:pt x="5031372" y="53818"/>
                          <a:pt x="5293271" y="0"/>
                        </a:cubicBezTo>
                        <a:cubicBezTo>
                          <a:pt x="5501980" y="-116725"/>
                          <a:pt x="5606656" y="58820"/>
                          <a:pt x="5854946" y="0"/>
                        </a:cubicBezTo>
                        <a:cubicBezTo>
                          <a:pt x="6081446" y="-54497"/>
                          <a:pt x="6072038" y="59055"/>
                          <a:pt x="6131592" y="0"/>
                        </a:cubicBezTo>
                        <a:cubicBezTo>
                          <a:pt x="6203502" y="-71071"/>
                          <a:pt x="6502019" y="-17001"/>
                          <a:pt x="6693266" y="0"/>
                        </a:cubicBezTo>
                        <a:cubicBezTo>
                          <a:pt x="6939809" y="5296"/>
                          <a:pt x="7019119" y="14868"/>
                          <a:pt x="7263324" y="0"/>
                        </a:cubicBezTo>
                        <a:cubicBezTo>
                          <a:pt x="7323475" y="-19164"/>
                          <a:pt x="7387760" y="129316"/>
                          <a:pt x="7400925" y="303218"/>
                        </a:cubicBezTo>
                        <a:cubicBezTo>
                          <a:pt x="7429547" y="566463"/>
                          <a:pt x="7405975" y="638053"/>
                          <a:pt x="7400925" y="885380"/>
                        </a:cubicBezTo>
                        <a:cubicBezTo>
                          <a:pt x="7372374" y="1140195"/>
                          <a:pt x="7362493" y="1384911"/>
                          <a:pt x="7400925" y="1516057"/>
                        </a:cubicBezTo>
                        <a:cubicBezTo>
                          <a:pt x="7411318" y="1645254"/>
                          <a:pt x="7331591" y="1843528"/>
                          <a:pt x="7263324" y="1819276"/>
                        </a:cubicBezTo>
                        <a:cubicBezTo>
                          <a:pt x="7047826" y="1954829"/>
                          <a:pt x="6901313" y="1753076"/>
                          <a:pt x="6772906" y="1819276"/>
                        </a:cubicBezTo>
                        <a:cubicBezTo>
                          <a:pt x="6629214" y="1842606"/>
                          <a:pt x="6522069" y="1808294"/>
                          <a:pt x="6425003" y="1819276"/>
                        </a:cubicBezTo>
                        <a:cubicBezTo>
                          <a:pt x="6340145" y="1849015"/>
                          <a:pt x="6322577" y="1800632"/>
                          <a:pt x="6219615" y="1819276"/>
                        </a:cubicBezTo>
                        <a:cubicBezTo>
                          <a:pt x="6133698" y="1832028"/>
                          <a:pt x="6087575" y="1775400"/>
                          <a:pt x="6014226" y="1819276"/>
                        </a:cubicBezTo>
                        <a:cubicBezTo>
                          <a:pt x="5930733" y="1871542"/>
                          <a:pt x="5871776" y="1806949"/>
                          <a:pt x="5737581" y="1819276"/>
                        </a:cubicBezTo>
                        <a:cubicBezTo>
                          <a:pt x="5612656" y="1831519"/>
                          <a:pt x="5564981" y="1802198"/>
                          <a:pt x="5460935" y="1819276"/>
                        </a:cubicBezTo>
                        <a:cubicBezTo>
                          <a:pt x="5356892" y="1854086"/>
                          <a:pt x="5264734" y="1776583"/>
                          <a:pt x="5184289" y="1819276"/>
                        </a:cubicBezTo>
                        <a:cubicBezTo>
                          <a:pt x="5130936" y="1839811"/>
                          <a:pt x="4913777" y="1757836"/>
                          <a:pt x="4622614" y="1819276"/>
                        </a:cubicBezTo>
                        <a:cubicBezTo>
                          <a:pt x="4343920" y="1897132"/>
                          <a:pt x="4313957" y="1777175"/>
                          <a:pt x="4132197" y="1819276"/>
                        </a:cubicBezTo>
                        <a:cubicBezTo>
                          <a:pt x="3949614" y="1819126"/>
                          <a:pt x="3885441" y="1793867"/>
                          <a:pt x="3784294" y="1819276"/>
                        </a:cubicBezTo>
                        <a:cubicBezTo>
                          <a:pt x="3661218" y="1871041"/>
                          <a:pt x="3519835" y="1800155"/>
                          <a:pt x="3436391" y="1819276"/>
                        </a:cubicBezTo>
                        <a:cubicBezTo>
                          <a:pt x="3356988" y="1867281"/>
                          <a:pt x="3299346" y="1796384"/>
                          <a:pt x="3231003" y="1819276"/>
                        </a:cubicBezTo>
                        <a:cubicBezTo>
                          <a:pt x="3161481" y="1853523"/>
                          <a:pt x="2843661" y="1818479"/>
                          <a:pt x="2740585" y="1819276"/>
                        </a:cubicBezTo>
                        <a:cubicBezTo>
                          <a:pt x="2617645" y="1839255"/>
                          <a:pt x="2333471" y="1692827"/>
                          <a:pt x="2250167" y="1819276"/>
                        </a:cubicBezTo>
                        <a:cubicBezTo>
                          <a:pt x="2197807" y="1937325"/>
                          <a:pt x="1966360" y="1777342"/>
                          <a:pt x="1759750" y="1819276"/>
                        </a:cubicBezTo>
                        <a:cubicBezTo>
                          <a:pt x="1573850" y="1880577"/>
                          <a:pt x="1488346" y="1840611"/>
                          <a:pt x="1269332" y="1819276"/>
                        </a:cubicBezTo>
                        <a:cubicBezTo>
                          <a:pt x="1041124" y="1811780"/>
                          <a:pt x="910823" y="1706351"/>
                          <a:pt x="778915" y="1819276"/>
                        </a:cubicBezTo>
                        <a:cubicBezTo>
                          <a:pt x="648905" y="1900035"/>
                          <a:pt x="396886" y="1725295"/>
                          <a:pt x="137600" y="1819276"/>
                        </a:cubicBezTo>
                        <a:cubicBezTo>
                          <a:pt x="27578" y="1809211"/>
                          <a:pt x="30460" y="1699855"/>
                          <a:pt x="0" y="1516057"/>
                        </a:cubicBezTo>
                        <a:cubicBezTo>
                          <a:pt x="-24301" y="1281609"/>
                          <a:pt x="12108" y="1054030"/>
                          <a:pt x="0" y="897509"/>
                        </a:cubicBezTo>
                        <a:cubicBezTo>
                          <a:pt x="6621" y="741715"/>
                          <a:pt x="-14605" y="493820"/>
                          <a:pt x="0" y="303218"/>
                        </a:cubicBezTo>
                        <a:close/>
                      </a:path>
                      <a:path w="7400925" h="1819276" stroke="0" extrusionOk="0">
                        <a:moveTo>
                          <a:pt x="0" y="303218"/>
                        </a:moveTo>
                        <a:cubicBezTo>
                          <a:pt x="-12909" y="126566"/>
                          <a:pt x="67279" y="19764"/>
                          <a:pt x="137600" y="0"/>
                        </a:cubicBezTo>
                        <a:cubicBezTo>
                          <a:pt x="264302" y="-130702"/>
                          <a:pt x="479017" y="-7531"/>
                          <a:pt x="628018" y="0"/>
                        </a:cubicBezTo>
                        <a:cubicBezTo>
                          <a:pt x="797907" y="-30746"/>
                          <a:pt x="950245" y="38008"/>
                          <a:pt x="1118435" y="0"/>
                        </a:cubicBezTo>
                        <a:cubicBezTo>
                          <a:pt x="1299900" y="-27423"/>
                          <a:pt x="1376862" y="23987"/>
                          <a:pt x="1608853" y="0"/>
                        </a:cubicBezTo>
                        <a:cubicBezTo>
                          <a:pt x="1839467" y="-23208"/>
                          <a:pt x="1945730" y="13941"/>
                          <a:pt x="2170527" y="0"/>
                        </a:cubicBezTo>
                        <a:cubicBezTo>
                          <a:pt x="2393660" y="-26670"/>
                          <a:pt x="2306024" y="60178"/>
                          <a:pt x="2447173" y="0"/>
                        </a:cubicBezTo>
                        <a:cubicBezTo>
                          <a:pt x="2594553" y="-37706"/>
                          <a:pt x="2740067" y="465"/>
                          <a:pt x="2866333" y="0"/>
                        </a:cubicBezTo>
                        <a:cubicBezTo>
                          <a:pt x="2985029" y="-6395"/>
                          <a:pt x="3111731" y="48127"/>
                          <a:pt x="3214236" y="0"/>
                        </a:cubicBezTo>
                        <a:cubicBezTo>
                          <a:pt x="3309076" y="-43398"/>
                          <a:pt x="3388764" y="80690"/>
                          <a:pt x="3490882" y="0"/>
                        </a:cubicBezTo>
                        <a:cubicBezTo>
                          <a:pt x="3562559" y="4172"/>
                          <a:pt x="3728000" y="109933"/>
                          <a:pt x="3981300" y="0"/>
                        </a:cubicBezTo>
                        <a:cubicBezTo>
                          <a:pt x="4215042" y="-116724"/>
                          <a:pt x="4111572" y="23362"/>
                          <a:pt x="4186688" y="0"/>
                        </a:cubicBezTo>
                        <a:cubicBezTo>
                          <a:pt x="4256453" y="-18932"/>
                          <a:pt x="4308143" y="40675"/>
                          <a:pt x="4392076" y="0"/>
                        </a:cubicBezTo>
                        <a:cubicBezTo>
                          <a:pt x="4469361" y="-10187"/>
                          <a:pt x="4643700" y="89896"/>
                          <a:pt x="4882494" y="0"/>
                        </a:cubicBezTo>
                        <a:cubicBezTo>
                          <a:pt x="5109748" y="-114290"/>
                          <a:pt x="5065745" y="53770"/>
                          <a:pt x="5159140" y="0"/>
                        </a:cubicBezTo>
                        <a:cubicBezTo>
                          <a:pt x="5231334" y="-37437"/>
                          <a:pt x="5308893" y="16154"/>
                          <a:pt x="5435785" y="0"/>
                        </a:cubicBezTo>
                        <a:cubicBezTo>
                          <a:pt x="5499950" y="-54408"/>
                          <a:pt x="5710013" y="58098"/>
                          <a:pt x="5997460" y="0"/>
                        </a:cubicBezTo>
                        <a:cubicBezTo>
                          <a:pt x="6230352" y="-17655"/>
                          <a:pt x="6450070" y="26946"/>
                          <a:pt x="6559135" y="0"/>
                        </a:cubicBezTo>
                        <a:cubicBezTo>
                          <a:pt x="6683874" y="-27860"/>
                          <a:pt x="6975001" y="51549"/>
                          <a:pt x="7263324" y="0"/>
                        </a:cubicBezTo>
                        <a:cubicBezTo>
                          <a:pt x="7364779" y="-57048"/>
                          <a:pt x="7410612" y="181609"/>
                          <a:pt x="7400925" y="303218"/>
                        </a:cubicBezTo>
                        <a:cubicBezTo>
                          <a:pt x="7413465" y="464592"/>
                          <a:pt x="7373383" y="816968"/>
                          <a:pt x="7400925" y="921766"/>
                        </a:cubicBezTo>
                        <a:cubicBezTo>
                          <a:pt x="7447451" y="1073333"/>
                          <a:pt x="7382881" y="1354889"/>
                          <a:pt x="7400925" y="1516057"/>
                        </a:cubicBezTo>
                        <a:cubicBezTo>
                          <a:pt x="7409408" y="1734326"/>
                          <a:pt x="7339023" y="1853165"/>
                          <a:pt x="7263324" y="1819276"/>
                        </a:cubicBezTo>
                        <a:cubicBezTo>
                          <a:pt x="7138845" y="1849259"/>
                          <a:pt x="6912015" y="1778489"/>
                          <a:pt x="6772906" y="1819276"/>
                        </a:cubicBezTo>
                        <a:cubicBezTo>
                          <a:pt x="6619224" y="1815974"/>
                          <a:pt x="6640263" y="1776339"/>
                          <a:pt x="6567518" y="1819276"/>
                        </a:cubicBezTo>
                        <a:cubicBezTo>
                          <a:pt x="6498007" y="1878335"/>
                          <a:pt x="6408993" y="1794451"/>
                          <a:pt x="6290872" y="1819276"/>
                        </a:cubicBezTo>
                        <a:cubicBezTo>
                          <a:pt x="6170370" y="1852316"/>
                          <a:pt x="6151533" y="1819034"/>
                          <a:pt x="6085484" y="1819276"/>
                        </a:cubicBezTo>
                        <a:cubicBezTo>
                          <a:pt x="6019047" y="1852679"/>
                          <a:pt x="5944534" y="1765389"/>
                          <a:pt x="5808838" y="1819276"/>
                        </a:cubicBezTo>
                        <a:cubicBezTo>
                          <a:pt x="5683116" y="1870607"/>
                          <a:pt x="5564837" y="1682480"/>
                          <a:pt x="5318420" y="1819276"/>
                        </a:cubicBezTo>
                        <a:cubicBezTo>
                          <a:pt x="5091617" y="1937521"/>
                          <a:pt x="5126495" y="1762439"/>
                          <a:pt x="5041775" y="1819276"/>
                        </a:cubicBezTo>
                        <a:cubicBezTo>
                          <a:pt x="4959220" y="1887911"/>
                          <a:pt x="4766053" y="1797753"/>
                          <a:pt x="4622614" y="1819276"/>
                        </a:cubicBezTo>
                        <a:cubicBezTo>
                          <a:pt x="4480318" y="1843884"/>
                          <a:pt x="4389506" y="1765036"/>
                          <a:pt x="4274711" y="1819276"/>
                        </a:cubicBezTo>
                        <a:cubicBezTo>
                          <a:pt x="4155736" y="1874272"/>
                          <a:pt x="4150879" y="1814536"/>
                          <a:pt x="3998065" y="1819276"/>
                        </a:cubicBezTo>
                        <a:cubicBezTo>
                          <a:pt x="3868600" y="1816707"/>
                          <a:pt x="3697954" y="1792556"/>
                          <a:pt x="3436391" y="1819276"/>
                        </a:cubicBezTo>
                        <a:cubicBezTo>
                          <a:pt x="3183789" y="1847520"/>
                          <a:pt x="3223160" y="1779087"/>
                          <a:pt x="3159745" y="1819276"/>
                        </a:cubicBezTo>
                        <a:cubicBezTo>
                          <a:pt x="3074492" y="1859163"/>
                          <a:pt x="2804299" y="1791962"/>
                          <a:pt x="2669328" y="1819276"/>
                        </a:cubicBezTo>
                        <a:cubicBezTo>
                          <a:pt x="2524407" y="1883183"/>
                          <a:pt x="2492153" y="1791061"/>
                          <a:pt x="2392682" y="1819276"/>
                        </a:cubicBezTo>
                        <a:cubicBezTo>
                          <a:pt x="2310594" y="1865082"/>
                          <a:pt x="2194123" y="1759096"/>
                          <a:pt x="2116036" y="1819276"/>
                        </a:cubicBezTo>
                        <a:cubicBezTo>
                          <a:pt x="2000233" y="1916203"/>
                          <a:pt x="1733324" y="1666936"/>
                          <a:pt x="1554362" y="1819276"/>
                        </a:cubicBezTo>
                        <a:cubicBezTo>
                          <a:pt x="1349471" y="1933696"/>
                          <a:pt x="1238902" y="1787349"/>
                          <a:pt x="1063944" y="1819276"/>
                        </a:cubicBezTo>
                        <a:cubicBezTo>
                          <a:pt x="887089" y="1904216"/>
                          <a:pt x="925190" y="1805396"/>
                          <a:pt x="858556" y="1819276"/>
                        </a:cubicBezTo>
                        <a:cubicBezTo>
                          <a:pt x="799483" y="1805200"/>
                          <a:pt x="670744" y="1746849"/>
                          <a:pt x="510653" y="1819276"/>
                        </a:cubicBezTo>
                        <a:cubicBezTo>
                          <a:pt x="352963" y="1840133"/>
                          <a:pt x="297838" y="1790587"/>
                          <a:pt x="137600" y="1819276"/>
                        </a:cubicBezTo>
                        <a:cubicBezTo>
                          <a:pt x="46119" y="1788137"/>
                          <a:pt x="5440" y="1713546"/>
                          <a:pt x="0" y="1516057"/>
                        </a:cubicBezTo>
                        <a:cubicBezTo>
                          <a:pt x="-15952" y="1235489"/>
                          <a:pt x="-16646" y="1128868"/>
                          <a:pt x="0" y="933895"/>
                        </a:cubicBezTo>
                        <a:cubicBezTo>
                          <a:pt x="-14314" y="763433"/>
                          <a:pt x="-4321" y="608251"/>
                          <a:pt x="0" y="303218"/>
                        </a:cubicBezTo>
                        <a:close/>
                      </a:path>
                      <a:path w="7400925" h="1819276" fill="none" stroke="0" extrusionOk="0">
                        <a:moveTo>
                          <a:pt x="0" y="303218"/>
                        </a:moveTo>
                        <a:cubicBezTo>
                          <a:pt x="1435" y="111213"/>
                          <a:pt x="72627" y="19496"/>
                          <a:pt x="137600" y="0"/>
                        </a:cubicBezTo>
                        <a:cubicBezTo>
                          <a:pt x="228329" y="-24610"/>
                          <a:pt x="298411" y="18335"/>
                          <a:pt x="342988" y="0"/>
                        </a:cubicBezTo>
                        <a:cubicBezTo>
                          <a:pt x="396093" y="-16245"/>
                          <a:pt x="576083" y="75142"/>
                          <a:pt x="690891" y="0"/>
                        </a:cubicBezTo>
                        <a:cubicBezTo>
                          <a:pt x="817898" y="-55570"/>
                          <a:pt x="873519" y="5122"/>
                          <a:pt x="967537" y="0"/>
                        </a:cubicBezTo>
                        <a:cubicBezTo>
                          <a:pt x="1022960" y="-23248"/>
                          <a:pt x="1178606" y="19665"/>
                          <a:pt x="1315440" y="0"/>
                        </a:cubicBezTo>
                        <a:cubicBezTo>
                          <a:pt x="1465744" y="-25308"/>
                          <a:pt x="1517542" y="10532"/>
                          <a:pt x="1592086" y="0"/>
                        </a:cubicBezTo>
                        <a:cubicBezTo>
                          <a:pt x="1702710" y="-9386"/>
                          <a:pt x="1778584" y="89422"/>
                          <a:pt x="2011246" y="0"/>
                        </a:cubicBezTo>
                        <a:cubicBezTo>
                          <a:pt x="2213690" y="-125146"/>
                          <a:pt x="2185009" y="8447"/>
                          <a:pt x="2287892" y="0"/>
                        </a:cubicBezTo>
                        <a:cubicBezTo>
                          <a:pt x="2391089" y="-35249"/>
                          <a:pt x="2510900" y="-12755"/>
                          <a:pt x="2635795" y="0"/>
                        </a:cubicBezTo>
                        <a:cubicBezTo>
                          <a:pt x="2767930" y="15808"/>
                          <a:pt x="2843040" y="127247"/>
                          <a:pt x="3054955" y="0"/>
                        </a:cubicBezTo>
                        <a:cubicBezTo>
                          <a:pt x="3279460" y="-130681"/>
                          <a:pt x="3283502" y="27528"/>
                          <a:pt x="3474115" y="0"/>
                        </a:cubicBezTo>
                        <a:cubicBezTo>
                          <a:pt x="3739308" y="-33213"/>
                          <a:pt x="3824923" y="139659"/>
                          <a:pt x="4035790" y="0"/>
                        </a:cubicBezTo>
                        <a:cubicBezTo>
                          <a:pt x="4238778" y="-105403"/>
                          <a:pt x="4307947" y="1005"/>
                          <a:pt x="4526208" y="0"/>
                        </a:cubicBezTo>
                        <a:cubicBezTo>
                          <a:pt x="4781611" y="-28360"/>
                          <a:pt x="4641353" y="39904"/>
                          <a:pt x="4731596" y="0"/>
                        </a:cubicBezTo>
                        <a:cubicBezTo>
                          <a:pt x="4767111" y="-72334"/>
                          <a:pt x="5081733" y="101084"/>
                          <a:pt x="5293271" y="0"/>
                        </a:cubicBezTo>
                        <a:cubicBezTo>
                          <a:pt x="5558422" y="-136318"/>
                          <a:pt x="5605779" y="18214"/>
                          <a:pt x="5854946" y="0"/>
                        </a:cubicBezTo>
                        <a:cubicBezTo>
                          <a:pt x="6108920" y="-34811"/>
                          <a:pt x="6079648" y="32656"/>
                          <a:pt x="6131592" y="0"/>
                        </a:cubicBezTo>
                        <a:cubicBezTo>
                          <a:pt x="6168910" y="-68728"/>
                          <a:pt x="6462000" y="-10781"/>
                          <a:pt x="6693266" y="0"/>
                        </a:cubicBezTo>
                        <a:cubicBezTo>
                          <a:pt x="6910979" y="3597"/>
                          <a:pt x="6991290" y="5100"/>
                          <a:pt x="7263324" y="0"/>
                        </a:cubicBezTo>
                        <a:cubicBezTo>
                          <a:pt x="7338265" y="21618"/>
                          <a:pt x="7370132" y="130926"/>
                          <a:pt x="7400925" y="303218"/>
                        </a:cubicBezTo>
                        <a:cubicBezTo>
                          <a:pt x="7441524" y="543993"/>
                          <a:pt x="7397277" y="627552"/>
                          <a:pt x="7400925" y="885380"/>
                        </a:cubicBezTo>
                        <a:cubicBezTo>
                          <a:pt x="7401740" y="1145670"/>
                          <a:pt x="7398078" y="1373279"/>
                          <a:pt x="7400925" y="1516057"/>
                        </a:cubicBezTo>
                        <a:cubicBezTo>
                          <a:pt x="7404439" y="1662468"/>
                          <a:pt x="7315098" y="1831697"/>
                          <a:pt x="7263324" y="1819276"/>
                        </a:cubicBezTo>
                        <a:cubicBezTo>
                          <a:pt x="7033272" y="1886841"/>
                          <a:pt x="6922190" y="1786857"/>
                          <a:pt x="6772906" y="1819276"/>
                        </a:cubicBezTo>
                        <a:cubicBezTo>
                          <a:pt x="6634220" y="1839556"/>
                          <a:pt x="6524412" y="1785433"/>
                          <a:pt x="6425003" y="1819276"/>
                        </a:cubicBezTo>
                        <a:cubicBezTo>
                          <a:pt x="6344113" y="1837017"/>
                          <a:pt x="6326378" y="1794580"/>
                          <a:pt x="6219615" y="1819276"/>
                        </a:cubicBezTo>
                        <a:cubicBezTo>
                          <a:pt x="6106457" y="1856567"/>
                          <a:pt x="6111460" y="1778787"/>
                          <a:pt x="6014226" y="1819276"/>
                        </a:cubicBezTo>
                        <a:cubicBezTo>
                          <a:pt x="5934028" y="1854274"/>
                          <a:pt x="5872536" y="1813177"/>
                          <a:pt x="5737581" y="1819276"/>
                        </a:cubicBezTo>
                        <a:cubicBezTo>
                          <a:pt x="5609904" y="1831622"/>
                          <a:pt x="5562207" y="1799932"/>
                          <a:pt x="5460935" y="1819276"/>
                        </a:cubicBezTo>
                        <a:cubicBezTo>
                          <a:pt x="5379161" y="1836932"/>
                          <a:pt x="5256558" y="1797147"/>
                          <a:pt x="5184289" y="1819276"/>
                        </a:cubicBezTo>
                        <a:cubicBezTo>
                          <a:pt x="5076224" y="1868452"/>
                          <a:pt x="4900416" y="1767016"/>
                          <a:pt x="4622614" y="1819276"/>
                        </a:cubicBezTo>
                        <a:cubicBezTo>
                          <a:pt x="4350667" y="1892993"/>
                          <a:pt x="4314890" y="1797965"/>
                          <a:pt x="4132197" y="1819276"/>
                        </a:cubicBezTo>
                        <a:cubicBezTo>
                          <a:pt x="3950957" y="1824730"/>
                          <a:pt x="3904196" y="1763793"/>
                          <a:pt x="3784294" y="1819276"/>
                        </a:cubicBezTo>
                        <a:cubicBezTo>
                          <a:pt x="3671648" y="1872466"/>
                          <a:pt x="3518185" y="1792333"/>
                          <a:pt x="3436391" y="1819276"/>
                        </a:cubicBezTo>
                        <a:cubicBezTo>
                          <a:pt x="3368549" y="1848510"/>
                          <a:pt x="3313012" y="1804674"/>
                          <a:pt x="3231003" y="1819276"/>
                        </a:cubicBezTo>
                        <a:cubicBezTo>
                          <a:pt x="3163174" y="1829447"/>
                          <a:pt x="2851678" y="1809130"/>
                          <a:pt x="2740585" y="1819276"/>
                        </a:cubicBezTo>
                        <a:cubicBezTo>
                          <a:pt x="2583995" y="1835459"/>
                          <a:pt x="2339070" y="1716846"/>
                          <a:pt x="2250167" y="1819276"/>
                        </a:cubicBezTo>
                        <a:cubicBezTo>
                          <a:pt x="2167555" y="1911603"/>
                          <a:pt x="1941096" y="1737485"/>
                          <a:pt x="1759750" y="1819276"/>
                        </a:cubicBezTo>
                        <a:cubicBezTo>
                          <a:pt x="1565206" y="1885442"/>
                          <a:pt x="1485166" y="1813861"/>
                          <a:pt x="1269332" y="1819276"/>
                        </a:cubicBezTo>
                        <a:cubicBezTo>
                          <a:pt x="1031733" y="1834108"/>
                          <a:pt x="942215" y="1734909"/>
                          <a:pt x="778915" y="1819276"/>
                        </a:cubicBezTo>
                        <a:cubicBezTo>
                          <a:pt x="683154" y="1919528"/>
                          <a:pt x="355589" y="1753821"/>
                          <a:pt x="137600" y="1819276"/>
                        </a:cubicBezTo>
                        <a:cubicBezTo>
                          <a:pt x="50302" y="1793384"/>
                          <a:pt x="9714" y="1718218"/>
                          <a:pt x="0" y="1516057"/>
                        </a:cubicBezTo>
                        <a:cubicBezTo>
                          <a:pt x="-51206" y="1238878"/>
                          <a:pt x="21518" y="1040577"/>
                          <a:pt x="0" y="897509"/>
                        </a:cubicBezTo>
                        <a:cubicBezTo>
                          <a:pt x="-50105" y="730708"/>
                          <a:pt x="2147" y="455610"/>
                          <a:pt x="0" y="303218"/>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Bua Kham nghĩ: </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ta bảo có thể nhặt lũ cò con về nuôi nhưng Bua Kham không muốn làm tan tác cái gia đình cò bé bỏng. Bọn cò con nhỏ quá, trả chúng về cho bố mẹ chúng thì hơn.</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755DFD1C-9DC8-C3DC-ABB5-1EE916E4F2C7}"/>
              </a:ext>
            </a:extLst>
          </p:cNvPr>
          <p:cNvCxnSpPr>
            <a:cxnSpLocks/>
          </p:cNvCxnSpPr>
          <p:nvPr/>
        </p:nvCxnSpPr>
        <p:spPr>
          <a:xfrm>
            <a:off x="2981325" y="3981450"/>
            <a:ext cx="1323975" cy="10191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6362BCC6-2A83-FB5B-063A-73EB2ED73C58}"/>
              </a:ext>
            </a:extLst>
          </p:cNvPr>
          <p:cNvSpPr/>
          <p:nvPr/>
        </p:nvSpPr>
        <p:spPr>
          <a:xfrm>
            <a:off x="4276725" y="4514849"/>
            <a:ext cx="7486650" cy="1133475"/>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86650" h="1133475" fill="none" extrusionOk="0">
                        <a:moveTo>
                          <a:pt x="0" y="188916"/>
                        </a:moveTo>
                        <a:cubicBezTo>
                          <a:pt x="24515" y="53133"/>
                          <a:pt x="52052" y="19610"/>
                          <a:pt x="139194" y="0"/>
                        </a:cubicBezTo>
                        <a:cubicBezTo>
                          <a:pt x="226252" y="-22455"/>
                          <a:pt x="283518" y="12058"/>
                          <a:pt x="346961" y="0"/>
                        </a:cubicBezTo>
                        <a:cubicBezTo>
                          <a:pt x="410738" y="16213"/>
                          <a:pt x="556631" y="38351"/>
                          <a:pt x="698894" y="0"/>
                        </a:cubicBezTo>
                        <a:cubicBezTo>
                          <a:pt x="823543" y="-33843"/>
                          <a:pt x="905404" y="-1589"/>
                          <a:pt x="978744" y="0"/>
                        </a:cubicBezTo>
                        <a:cubicBezTo>
                          <a:pt x="1077667" y="20789"/>
                          <a:pt x="1208827" y="10094"/>
                          <a:pt x="1330677" y="0"/>
                        </a:cubicBezTo>
                        <a:cubicBezTo>
                          <a:pt x="1469466" y="-12908"/>
                          <a:pt x="1521359" y="16661"/>
                          <a:pt x="1610527" y="0"/>
                        </a:cubicBezTo>
                        <a:cubicBezTo>
                          <a:pt x="1659244" y="6138"/>
                          <a:pt x="1812765" y="50713"/>
                          <a:pt x="2034543" y="0"/>
                        </a:cubicBezTo>
                        <a:cubicBezTo>
                          <a:pt x="2239560" y="-48894"/>
                          <a:pt x="2175025" y="41353"/>
                          <a:pt x="2314393" y="0"/>
                        </a:cubicBezTo>
                        <a:cubicBezTo>
                          <a:pt x="2440653" y="-53749"/>
                          <a:pt x="2533053" y="2791"/>
                          <a:pt x="2666326" y="0"/>
                        </a:cubicBezTo>
                        <a:cubicBezTo>
                          <a:pt x="2790884" y="4674"/>
                          <a:pt x="2864627" y="50009"/>
                          <a:pt x="3090341" y="0"/>
                        </a:cubicBezTo>
                        <a:cubicBezTo>
                          <a:pt x="3285720" y="-67894"/>
                          <a:pt x="3332621" y="34167"/>
                          <a:pt x="3514356" y="0"/>
                        </a:cubicBezTo>
                        <a:cubicBezTo>
                          <a:pt x="3762428" y="-35818"/>
                          <a:pt x="3917654" y="75088"/>
                          <a:pt x="4082537" y="0"/>
                        </a:cubicBezTo>
                        <a:cubicBezTo>
                          <a:pt x="4289325" y="-88455"/>
                          <a:pt x="4332959" y="-3369"/>
                          <a:pt x="4578635" y="0"/>
                        </a:cubicBezTo>
                        <a:cubicBezTo>
                          <a:pt x="4832125" y="10019"/>
                          <a:pt x="4689217" y="28027"/>
                          <a:pt x="4786403" y="0"/>
                        </a:cubicBezTo>
                        <a:cubicBezTo>
                          <a:pt x="4916558" y="-21881"/>
                          <a:pt x="5107592" y="34952"/>
                          <a:pt x="5354583" y="0"/>
                        </a:cubicBezTo>
                        <a:cubicBezTo>
                          <a:pt x="5540472" y="-85355"/>
                          <a:pt x="5669973" y="49654"/>
                          <a:pt x="5922764" y="0"/>
                        </a:cubicBezTo>
                        <a:cubicBezTo>
                          <a:pt x="6161949" y="-33651"/>
                          <a:pt x="6139507" y="42355"/>
                          <a:pt x="6202614" y="0"/>
                        </a:cubicBezTo>
                        <a:cubicBezTo>
                          <a:pt x="6306018" y="-82342"/>
                          <a:pt x="6548605" y="2855"/>
                          <a:pt x="6770794" y="0"/>
                        </a:cubicBezTo>
                        <a:cubicBezTo>
                          <a:pt x="7007860" y="285"/>
                          <a:pt x="7105559" y="9146"/>
                          <a:pt x="7347455" y="0"/>
                        </a:cubicBezTo>
                        <a:cubicBezTo>
                          <a:pt x="7413654" y="-12258"/>
                          <a:pt x="7471306" y="79632"/>
                          <a:pt x="7486650" y="188916"/>
                        </a:cubicBezTo>
                        <a:cubicBezTo>
                          <a:pt x="7515558" y="352964"/>
                          <a:pt x="7481093" y="394561"/>
                          <a:pt x="7486650" y="551624"/>
                        </a:cubicBezTo>
                        <a:cubicBezTo>
                          <a:pt x="7477314" y="710508"/>
                          <a:pt x="7470297" y="863012"/>
                          <a:pt x="7486650" y="944558"/>
                        </a:cubicBezTo>
                        <a:cubicBezTo>
                          <a:pt x="7496649" y="1026793"/>
                          <a:pt x="7417094" y="1143017"/>
                          <a:pt x="7347455" y="1133475"/>
                        </a:cubicBezTo>
                        <a:cubicBezTo>
                          <a:pt x="7131034" y="1229697"/>
                          <a:pt x="7001974" y="1109921"/>
                          <a:pt x="6851357" y="1133475"/>
                        </a:cubicBezTo>
                        <a:cubicBezTo>
                          <a:pt x="6708992" y="1143165"/>
                          <a:pt x="6596985" y="1130399"/>
                          <a:pt x="6499424" y="1133475"/>
                        </a:cubicBezTo>
                        <a:cubicBezTo>
                          <a:pt x="6415710" y="1149607"/>
                          <a:pt x="6393875" y="1120583"/>
                          <a:pt x="6291657" y="1133475"/>
                        </a:cubicBezTo>
                        <a:cubicBezTo>
                          <a:pt x="6193739" y="1145824"/>
                          <a:pt x="6160223" y="1106373"/>
                          <a:pt x="6083889" y="1133475"/>
                        </a:cubicBezTo>
                        <a:cubicBezTo>
                          <a:pt x="5997136" y="1177374"/>
                          <a:pt x="5948400" y="1124344"/>
                          <a:pt x="5804039" y="1133475"/>
                        </a:cubicBezTo>
                        <a:cubicBezTo>
                          <a:pt x="5690262" y="1148681"/>
                          <a:pt x="5624498" y="1121206"/>
                          <a:pt x="5524189" y="1133475"/>
                        </a:cubicBezTo>
                        <a:cubicBezTo>
                          <a:pt x="5421805" y="1154351"/>
                          <a:pt x="5323288" y="1108679"/>
                          <a:pt x="5244339" y="1133475"/>
                        </a:cubicBezTo>
                        <a:cubicBezTo>
                          <a:pt x="5193954" y="1134341"/>
                          <a:pt x="4981416" y="1109612"/>
                          <a:pt x="4676158" y="1133475"/>
                        </a:cubicBezTo>
                        <a:cubicBezTo>
                          <a:pt x="4393509" y="1191645"/>
                          <a:pt x="4365841" y="1112636"/>
                          <a:pt x="4180061" y="1133475"/>
                        </a:cubicBezTo>
                        <a:cubicBezTo>
                          <a:pt x="3994145" y="1136533"/>
                          <a:pt x="3932870" y="1121003"/>
                          <a:pt x="3828128" y="1133475"/>
                        </a:cubicBezTo>
                        <a:cubicBezTo>
                          <a:pt x="3701277" y="1173985"/>
                          <a:pt x="3557537" y="1114079"/>
                          <a:pt x="3476195" y="1133475"/>
                        </a:cubicBezTo>
                        <a:cubicBezTo>
                          <a:pt x="3395492" y="1177041"/>
                          <a:pt x="3338735" y="1130175"/>
                          <a:pt x="3268427" y="1133475"/>
                        </a:cubicBezTo>
                        <a:cubicBezTo>
                          <a:pt x="3192192" y="1183837"/>
                          <a:pt x="2869662" y="1145506"/>
                          <a:pt x="2772329" y="1133475"/>
                        </a:cubicBezTo>
                        <a:cubicBezTo>
                          <a:pt x="2636467" y="1159769"/>
                          <a:pt x="2377708" y="1056807"/>
                          <a:pt x="2276231" y="1133475"/>
                        </a:cubicBezTo>
                        <a:cubicBezTo>
                          <a:pt x="2217093" y="1206108"/>
                          <a:pt x="1993312" y="1142150"/>
                          <a:pt x="1780133" y="1133475"/>
                        </a:cubicBezTo>
                        <a:cubicBezTo>
                          <a:pt x="1591087" y="1167745"/>
                          <a:pt x="1506299" y="1138264"/>
                          <a:pt x="1284035" y="1133475"/>
                        </a:cubicBezTo>
                        <a:cubicBezTo>
                          <a:pt x="1056924" y="1129601"/>
                          <a:pt x="925974" y="1063983"/>
                          <a:pt x="787938" y="1133475"/>
                        </a:cubicBezTo>
                        <a:cubicBezTo>
                          <a:pt x="691746" y="1163144"/>
                          <a:pt x="381687" y="1075337"/>
                          <a:pt x="139194" y="1133475"/>
                        </a:cubicBezTo>
                        <a:cubicBezTo>
                          <a:pt x="38133" y="1124486"/>
                          <a:pt x="18667" y="1063033"/>
                          <a:pt x="0" y="944558"/>
                        </a:cubicBezTo>
                        <a:cubicBezTo>
                          <a:pt x="-25170" y="801907"/>
                          <a:pt x="-7616" y="646817"/>
                          <a:pt x="0" y="559180"/>
                        </a:cubicBezTo>
                        <a:cubicBezTo>
                          <a:pt x="-10851" y="461047"/>
                          <a:pt x="3543" y="301974"/>
                          <a:pt x="0" y="188916"/>
                        </a:cubicBezTo>
                        <a:close/>
                      </a:path>
                      <a:path w="7486650" h="1133475" stroke="0" extrusionOk="0">
                        <a:moveTo>
                          <a:pt x="0" y="188916"/>
                        </a:moveTo>
                        <a:cubicBezTo>
                          <a:pt x="-12824" y="78480"/>
                          <a:pt x="64487" y="20006"/>
                          <a:pt x="139194" y="0"/>
                        </a:cubicBezTo>
                        <a:cubicBezTo>
                          <a:pt x="249090" y="-90504"/>
                          <a:pt x="484373" y="-22399"/>
                          <a:pt x="635292" y="0"/>
                        </a:cubicBezTo>
                        <a:cubicBezTo>
                          <a:pt x="812403" y="1400"/>
                          <a:pt x="956958" y="25262"/>
                          <a:pt x="1131390" y="0"/>
                        </a:cubicBezTo>
                        <a:cubicBezTo>
                          <a:pt x="1303932" y="-17503"/>
                          <a:pt x="1392151" y="14637"/>
                          <a:pt x="1627488" y="0"/>
                        </a:cubicBezTo>
                        <a:cubicBezTo>
                          <a:pt x="1858236" y="-27937"/>
                          <a:pt x="1951406" y="2406"/>
                          <a:pt x="2195668" y="0"/>
                        </a:cubicBezTo>
                        <a:cubicBezTo>
                          <a:pt x="2420528" y="-16614"/>
                          <a:pt x="2330031" y="47130"/>
                          <a:pt x="2475518" y="0"/>
                        </a:cubicBezTo>
                        <a:cubicBezTo>
                          <a:pt x="2637359" y="-9675"/>
                          <a:pt x="2772282" y="-1233"/>
                          <a:pt x="2899534" y="0"/>
                        </a:cubicBezTo>
                        <a:cubicBezTo>
                          <a:pt x="3023076" y="-7170"/>
                          <a:pt x="3168305" y="38235"/>
                          <a:pt x="3251467" y="0"/>
                        </a:cubicBezTo>
                        <a:cubicBezTo>
                          <a:pt x="3341699" y="-26223"/>
                          <a:pt x="3448224" y="45528"/>
                          <a:pt x="3531317" y="0"/>
                        </a:cubicBezTo>
                        <a:cubicBezTo>
                          <a:pt x="3604908" y="8004"/>
                          <a:pt x="3747252" y="51048"/>
                          <a:pt x="4027415" y="0"/>
                        </a:cubicBezTo>
                        <a:cubicBezTo>
                          <a:pt x="4261905" y="-52444"/>
                          <a:pt x="4157582" y="20518"/>
                          <a:pt x="4235182" y="0"/>
                        </a:cubicBezTo>
                        <a:cubicBezTo>
                          <a:pt x="4296956" y="-8042"/>
                          <a:pt x="4360121" y="27992"/>
                          <a:pt x="4442950" y="0"/>
                        </a:cubicBezTo>
                        <a:cubicBezTo>
                          <a:pt x="4527646" y="18635"/>
                          <a:pt x="4694595" y="34139"/>
                          <a:pt x="4939048" y="0"/>
                        </a:cubicBezTo>
                        <a:cubicBezTo>
                          <a:pt x="5164997" y="-60319"/>
                          <a:pt x="5125496" y="32438"/>
                          <a:pt x="5218898" y="0"/>
                        </a:cubicBezTo>
                        <a:cubicBezTo>
                          <a:pt x="5296312" y="-19385"/>
                          <a:pt x="5372690" y="3499"/>
                          <a:pt x="5498748" y="0"/>
                        </a:cubicBezTo>
                        <a:cubicBezTo>
                          <a:pt x="5580124" y="-34348"/>
                          <a:pt x="5790495" y="36151"/>
                          <a:pt x="6066928" y="0"/>
                        </a:cubicBezTo>
                        <a:cubicBezTo>
                          <a:pt x="6304057" y="-8692"/>
                          <a:pt x="6510958" y="16788"/>
                          <a:pt x="6635109" y="0"/>
                        </a:cubicBezTo>
                        <a:cubicBezTo>
                          <a:pt x="6722622" y="-19534"/>
                          <a:pt x="7055447" y="44755"/>
                          <a:pt x="7347455" y="0"/>
                        </a:cubicBezTo>
                        <a:cubicBezTo>
                          <a:pt x="7432850" y="-25381"/>
                          <a:pt x="7500438" y="127718"/>
                          <a:pt x="7486650" y="188916"/>
                        </a:cubicBezTo>
                        <a:cubicBezTo>
                          <a:pt x="7493005" y="283203"/>
                          <a:pt x="7458738" y="509916"/>
                          <a:pt x="7486650" y="574294"/>
                        </a:cubicBezTo>
                        <a:cubicBezTo>
                          <a:pt x="7517796" y="659554"/>
                          <a:pt x="7460498" y="861846"/>
                          <a:pt x="7486650" y="944558"/>
                        </a:cubicBezTo>
                        <a:cubicBezTo>
                          <a:pt x="7481490" y="1077852"/>
                          <a:pt x="7419968" y="1159236"/>
                          <a:pt x="7347455" y="1133475"/>
                        </a:cubicBezTo>
                        <a:cubicBezTo>
                          <a:pt x="7204191" y="1152483"/>
                          <a:pt x="6991953" y="1091807"/>
                          <a:pt x="6851357" y="1133475"/>
                        </a:cubicBezTo>
                        <a:cubicBezTo>
                          <a:pt x="6699825" y="1132679"/>
                          <a:pt x="6710431" y="1106096"/>
                          <a:pt x="6643590" y="1133475"/>
                        </a:cubicBezTo>
                        <a:cubicBezTo>
                          <a:pt x="6572775" y="1175958"/>
                          <a:pt x="6483070" y="1124164"/>
                          <a:pt x="6363739" y="1133475"/>
                        </a:cubicBezTo>
                        <a:cubicBezTo>
                          <a:pt x="6247180" y="1158121"/>
                          <a:pt x="6224332" y="1137472"/>
                          <a:pt x="6155972" y="1133475"/>
                        </a:cubicBezTo>
                        <a:cubicBezTo>
                          <a:pt x="6090358" y="1147157"/>
                          <a:pt x="6006915" y="1100269"/>
                          <a:pt x="5876122" y="1133475"/>
                        </a:cubicBezTo>
                        <a:cubicBezTo>
                          <a:pt x="5740018" y="1161704"/>
                          <a:pt x="5627840" y="1047915"/>
                          <a:pt x="5380024" y="1133475"/>
                        </a:cubicBezTo>
                        <a:cubicBezTo>
                          <a:pt x="5153388" y="1200656"/>
                          <a:pt x="5200467" y="1103219"/>
                          <a:pt x="5100174" y="1133475"/>
                        </a:cubicBezTo>
                        <a:cubicBezTo>
                          <a:pt x="5001713" y="1168176"/>
                          <a:pt x="4824558" y="1119418"/>
                          <a:pt x="4676158" y="1133475"/>
                        </a:cubicBezTo>
                        <a:cubicBezTo>
                          <a:pt x="4533253" y="1150032"/>
                          <a:pt x="4440305" y="1099688"/>
                          <a:pt x="4324225" y="1133475"/>
                        </a:cubicBezTo>
                        <a:cubicBezTo>
                          <a:pt x="4215541" y="1167370"/>
                          <a:pt x="4194411" y="1132187"/>
                          <a:pt x="4044375" y="1133475"/>
                        </a:cubicBezTo>
                        <a:cubicBezTo>
                          <a:pt x="3909002" y="1136307"/>
                          <a:pt x="3732567" y="1117377"/>
                          <a:pt x="3476195" y="1133475"/>
                        </a:cubicBezTo>
                        <a:cubicBezTo>
                          <a:pt x="3224269" y="1149830"/>
                          <a:pt x="3265976" y="1108441"/>
                          <a:pt x="3196345" y="1133475"/>
                        </a:cubicBezTo>
                        <a:cubicBezTo>
                          <a:pt x="3083484" y="1157662"/>
                          <a:pt x="2843551" y="1104143"/>
                          <a:pt x="2700246" y="1133475"/>
                        </a:cubicBezTo>
                        <a:cubicBezTo>
                          <a:pt x="2550401" y="1188802"/>
                          <a:pt x="2525053" y="1131065"/>
                          <a:pt x="2420396" y="1133475"/>
                        </a:cubicBezTo>
                        <a:cubicBezTo>
                          <a:pt x="2326033" y="1158134"/>
                          <a:pt x="2226669" y="1077687"/>
                          <a:pt x="2140546" y="1133475"/>
                        </a:cubicBezTo>
                        <a:cubicBezTo>
                          <a:pt x="2023577" y="1210295"/>
                          <a:pt x="1754612" y="1029950"/>
                          <a:pt x="1572366" y="1133475"/>
                        </a:cubicBezTo>
                        <a:cubicBezTo>
                          <a:pt x="1355431" y="1203726"/>
                          <a:pt x="1256590" y="1092636"/>
                          <a:pt x="1076268" y="1133475"/>
                        </a:cubicBezTo>
                        <a:cubicBezTo>
                          <a:pt x="901690" y="1184647"/>
                          <a:pt x="941977" y="1132589"/>
                          <a:pt x="868500" y="1133475"/>
                        </a:cubicBezTo>
                        <a:cubicBezTo>
                          <a:pt x="805958" y="1131962"/>
                          <a:pt x="677967" y="1096015"/>
                          <a:pt x="516568" y="1133475"/>
                        </a:cubicBezTo>
                        <a:cubicBezTo>
                          <a:pt x="356999" y="1141117"/>
                          <a:pt x="301677" y="1118157"/>
                          <a:pt x="139194" y="1133475"/>
                        </a:cubicBezTo>
                        <a:cubicBezTo>
                          <a:pt x="47688" y="1109852"/>
                          <a:pt x="5404" y="1073253"/>
                          <a:pt x="0" y="944558"/>
                        </a:cubicBezTo>
                        <a:cubicBezTo>
                          <a:pt x="-11905" y="762519"/>
                          <a:pt x="4678" y="695102"/>
                          <a:pt x="0" y="581850"/>
                        </a:cubicBezTo>
                        <a:cubicBezTo>
                          <a:pt x="-23631" y="488252"/>
                          <a:pt x="-3272" y="385705"/>
                          <a:pt x="0" y="188916"/>
                        </a:cubicBezTo>
                        <a:close/>
                      </a:path>
                      <a:path w="7486650" h="1133475" fill="none" stroke="0" extrusionOk="0">
                        <a:moveTo>
                          <a:pt x="0" y="188916"/>
                        </a:moveTo>
                        <a:cubicBezTo>
                          <a:pt x="9811" y="69789"/>
                          <a:pt x="67935" y="10903"/>
                          <a:pt x="139194" y="0"/>
                        </a:cubicBezTo>
                        <a:cubicBezTo>
                          <a:pt x="230683" y="-16229"/>
                          <a:pt x="290852" y="12432"/>
                          <a:pt x="346961" y="0"/>
                        </a:cubicBezTo>
                        <a:cubicBezTo>
                          <a:pt x="401895" y="-9857"/>
                          <a:pt x="585569" y="64449"/>
                          <a:pt x="698894" y="0"/>
                        </a:cubicBezTo>
                        <a:cubicBezTo>
                          <a:pt x="817748" y="-40603"/>
                          <a:pt x="887290" y="2078"/>
                          <a:pt x="978744" y="0"/>
                        </a:cubicBezTo>
                        <a:cubicBezTo>
                          <a:pt x="1026045" y="-24793"/>
                          <a:pt x="1163857" y="5129"/>
                          <a:pt x="1330677" y="0"/>
                        </a:cubicBezTo>
                        <a:cubicBezTo>
                          <a:pt x="1482636" y="-17554"/>
                          <a:pt x="1537704" y="-2615"/>
                          <a:pt x="1610527" y="0"/>
                        </a:cubicBezTo>
                        <a:cubicBezTo>
                          <a:pt x="1708984" y="-5903"/>
                          <a:pt x="1795082" y="46266"/>
                          <a:pt x="2034543" y="0"/>
                        </a:cubicBezTo>
                        <a:cubicBezTo>
                          <a:pt x="2240153" y="-86109"/>
                          <a:pt x="2201915" y="17844"/>
                          <a:pt x="2314393" y="0"/>
                        </a:cubicBezTo>
                        <a:cubicBezTo>
                          <a:pt x="2423621" y="-22347"/>
                          <a:pt x="2539942" y="-17387"/>
                          <a:pt x="2666326" y="0"/>
                        </a:cubicBezTo>
                        <a:cubicBezTo>
                          <a:pt x="2803982" y="26854"/>
                          <a:pt x="2879572" y="70551"/>
                          <a:pt x="3090341" y="0"/>
                        </a:cubicBezTo>
                        <a:cubicBezTo>
                          <a:pt x="3311779" y="-83282"/>
                          <a:pt x="3322234" y="9402"/>
                          <a:pt x="3514356" y="0"/>
                        </a:cubicBezTo>
                        <a:cubicBezTo>
                          <a:pt x="3775305" y="-17470"/>
                          <a:pt x="3852301" y="107706"/>
                          <a:pt x="4082537" y="0"/>
                        </a:cubicBezTo>
                        <a:cubicBezTo>
                          <a:pt x="4292246" y="-53053"/>
                          <a:pt x="4365403" y="-2681"/>
                          <a:pt x="4578635" y="0"/>
                        </a:cubicBezTo>
                        <a:cubicBezTo>
                          <a:pt x="4821650" y="-7440"/>
                          <a:pt x="4700120" y="38275"/>
                          <a:pt x="4786403" y="0"/>
                        </a:cubicBezTo>
                        <a:cubicBezTo>
                          <a:pt x="4838018" y="-49968"/>
                          <a:pt x="5163324" y="20942"/>
                          <a:pt x="5354583" y="0"/>
                        </a:cubicBezTo>
                        <a:cubicBezTo>
                          <a:pt x="5594804" y="-79909"/>
                          <a:pt x="5670865" y="935"/>
                          <a:pt x="5922764" y="0"/>
                        </a:cubicBezTo>
                        <a:cubicBezTo>
                          <a:pt x="6173889" y="-29268"/>
                          <a:pt x="6147950" y="20142"/>
                          <a:pt x="6202614" y="0"/>
                        </a:cubicBezTo>
                        <a:cubicBezTo>
                          <a:pt x="6238085" y="-49221"/>
                          <a:pt x="6535779" y="-19139"/>
                          <a:pt x="6770794" y="0"/>
                        </a:cubicBezTo>
                        <a:cubicBezTo>
                          <a:pt x="6990609" y="9092"/>
                          <a:pt x="7090859" y="7606"/>
                          <a:pt x="7347455" y="0"/>
                        </a:cubicBezTo>
                        <a:cubicBezTo>
                          <a:pt x="7423952" y="30965"/>
                          <a:pt x="7449590" y="87196"/>
                          <a:pt x="7486650" y="188916"/>
                        </a:cubicBezTo>
                        <a:cubicBezTo>
                          <a:pt x="7530736" y="333949"/>
                          <a:pt x="7486285" y="389025"/>
                          <a:pt x="7486650" y="551624"/>
                        </a:cubicBezTo>
                        <a:cubicBezTo>
                          <a:pt x="7484139" y="717284"/>
                          <a:pt x="7484442" y="850000"/>
                          <a:pt x="7486650" y="944558"/>
                        </a:cubicBezTo>
                        <a:cubicBezTo>
                          <a:pt x="7492470" y="1035781"/>
                          <a:pt x="7413101" y="1138511"/>
                          <a:pt x="7347455" y="1133475"/>
                        </a:cubicBezTo>
                        <a:cubicBezTo>
                          <a:pt x="7111842" y="1182953"/>
                          <a:pt x="6995607" y="1106041"/>
                          <a:pt x="6851357" y="1133475"/>
                        </a:cubicBezTo>
                        <a:cubicBezTo>
                          <a:pt x="6717531" y="1137789"/>
                          <a:pt x="6589228" y="1115054"/>
                          <a:pt x="6499424" y="1133475"/>
                        </a:cubicBezTo>
                        <a:cubicBezTo>
                          <a:pt x="6418525" y="1138680"/>
                          <a:pt x="6399084" y="1117823"/>
                          <a:pt x="6291657" y="1133475"/>
                        </a:cubicBezTo>
                        <a:cubicBezTo>
                          <a:pt x="6189701" y="1149220"/>
                          <a:pt x="6173107" y="1108427"/>
                          <a:pt x="6083889" y="1133475"/>
                        </a:cubicBezTo>
                        <a:cubicBezTo>
                          <a:pt x="6003462" y="1155196"/>
                          <a:pt x="5935205" y="1128404"/>
                          <a:pt x="5804039" y="1133475"/>
                        </a:cubicBezTo>
                        <a:cubicBezTo>
                          <a:pt x="5672925" y="1143136"/>
                          <a:pt x="5625381" y="1121503"/>
                          <a:pt x="5524189" y="1133475"/>
                        </a:cubicBezTo>
                        <a:cubicBezTo>
                          <a:pt x="5428648" y="1146000"/>
                          <a:pt x="5324309" y="1113597"/>
                          <a:pt x="5244339" y="1133475"/>
                        </a:cubicBezTo>
                        <a:cubicBezTo>
                          <a:pt x="5125663" y="1168132"/>
                          <a:pt x="4956412" y="1143316"/>
                          <a:pt x="4676158" y="1133475"/>
                        </a:cubicBezTo>
                        <a:cubicBezTo>
                          <a:pt x="4402081" y="1179658"/>
                          <a:pt x="4360277" y="1115976"/>
                          <a:pt x="4180061" y="1133475"/>
                        </a:cubicBezTo>
                        <a:cubicBezTo>
                          <a:pt x="3993562" y="1143940"/>
                          <a:pt x="3946263" y="1105316"/>
                          <a:pt x="3828128" y="1133475"/>
                        </a:cubicBezTo>
                        <a:cubicBezTo>
                          <a:pt x="3712972" y="1167011"/>
                          <a:pt x="3560484" y="1131117"/>
                          <a:pt x="3476195" y="1133475"/>
                        </a:cubicBezTo>
                        <a:cubicBezTo>
                          <a:pt x="3400479" y="1154617"/>
                          <a:pt x="3340019" y="1119302"/>
                          <a:pt x="3268427" y="1133475"/>
                        </a:cubicBezTo>
                        <a:cubicBezTo>
                          <a:pt x="3199795" y="1146984"/>
                          <a:pt x="2875084" y="1136513"/>
                          <a:pt x="2772329" y="1133475"/>
                        </a:cubicBezTo>
                        <a:cubicBezTo>
                          <a:pt x="2643212" y="1143573"/>
                          <a:pt x="2367554" y="1075350"/>
                          <a:pt x="2276231" y="1133475"/>
                        </a:cubicBezTo>
                        <a:cubicBezTo>
                          <a:pt x="2173314" y="1205378"/>
                          <a:pt x="1957288" y="1076601"/>
                          <a:pt x="1780133" y="1133475"/>
                        </a:cubicBezTo>
                        <a:cubicBezTo>
                          <a:pt x="1578807" y="1177184"/>
                          <a:pt x="1503863" y="1130067"/>
                          <a:pt x="1284035" y="1133475"/>
                        </a:cubicBezTo>
                        <a:cubicBezTo>
                          <a:pt x="1049602" y="1143265"/>
                          <a:pt x="967285" y="1084091"/>
                          <a:pt x="787938" y="1133475"/>
                        </a:cubicBezTo>
                        <a:cubicBezTo>
                          <a:pt x="663658" y="1193424"/>
                          <a:pt x="361042" y="1108285"/>
                          <a:pt x="139194" y="1133475"/>
                        </a:cubicBezTo>
                        <a:cubicBezTo>
                          <a:pt x="56842" y="1118652"/>
                          <a:pt x="1393" y="1083104"/>
                          <a:pt x="0" y="944558"/>
                        </a:cubicBezTo>
                        <a:cubicBezTo>
                          <a:pt x="-34892" y="787832"/>
                          <a:pt x="21545" y="643021"/>
                          <a:pt x="0" y="559180"/>
                        </a:cubicBezTo>
                        <a:cubicBezTo>
                          <a:pt x="-41648" y="454382"/>
                          <a:pt x="11091" y="286059"/>
                          <a:pt x="0" y="188916"/>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Bua Kham làm: </a:t>
            </a:r>
            <a:r>
              <a:rPr lang="en-US" sz="2800" kern="0" dirty="0">
                <a:solidFill>
                  <a:srgbClr val="FF0000"/>
                </a:solidFill>
                <a:latin typeface="Cambria" panose="02040503050406030204" pitchFamily="18" charset="0"/>
                <a:ea typeface="Cambria" panose="02040503050406030204" pitchFamily="18" charset="0"/>
              </a:rPr>
              <a:t>G</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ông. Ông bắc thang, đem đặt lũ cò con vào chiếc tổ cũ. </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2803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0772109" y="5445225"/>
            <a:ext cx="1204102" cy="1052449"/>
            <a:chOff x="801204" y="3134873"/>
            <a:chExt cx="2350838" cy="1671009"/>
          </a:xfrm>
        </p:grpSpPr>
        <p:pic>
          <p:nvPicPr>
            <p:cNvPr id="29" name="Google Shape;605;p73"/>
            <p:cNvPicPr preferRelativeResize="0"/>
            <p:nvPr/>
          </p:nvPicPr>
          <p:blipFill>
            <a:blip r:embed="rId4">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5"/>
            <a:stretch>
              <a:fillRect/>
            </a:stretch>
          </p:blipFill>
          <p:spPr>
            <a:xfrm>
              <a:off x="946091" y="3348764"/>
              <a:ext cx="1976993" cy="1233353"/>
            </a:xfrm>
            <a:prstGeom prst="rect">
              <a:avLst/>
            </a:prstGeom>
          </p:spPr>
        </p:pic>
      </p:grpSp>
      <p:pic>
        <p:nvPicPr>
          <p:cNvPr id="49" name="Google Shape;605;p73"/>
          <p:cNvPicPr preferRelativeResize="0"/>
          <p:nvPr/>
        </p:nvPicPr>
        <p:blipFill>
          <a:blip r:embed="rId4">
            <a:alphaModFix/>
          </a:blip>
          <a:stretch>
            <a:fillRect/>
          </a:stretch>
        </p:blipFill>
        <p:spPr>
          <a:xfrm rot="10800000">
            <a:off x="120066" y="5253677"/>
            <a:ext cx="1247165" cy="1145991"/>
          </a:xfrm>
          <a:prstGeom prst="rect">
            <a:avLst/>
          </a:prstGeom>
          <a:noFill/>
          <a:ln>
            <a:noFill/>
          </a:ln>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321083" y="5253677"/>
            <a:ext cx="845132" cy="1103064"/>
          </a:xfrm>
          <a:prstGeom prst="rect">
            <a:avLst/>
          </a:prstGeom>
        </p:spPr>
      </p:pic>
      <p:grpSp>
        <p:nvGrpSpPr>
          <p:cNvPr id="2" name="Group 1">
            <a:extLst>
              <a:ext uri="{FF2B5EF4-FFF2-40B4-BE49-F238E27FC236}">
                <a16:creationId xmlns:a16="http://schemas.microsoft.com/office/drawing/2014/main" id="{085FEDA1-57EA-4B7E-B7B3-81FAFC98C52D}"/>
              </a:ext>
            </a:extLst>
          </p:cNvPr>
          <p:cNvGrpSpPr/>
          <p:nvPr/>
        </p:nvGrpSpPr>
        <p:grpSpPr>
          <a:xfrm>
            <a:off x="826169" y="-760407"/>
            <a:ext cx="10601776" cy="2783171"/>
            <a:chOff x="910630" y="2430814"/>
            <a:chExt cx="10601776" cy="2783171"/>
          </a:xfrm>
        </p:grpSpPr>
        <p:grpSp>
          <p:nvGrpSpPr>
            <p:cNvPr id="30" name="组合 39">
              <a:extLst>
                <a:ext uri="{FF2B5EF4-FFF2-40B4-BE49-F238E27FC236}">
                  <a16:creationId xmlns:a16="http://schemas.microsoft.com/office/drawing/2014/main" id="{F2364654-8F66-4001-8A9C-99137138B784}"/>
                </a:ext>
              </a:extLst>
            </p:cNvPr>
            <p:cNvGrpSpPr/>
            <p:nvPr/>
          </p:nvGrpSpPr>
          <p:grpSpPr>
            <a:xfrm>
              <a:off x="910630" y="2430814"/>
              <a:ext cx="10601776" cy="2783171"/>
              <a:chOff x="910630" y="2430814"/>
              <a:chExt cx="10601776" cy="2783171"/>
            </a:xfrm>
          </p:grpSpPr>
          <p:sp>
            <p:nvSpPr>
              <p:cNvPr id="33" name="圆角矩形 59">
                <a:extLst>
                  <a:ext uri="{FF2B5EF4-FFF2-40B4-BE49-F238E27FC236}">
                    <a16:creationId xmlns:a16="http://schemas.microsoft.com/office/drawing/2014/main" id="{1B4F584B-6C3A-45C2-97AC-49EF4A1892AC}"/>
                  </a:ext>
                </a:extLst>
              </p:cNvPr>
              <p:cNvSpPr/>
              <p:nvPr/>
            </p:nvSpPr>
            <p:spPr>
              <a:xfrm>
                <a:off x="910630" y="3778493"/>
                <a:ext cx="10601776" cy="143549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5" name="组合 60">
                <a:extLst>
                  <a:ext uri="{FF2B5EF4-FFF2-40B4-BE49-F238E27FC236}">
                    <a16:creationId xmlns:a16="http://schemas.microsoft.com/office/drawing/2014/main" id="{5A91A8B2-D688-4909-AA4B-BE02E8B5A926}"/>
                  </a:ext>
                </a:extLst>
              </p:cNvPr>
              <p:cNvGrpSpPr/>
              <p:nvPr/>
            </p:nvGrpSpPr>
            <p:grpSpPr>
              <a:xfrm>
                <a:off x="3286894" y="2430814"/>
                <a:ext cx="161561" cy="1404656"/>
                <a:chOff x="2258684" y="-496098"/>
                <a:chExt cx="303045" cy="2634752"/>
              </a:xfrm>
              <a:effectLst/>
            </p:grpSpPr>
            <p:pic>
              <p:nvPicPr>
                <p:cNvPr id="52" name="图片 64">
                  <a:extLst>
                    <a:ext uri="{FF2B5EF4-FFF2-40B4-BE49-F238E27FC236}">
                      <a16:creationId xmlns:a16="http://schemas.microsoft.com/office/drawing/2014/main" id="{472913AB-A79D-48C8-8B17-ECE9612805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65">
                  <a:extLst>
                    <a:ext uri="{FF2B5EF4-FFF2-40B4-BE49-F238E27FC236}">
                      <a16:creationId xmlns:a16="http://schemas.microsoft.com/office/drawing/2014/main" id="{9BE3059D-B956-45CF-8085-DB689CA259A0}"/>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组合 61">
                <a:extLst>
                  <a:ext uri="{FF2B5EF4-FFF2-40B4-BE49-F238E27FC236}">
                    <a16:creationId xmlns:a16="http://schemas.microsoft.com/office/drawing/2014/main" id="{707CD5AD-94B2-4771-A3E6-E4F0D21BF1F5}"/>
                  </a:ext>
                </a:extLst>
              </p:cNvPr>
              <p:cNvGrpSpPr/>
              <p:nvPr/>
            </p:nvGrpSpPr>
            <p:grpSpPr>
              <a:xfrm>
                <a:off x="9440524" y="2430814"/>
                <a:ext cx="161561" cy="1404656"/>
                <a:chOff x="2279650" y="-496098"/>
                <a:chExt cx="303045" cy="2634752"/>
              </a:xfrm>
              <a:effectLst/>
            </p:grpSpPr>
            <p:pic>
              <p:nvPicPr>
                <p:cNvPr id="48" name="图片 62">
                  <a:extLst>
                    <a:ext uri="{FF2B5EF4-FFF2-40B4-BE49-F238E27FC236}">
                      <a16:creationId xmlns:a16="http://schemas.microsoft.com/office/drawing/2014/main" id="{0705F7A6-884C-486A-AD30-F3E87F86A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63">
                  <a:extLst>
                    <a:ext uri="{FF2B5EF4-FFF2-40B4-BE49-F238E27FC236}">
                      <a16:creationId xmlns:a16="http://schemas.microsoft.com/office/drawing/2014/main" id="{A83A4DCC-5C68-4483-B865-1C2540D39858}"/>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id="{89128C4F-FEB8-46F9-87A9-F2B9C6D5A363}"/>
                </a:ext>
              </a:extLst>
            </p:cNvPr>
            <p:cNvSpPr txBox="1"/>
            <p:nvPr/>
          </p:nvSpPr>
          <p:spPr>
            <a:xfrm>
              <a:off x="1642192" y="4022735"/>
              <a:ext cx="96242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panose="020F0502020204030204" pitchFamily="34" charset="0"/>
                  <a:cs typeface="Calibri" panose="020F0502020204030204" pitchFamily="34" charset="0"/>
                </a:rPr>
                <a:t>N</a:t>
              </a:r>
              <a:r>
                <a:rPr lang="vi-VN" sz="2800" b="0" i="0" dirty="0">
                  <a:solidFill>
                    <a:srgbClr val="000000"/>
                  </a:solidFill>
                  <a:effectLst/>
                  <a:latin typeface="Calibri" panose="020F0502020204030204" pitchFamily="34" charset="0"/>
                  <a:cs typeface="Calibri" panose="020F0502020204030204" pitchFamily="34" charset="0"/>
                </a:rPr>
                <a:t>êu những chi tiết thể hiện tình yêu thương của mọi người đối với Bum tròn câu chuyện Con muốn làm một cái cây</a:t>
              </a:r>
              <a:r>
                <a:rPr lang="vi-VN" sz="2800" b="0" i="1" dirty="0">
                  <a:solidFill>
                    <a:srgbClr val="000000"/>
                  </a:solidFill>
                  <a:effectLst/>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11" name="Picture 10"/>
          <p:cNvPicPr>
            <a:picLocks noChangeAspect="1"/>
          </p:cNvPicPr>
          <p:nvPr/>
        </p:nvPicPr>
        <p:blipFill>
          <a:blip r:embed="rId8"/>
          <a:stretch>
            <a:fillRect/>
          </a:stretch>
        </p:blipFill>
        <p:spPr>
          <a:xfrm rot="21269993">
            <a:off x="70631" y="23954"/>
            <a:ext cx="1407594" cy="1524894"/>
          </a:xfrm>
          <a:prstGeom prst="rect">
            <a:avLst/>
          </a:prstGeom>
        </p:spPr>
      </p:pic>
      <p:sp>
        <p:nvSpPr>
          <p:cNvPr id="18" name="Rounded Rectangular Callout 1">
            <a:extLst>
              <a:ext uri="{FF2B5EF4-FFF2-40B4-BE49-F238E27FC236}">
                <a16:creationId xmlns:a16="http://schemas.microsoft.com/office/drawing/2014/main" id="{D98FD427-D6C4-45E4-AD67-2515923D3DE4}"/>
              </a:ext>
            </a:extLst>
          </p:cNvPr>
          <p:cNvSpPr/>
          <p:nvPr/>
        </p:nvSpPr>
        <p:spPr>
          <a:xfrm>
            <a:off x="2009776" y="2771775"/>
            <a:ext cx="8772524" cy="2647950"/>
          </a:xfrm>
          <a:custGeom>
            <a:avLst/>
            <a:gdLst>
              <a:gd name="connsiteX0" fmla="*/ 0 w 4710321"/>
              <a:gd name="connsiteY0" fmla="*/ 196455 h 1178706"/>
              <a:gd name="connsiteX1" fmla="*/ 196455 w 4710321"/>
              <a:gd name="connsiteY1" fmla="*/ 0 h 1178706"/>
              <a:gd name="connsiteX2" fmla="*/ 822480 w 4710321"/>
              <a:gd name="connsiteY2" fmla="*/ 0 h 1178706"/>
              <a:gd name="connsiteX3" fmla="*/ 1232634 w 4710321"/>
              <a:gd name="connsiteY3" fmla="*/ 0 h 1178706"/>
              <a:gd name="connsiteX4" fmla="*/ 1642788 w 4710321"/>
              <a:gd name="connsiteY4" fmla="*/ 0 h 1178706"/>
              <a:gd name="connsiteX5" fmla="*/ 2096116 w 4710321"/>
              <a:gd name="connsiteY5" fmla="*/ 0 h 1178706"/>
              <a:gd name="connsiteX6" fmla="*/ 2506270 w 4710321"/>
              <a:gd name="connsiteY6" fmla="*/ 0 h 1178706"/>
              <a:gd name="connsiteX7" fmla="*/ 2959598 w 4710321"/>
              <a:gd name="connsiteY7" fmla="*/ 0 h 1178706"/>
              <a:gd name="connsiteX8" fmla="*/ 3412926 w 4710321"/>
              <a:gd name="connsiteY8" fmla="*/ 0 h 1178706"/>
              <a:gd name="connsiteX9" fmla="*/ 3823080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05069 h 1178706"/>
              <a:gd name="connsiteX13" fmla="*/ 4710321 w 4710321"/>
              <a:gd name="connsiteY13" fmla="*/ 982251 h 1178706"/>
              <a:gd name="connsiteX14" fmla="*/ 4513866 w 4710321"/>
              <a:gd name="connsiteY14" fmla="*/ 1178706 h 1178706"/>
              <a:gd name="connsiteX15" fmla="*/ 4060538 w 4710321"/>
              <a:gd name="connsiteY15" fmla="*/ 1178706 h 1178706"/>
              <a:gd name="connsiteX16" fmla="*/ 3564036 w 4710321"/>
              <a:gd name="connsiteY16" fmla="*/ 1178706 h 1178706"/>
              <a:gd name="connsiteX17" fmla="*/ 3067533 w 4710321"/>
              <a:gd name="connsiteY17" fmla="*/ 1178706 h 1178706"/>
              <a:gd name="connsiteX18" fmla="*/ 2484683 w 4710321"/>
              <a:gd name="connsiteY18" fmla="*/ 1178706 h 1178706"/>
              <a:gd name="connsiteX19" fmla="*/ 1945006 w 4710321"/>
              <a:gd name="connsiteY19" fmla="*/ 1178706 h 1178706"/>
              <a:gd name="connsiteX20" fmla="*/ 1318982 w 4710321"/>
              <a:gd name="connsiteY20" fmla="*/ 1178706 h 1178706"/>
              <a:gd name="connsiteX21" fmla="*/ 908828 w 4710321"/>
              <a:gd name="connsiteY21" fmla="*/ 1178706 h 1178706"/>
              <a:gd name="connsiteX22" fmla="*/ 196455 w 4710321"/>
              <a:gd name="connsiteY22" fmla="*/ 1178706 h 1178706"/>
              <a:gd name="connsiteX23" fmla="*/ 0 w 4710321"/>
              <a:gd name="connsiteY23" fmla="*/ 982251 h 1178706"/>
              <a:gd name="connsiteX24" fmla="*/ 0 w 4710321"/>
              <a:gd name="connsiteY24" fmla="*/ 597211 h 1178706"/>
              <a:gd name="connsiteX25" fmla="*/ 0 w 4710321"/>
              <a:gd name="connsiteY25"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0321" h="1178706" fill="none" extrusionOk="0">
                <a:moveTo>
                  <a:pt x="0" y="196455"/>
                </a:moveTo>
                <a:cubicBezTo>
                  <a:pt x="25437" y="90810"/>
                  <a:pt x="96173" y="11077"/>
                  <a:pt x="196455" y="0"/>
                </a:cubicBezTo>
                <a:cubicBezTo>
                  <a:pt x="327579" y="-20944"/>
                  <a:pt x="626879" y="48338"/>
                  <a:pt x="822480" y="0"/>
                </a:cubicBezTo>
                <a:cubicBezTo>
                  <a:pt x="1018082" y="-48338"/>
                  <a:pt x="1028337" y="30102"/>
                  <a:pt x="1232634" y="0"/>
                </a:cubicBezTo>
                <a:cubicBezTo>
                  <a:pt x="1436931" y="-30102"/>
                  <a:pt x="1487329" y="23342"/>
                  <a:pt x="1642788" y="0"/>
                </a:cubicBezTo>
                <a:cubicBezTo>
                  <a:pt x="1798247" y="-23342"/>
                  <a:pt x="1909199" y="23823"/>
                  <a:pt x="2096116" y="0"/>
                </a:cubicBezTo>
                <a:cubicBezTo>
                  <a:pt x="2283033" y="-23823"/>
                  <a:pt x="2345372" y="16060"/>
                  <a:pt x="2506270" y="0"/>
                </a:cubicBezTo>
                <a:cubicBezTo>
                  <a:pt x="2667168" y="-16060"/>
                  <a:pt x="2768715" y="24027"/>
                  <a:pt x="2959598" y="0"/>
                </a:cubicBezTo>
                <a:cubicBezTo>
                  <a:pt x="3150481" y="-24027"/>
                  <a:pt x="3205016" y="50466"/>
                  <a:pt x="3412926" y="0"/>
                </a:cubicBezTo>
                <a:cubicBezTo>
                  <a:pt x="3620836" y="-50466"/>
                  <a:pt x="3695137" y="39872"/>
                  <a:pt x="3823080" y="0"/>
                </a:cubicBezTo>
                <a:cubicBezTo>
                  <a:pt x="3951023" y="-39872"/>
                  <a:pt x="4188850" y="70429"/>
                  <a:pt x="4513866" y="0"/>
                </a:cubicBezTo>
                <a:cubicBezTo>
                  <a:pt x="4641262" y="-5979"/>
                  <a:pt x="4692126" y="93598"/>
                  <a:pt x="4710321" y="196455"/>
                </a:cubicBezTo>
                <a:cubicBezTo>
                  <a:pt x="4752623" y="319041"/>
                  <a:pt x="4682022" y="470539"/>
                  <a:pt x="4710321" y="605069"/>
                </a:cubicBezTo>
                <a:cubicBezTo>
                  <a:pt x="4738620" y="739599"/>
                  <a:pt x="4698677" y="800937"/>
                  <a:pt x="4710321" y="982251"/>
                </a:cubicBezTo>
                <a:cubicBezTo>
                  <a:pt x="4719932" y="1074256"/>
                  <a:pt x="4650855" y="1176526"/>
                  <a:pt x="4513866" y="1178706"/>
                </a:cubicBezTo>
                <a:cubicBezTo>
                  <a:pt x="4287518" y="1208171"/>
                  <a:pt x="4172606" y="1137913"/>
                  <a:pt x="4060538" y="1178706"/>
                </a:cubicBezTo>
                <a:cubicBezTo>
                  <a:pt x="3948470" y="1219499"/>
                  <a:pt x="3783094" y="1138808"/>
                  <a:pt x="3564036" y="1178706"/>
                </a:cubicBezTo>
                <a:cubicBezTo>
                  <a:pt x="3344978" y="1218604"/>
                  <a:pt x="3189791" y="1142473"/>
                  <a:pt x="3067533" y="1178706"/>
                </a:cubicBezTo>
                <a:cubicBezTo>
                  <a:pt x="2945275" y="1214939"/>
                  <a:pt x="2607368" y="1173347"/>
                  <a:pt x="2484683" y="1178706"/>
                </a:cubicBezTo>
                <a:cubicBezTo>
                  <a:pt x="2361998" y="1184065"/>
                  <a:pt x="2101288" y="1116609"/>
                  <a:pt x="1945006" y="1178706"/>
                </a:cubicBezTo>
                <a:cubicBezTo>
                  <a:pt x="1788724" y="1240803"/>
                  <a:pt x="1619297" y="1164167"/>
                  <a:pt x="1318982" y="1178706"/>
                </a:cubicBezTo>
                <a:cubicBezTo>
                  <a:pt x="1018667" y="1193245"/>
                  <a:pt x="1082444" y="1155442"/>
                  <a:pt x="908828" y="1178706"/>
                </a:cubicBezTo>
                <a:cubicBezTo>
                  <a:pt x="735212" y="1201970"/>
                  <a:pt x="382445" y="1105708"/>
                  <a:pt x="196455" y="1178706"/>
                </a:cubicBezTo>
                <a:cubicBezTo>
                  <a:pt x="94872" y="1198460"/>
                  <a:pt x="2669" y="1096165"/>
                  <a:pt x="0" y="982251"/>
                </a:cubicBezTo>
                <a:cubicBezTo>
                  <a:pt x="-13124" y="855086"/>
                  <a:pt x="9288" y="746499"/>
                  <a:pt x="0" y="597211"/>
                </a:cubicBezTo>
                <a:cubicBezTo>
                  <a:pt x="-9288" y="447923"/>
                  <a:pt x="21630" y="390994"/>
                  <a:pt x="0" y="196455"/>
                </a:cubicBezTo>
                <a:close/>
              </a:path>
              <a:path w="4710321" h="1178706" stroke="0" extrusionOk="0">
                <a:moveTo>
                  <a:pt x="0" y="196455"/>
                </a:moveTo>
                <a:cubicBezTo>
                  <a:pt x="-4077" y="84973"/>
                  <a:pt x="89499" y="-9667"/>
                  <a:pt x="196455" y="0"/>
                </a:cubicBezTo>
                <a:cubicBezTo>
                  <a:pt x="386344" y="-28576"/>
                  <a:pt x="449649" y="3500"/>
                  <a:pt x="649783" y="0"/>
                </a:cubicBezTo>
                <a:cubicBezTo>
                  <a:pt x="849917" y="-3500"/>
                  <a:pt x="973315" y="17468"/>
                  <a:pt x="1232634" y="0"/>
                </a:cubicBezTo>
                <a:cubicBezTo>
                  <a:pt x="1491953" y="-17468"/>
                  <a:pt x="1665492" y="19524"/>
                  <a:pt x="1815484" y="0"/>
                </a:cubicBezTo>
                <a:cubicBezTo>
                  <a:pt x="1965476" y="-19524"/>
                  <a:pt x="2229962" y="15223"/>
                  <a:pt x="2441509" y="0"/>
                </a:cubicBezTo>
                <a:cubicBezTo>
                  <a:pt x="2653057" y="-15223"/>
                  <a:pt x="2691753" y="13471"/>
                  <a:pt x="2851663" y="0"/>
                </a:cubicBezTo>
                <a:cubicBezTo>
                  <a:pt x="3011573" y="-13471"/>
                  <a:pt x="3107698" y="22765"/>
                  <a:pt x="3348165" y="0"/>
                </a:cubicBezTo>
                <a:cubicBezTo>
                  <a:pt x="3588632" y="-22765"/>
                  <a:pt x="3725534" y="27262"/>
                  <a:pt x="3931016" y="0"/>
                </a:cubicBezTo>
                <a:cubicBezTo>
                  <a:pt x="4136498" y="-27262"/>
                  <a:pt x="4335390" y="45831"/>
                  <a:pt x="4513866" y="0"/>
                </a:cubicBezTo>
                <a:cubicBezTo>
                  <a:pt x="4599577" y="1166"/>
                  <a:pt x="4737295" y="81429"/>
                  <a:pt x="4710321" y="196455"/>
                </a:cubicBezTo>
                <a:cubicBezTo>
                  <a:pt x="4729195" y="313344"/>
                  <a:pt x="4673958" y="487789"/>
                  <a:pt x="4710321" y="605069"/>
                </a:cubicBezTo>
                <a:cubicBezTo>
                  <a:pt x="4746684" y="722349"/>
                  <a:pt x="4677152" y="794262"/>
                  <a:pt x="4710321" y="982251"/>
                </a:cubicBezTo>
                <a:cubicBezTo>
                  <a:pt x="4716476" y="1105228"/>
                  <a:pt x="4620383" y="1182218"/>
                  <a:pt x="4513866" y="1178706"/>
                </a:cubicBezTo>
                <a:cubicBezTo>
                  <a:pt x="4361376" y="1210437"/>
                  <a:pt x="4184455" y="1129772"/>
                  <a:pt x="4060538" y="1178706"/>
                </a:cubicBezTo>
                <a:cubicBezTo>
                  <a:pt x="3936621" y="1227640"/>
                  <a:pt x="3621126" y="1129820"/>
                  <a:pt x="3477687" y="1178706"/>
                </a:cubicBezTo>
                <a:cubicBezTo>
                  <a:pt x="3334248" y="1227592"/>
                  <a:pt x="3193332" y="1164047"/>
                  <a:pt x="3024359" y="1178706"/>
                </a:cubicBezTo>
                <a:cubicBezTo>
                  <a:pt x="2855386" y="1193365"/>
                  <a:pt x="2792980" y="1152586"/>
                  <a:pt x="2614205" y="1178706"/>
                </a:cubicBezTo>
                <a:cubicBezTo>
                  <a:pt x="2435430" y="1204826"/>
                  <a:pt x="2277352" y="1175090"/>
                  <a:pt x="1988181" y="1178706"/>
                </a:cubicBezTo>
                <a:cubicBezTo>
                  <a:pt x="1699010" y="1182322"/>
                  <a:pt x="1642159" y="1131781"/>
                  <a:pt x="1405330" y="1178706"/>
                </a:cubicBezTo>
                <a:cubicBezTo>
                  <a:pt x="1168501" y="1225631"/>
                  <a:pt x="1048144" y="1115907"/>
                  <a:pt x="822480" y="1178706"/>
                </a:cubicBezTo>
                <a:cubicBezTo>
                  <a:pt x="596816" y="1241505"/>
                  <a:pt x="391042" y="1122501"/>
                  <a:pt x="196455" y="1178706"/>
                </a:cubicBezTo>
                <a:cubicBezTo>
                  <a:pt x="94254" y="1187815"/>
                  <a:pt x="-5730" y="1101283"/>
                  <a:pt x="0" y="982251"/>
                </a:cubicBezTo>
                <a:cubicBezTo>
                  <a:pt x="-3969" y="884795"/>
                  <a:pt x="15358" y="702954"/>
                  <a:pt x="0" y="581495"/>
                </a:cubicBezTo>
                <a:cubicBezTo>
                  <a:pt x="-15358" y="460036"/>
                  <a:pt x="3237" y="339901"/>
                  <a:pt x="0" y="196455"/>
                </a:cubicBezTo>
                <a:close/>
              </a:path>
            </a:pathLst>
          </a:custGeom>
          <a:ln>
            <a:extLst>
              <a:ext uri="{C807C97D-BFC1-408E-A445-0C87EB9F89A2}">
                <ask:lineSketchStyleProps xmlns:ask="http://schemas.microsoft.com/office/drawing/2018/sketchyshapes" sd="1842537204">
                  <a:custGeom>
                    <a:avLst/>
                    <a:gdLst>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 name="connsiteX0" fmla="*/ 0 w 8772524"/>
                      <a:gd name="connsiteY0" fmla="*/ 441333 h 2647950"/>
                      <a:gd name="connsiteX1" fmla="*/ 365878 w 8772524"/>
                      <a:gd name="connsiteY1" fmla="*/ 0 h 2647950"/>
                      <a:gd name="connsiteX2" fmla="*/ 1210158 w 8772524"/>
                      <a:gd name="connsiteY2" fmla="*/ 0 h 2647950"/>
                      <a:gd name="connsiteX3" fmla="*/ 2295663 w 8772524"/>
                      <a:gd name="connsiteY3" fmla="*/ 0 h 2647950"/>
                      <a:gd name="connsiteX4" fmla="*/ 3381165 w 8772524"/>
                      <a:gd name="connsiteY4" fmla="*/ 0 h 2647950"/>
                      <a:gd name="connsiteX5" fmla="*/ 4547077 w 8772524"/>
                      <a:gd name="connsiteY5" fmla="*/ 0 h 2647950"/>
                      <a:gd name="connsiteX6" fmla="*/ 5310950 w 8772524"/>
                      <a:gd name="connsiteY6" fmla="*/ 0 h 2647950"/>
                      <a:gd name="connsiteX7" fmla="*/ 6235638 w 8772524"/>
                      <a:gd name="connsiteY7" fmla="*/ 0 h 2647950"/>
                      <a:gd name="connsiteX8" fmla="*/ 7321142 w 8772524"/>
                      <a:gd name="connsiteY8" fmla="*/ 0 h 2647950"/>
                      <a:gd name="connsiteX9" fmla="*/ 8406645 w 8772524"/>
                      <a:gd name="connsiteY9" fmla="*/ 0 h 2647950"/>
                      <a:gd name="connsiteX10" fmla="*/ 8772524 w 8772524"/>
                      <a:gd name="connsiteY10" fmla="*/ 441333 h 2647950"/>
                      <a:gd name="connsiteX11" fmla="*/ 8772524 w 8772524"/>
                      <a:gd name="connsiteY11" fmla="*/ 1359280 h 2647950"/>
                      <a:gd name="connsiteX12" fmla="*/ 8772524 w 8772524"/>
                      <a:gd name="connsiteY12" fmla="*/ 2206616 h 2647950"/>
                      <a:gd name="connsiteX13" fmla="*/ 8406645 w 8772524"/>
                      <a:gd name="connsiteY13" fmla="*/ 2647950 h 2647950"/>
                      <a:gd name="connsiteX14" fmla="*/ 7562365 w 8772524"/>
                      <a:gd name="connsiteY14" fmla="*/ 2647950 h 2647950"/>
                      <a:gd name="connsiteX15" fmla="*/ 6476860 w 8772524"/>
                      <a:gd name="connsiteY15" fmla="*/ 2647950 h 2647950"/>
                      <a:gd name="connsiteX16" fmla="*/ 5632580 w 8772524"/>
                      <a:gd name="connsiteY16" fmla="*/ 2647950 h 2647950"/>
                      <a:gd name="connsiteX17" fmla="*/ 4868707 w 8772524"/>
                      <a:gd name="connsiteY17" fmla="*/ 2647950 h 2647950"/>
                      <a:gd name="connsiteX18" fmla="*/ 3702797 w 8772524"/>
                      <a:gd name="connsiteY18" fmla="*/ 2647950 h 2647950"/>
                      <a:gd name="connsiteX19" fmla="*/ 2617293 w 8772524"/>
                      <a:gd name="connsiteY19" fmla="*/ 2647950 h 2647950"/>
                      <a:gd name="connsiteX20" fmla="*/ 1531790 w 8772524"/>
                      <a:gd name="connsiteY20" fmla="*/ 2647950 h 2647950"/>
                      <a:gd name="connsiteX21" fmla="*/ 365878 w 8772524"/>
                      <a:gd name="connsiteY21" fmla="*/ 2647950 h 2647950"/>
                      <a:gd name="connsiteX22" fmla="*/ 0 w 8772524"/>
                      <a:gd name="connsiteY22" fmla="*/ 2206616 h 2647950"/>
                      <a:gd name="connsiteX23" fmla="*/ 0 w 8772524"/>
                      <a:gd name="connsiteY23" fmla="*/ 1306322 h 2647950"/>
                      <a:gd name="connsiteX24" fmla="*/ 0 w 8772524"/>
                      <a:gd name="connsiteY24" fmla="*/ 44133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72524" h="2647950" fill="none" extrusionOk="0">
                        <a:moveTo>
                          <a:pt x="0" y="441333"/>
                        </a:moveTo>
                        <a:cubicBezTo>
                          <a:pt x="70828" y="174930"/>
                          <a:pt x="155693" y="14112"/>
                          <a:pt x="365878" y="0"/>
                        </a:cubicBezTo>
                        <a:cubicBezTo>
                          <a:pt x="644863" y="48852"/>
                          <a:pt x="1188017" y="124145"/>
                          <a:pt x="1531790" y="0"/>
                        </a:cubicBezTo>
                        <a:cubicBezTo>
                          <a:pt x="1932251" y="-105777"/>
                          <a:pt x="1937596" y="94594"/>
                          <a:pt x="2295663" y="0"/>
                        </a:cubicBezTo>
                        <a:cubicBezTo>
                          <a:pt x="2657418" y="-40958"/>
                          <a:pt x="2784544" y="23857"/>
                          <a:pt x="3059536" y="0"/>
                        </a:cubicBezTo>
                        <a:cubicBezTo>
                          <a:pt x="3365299" y="-93177"/>
                          <a:pt x="3512004" y="39510"/>
                          <a:pt x="3903816" y="0"/>
                        </a:cubicBezTo>
                        <a:cubicBezTo>
                          <a:pt x="4238756" y="-37481"/>
                          <a:pt x="4381568" y="9087"/>
                          <a:pt x="4667689" y="0"/>
                        </a:cubicBezTo>
                        <a:cubicBezTo>
                          <a:pt x="4977330" y="-40816"/>
                          <a:pt x="5134849" y="30764"/>
                          <a:pt x="5511969" y="0"/>
                        </a:cubicBezTo>
                        <a:cubicBezTo>
                          <a:pt x="5875204" y="-28276"/>
                          <a:pt x="5928975" y="136806"/>
                          <a:pt x="6356249" y="0"/>
                        </a:cubicBezTo>
                        <a:cubicBezTo>
                          <a:pt x="6700658" y="-109094"/>
                          <a:pt x="6835723" y="65511"/>
                          <a:pt x="7120122" y="0"/>
                        </a:cubicBezTo>
                        <a:cubicBezTo>
                          <a:pt x="7280021" y="-180007"/>
                          <a:pt x="7859833" y="99933"/>
                          <a:pt x="8406645" y="0"/>
                        </a:cubicBezTo>
                        <a:cubicBezTo>
                          <a:pt x="8660426" y="-19651"/>
                          <a:pt x="8774442" y="239402"/>
                          <a:pt x="8772524" y="441333"/>
                        </a:cubicBezTo>
                        <a:cubicBezTo>
                          <a:pt x="8892292" y="689846"/>
                          <a:pt x="8688478" y="974371"/>
                          <a:pt x="8772524" y="1359280"/>
                        </a:cubicBezTo>
                        <a:cubicBezTo>
                          <a:pt x="8828433" y="1679502"/>
                          <a:pt x="8747272" y="1794867"/>
                          <a:pt x="8772524" y="2206616"/>
                        </a:cubicBezTo>
                        <a:cubicBezTo>
                          <a:pt x="8839009" y="2371315"/>
                          <a:pt x="8698539" y="2627019"/>
                          <a:pt x="8406645" y="2647950"/>
                        </a:cubicBezTo>
                        <a:cubicBezTo>
                          <a:pt x="7974836" y="2671635"/>
                          <a:pt x="7755656" y="2550540"/>
                          <a:pt x="7562365" y="2647950"/>
                        </a:cubicBezTo>
                        <a:cubicBezTo>
                          <a:pt x="7376221" y="2762940"/>
                          <a:pt x="7113376" y="2611462"/>
                          <a:pt x="6637677" y="2647950"/>
                        </a:cubicBezTo>
                        <a:cubicBezTo>
                          <a:pt x="6189058" y="2734837"/>
                          <a:pt x="5906342" y="2519491"/>
                          <a:pt x="5712987" y="2647950"/>
                        </a:cubicBezTo>
                        <a:cubicBezTo>
                          <a:pt x="5473958" y="2723321"/>
                          <a:pt x="4854613" y="2677596"/>
                          <a:pt x="4627485" y="2647950"/>
                        </a:cubicBezTo>
                        <a:cubicBezTo>
                          <a:pt x="4385034" y="2632552"/>
                          <a:pt x="3896560" y="2487244"/>
                          <a:pt x="3622388" y="2647950"/>
                        </a:cubicBezTo>
                        <a:cubicBezTo>
                          <a:pt x="3383478" y="2710821"/>
                          <a:pt x="2920637" y="2635995"/>
                          <a:pt x="2456478" y="2647950"/>
                        </a:cubicBezTo>
                        <a:cubicBezTo>
                          <a:pt x="1867791" y="2659485"/>
                          <a:pt x="1980187" y="2580957"/>
                          <a:pt x="1692605" y="2647950"/>
                        </a:cubicBezTo>
                        <a:cubicBezTo>
                          <a:pt x="1452749" y="2641305"/>
                          <a:pt x="696648" y="2391544"/>
                          <a:pt x="365878" y="2647950"/>
                        </a:cubicBezTo>
                        <a:cubicBezTo>
                          <a:pt x="198298" y="2662769"/>
                          <a:pt x="-45504" y="2480474"/>
                          <a:pt x="0" y="2206616"/>
                        </a:cubicBezTo>
                        <a:cubicBezTo>
                          <a:pt x="-9046" y="1918662"/>
                          <a:pt x="-4302" y="1680013"/>
                          <a:pt x="0" y="1341627"/>
                        </a:cubicBezTo>
                        <a:cubicBezTo>
                          <a:pt x="-20570" y="1019691"/>
                          <a:pt x="55259" y="892689"/>
                          <a:pt x="0" y="441333"/>
                        </a:cubicBezTo>
                        <a:close/>
                      </a:path>
                      <a:path w="8772524" h="2647950" stroke="0" extrusionOk="0">
                        <a:moveTo>
                          <a:pt x="0" y="441333"/>
                        </a:moveTo>
                        <a:cubicBezTo>
                          <a:pt x="-25410" y="200203"/>
                          <a:pt x="211694" y="-6529"/>
                          <a:pt x="365878" y="0"/>
                        </a:cubicBezTo>
                        <a:cubicBezTo>
                          <a:pt x="722105" y="-79138"/>
                          <a:pt x="832605" y="7462"/>
                          <a:pt x="1210158" y="0"/>
                        </a:cubicBezTo>
                        <a:cubicBezTo>
                          <a:pt x="1630997" y="14192"/>
                          <a:pt x="1838768" y="57019"/>
                          <a:pt x="2295663" y="0"/>
                        </a:cubicBezTo>
                        <a:cubicBezTo>
                          <a:pt x="2791599" y="-3399"/>
                          <a:pt x="3132520" y="-26385"/>
                          <a:pt x="3381165" y="0"/>
                        </a:cubicBezTo>
                        <a:cubicBezTo>
                          <a:pt x="3653429" y="-52894"/>
                          <a:pt x="4104315" y="76182"/>
                          <a:pt x="4547077" y="0"/>
                        </a:cubicBezTo>
                        <a:cubicBezTo>
                          <a:pt x="4928358" y="-23237"/>
                          <a:pt x="5013821" y="28282"/>
                          <a:pt x="5310950" y="0"/>
                        </a:cubicBezTo>
                        <a:cubicBezTo>
                          <a:pt x="5597200" y="-2527"/>
                          <a:pt x="5776293" y="55953"/>
                          <a:pt x="6235638" y="0"/>
                        </a:cubicBezTo>
                        <a:cubicBezTo>
                          <a:pt x="6657430" y="-116357"/>
                          <a:pt x="6907535" y="122574"/>
                          <a:pt x="7321142" y="0"/>
                        </a:cubicBezTo>
                        <a:cubicBezTo>
                          <a:pt x="7725698" y="-118723"/>
                          <a:pt x="8115422" y="158124"/>
                          <a:pt x="8406645" y="0"/>
                        </a:cubicBezTo>
                        <a:cubicBezTo>
                          <a:pt x="8582425" y="-14982"/>
                          <a:pt x="8846734" y="140860"/>
                          <a:pt x="8772524" y="441333"/>
                        </a:cubicBezTo>
                        <a:cubicBezTo>
                          <a:pt x="8772104" y="732286"/>
                          <a:pt x="8648428" y="1066524"/>
                          <a:pt x="8772524" y="1359280"/>
                        </a:cubicBezTo>
                        <a:cubicBezTo>
                          <a:pt x="8859982" y="1572510"/>
                          <a:pt x="8681249" y="1732763"/>
                          <a:pt x="8772524" y="2206616"/>
                        </a:cubicBezTo>
                        <a:cubicBezTo>
                          <a:pt x="8781752" y="2463809"/>
                          <a:pt x="8616210" y="2644286"/>
                          <a:pt x="8406645" y="2647950"/>
                        </a:cubicBezTo>
                        <a:cubicBezTo>
                          <a:pt x="8082138" y="2719965"/>
                          <a:pt x="7798826" y="2464824"/>
                          <a:pt x="7562365" y="2647950"/>
                        </a:cubicBezTo>
                        <a:cubicBezTo>
                          <a:pt x="7380171" y="2790891"/>
                          <a:pt x="6746828" y="2591811"/>
                          <a:pt x="6476860" y="2647950"/>
                        </a:cubicBezTo>
                        <a:cubicBezTo>
                          <a:pt x="6159468" y="2780869"/>
                          <a:pt x="5940057" y="2620611"/>
                          <a:pt x="5632580" y="2647950"/>
                        </a:cubicBezTo>
                        <a:cubicBezTo>
                          <a:pt x="5328802" y="2666899"/>
                          <a:pt x="5202643" y="2593941"/>
                          <a:pt x="4868707" y="2647950"/>
                        </a:cubicBezTo>
                        <a:cubicBezTo>
                          <a:pt x="4524326" y="2738381"/>
                          <a:pt x="4259241" y="2644738"/>
                          <a:pt x="3702797" y="2647950"/>
                        </a:cubicBezTo>
                        <a:cubicBezTo>
                          <a:pt x="3155406" y="2655535"/>
                          <a:pt x="3094691" y="2568199"/>
                          <a:pt x="2617293" y="2647950"/>
                        </a:cubicBezTo>
                        <a:cubicBezTo>
                          <a:pt x="2215421" y="2793910"/>
                          <a:pt x="2029439" y="2488517"/>
                          <a:pt x="1531790" y="2647950"/>
                        </a:cubicBezTo>
                        <a:cubicBezTo>
                          <a:pt x="1114428" y="2764091"/>
                          <a:pt x="635347" y="2572728"/>
                          <a:pt x="365878" y="2647950"/>
                        </a:cubicBezTo>
                        <a:cubicBezTo>
                          <a:pt x="224344" y="2719179"/>
                          <a:pt x="-63312" y="2472548"/>
                          <a:pt x="0" y="2206616"/>
                        </a:cubicBezTo>
                        <a:cubicBezTo>
                          <a:pt x="17189" y="1931253"/>
                          <a:pt x="48893" y="1648881"/>
                          <a:pt x="0" y="1306322"/>
                        </a:cubicBezTo>
                        <a:cubicBezTo>
                          <a:pt x="33673" y="1053344"/>
                          <a:pt x="29177" y="837176"/>
                          <a:pt x="0" y="441333"/>
                        </a:cubicBezTo>
                        <a:close/>
                      </a:path>
                      <a:path w="8772524" h="2647950" fill="none" stroke="0" extrusionOk="0">
                        <a:moveTo>
                          <a:pt x="0" y="441333"/>
                        </a:moveTo>
                        <a:cubicBezTo>
                          <a:pt x="11293" y="177606"/>
                          <a:pt x="182014" y="6707"/>
                          <a:pt x="365878" y="0"/>
                        </a:cubicBezTo>
                        <a:cubicBezTo>
                          <a:pt x="577809" y="-56069"/>
                          <a:pt x="1161952" y="125051"/>
                          <a:pt x="1531790" y="0"/>
                        </a:cubicBezTo>
                        <a:cubicBezTo>
                          <a:pt x="1904994" y="-67324"/>
                          <a:pt x="1897045" y="81104"/>
                          <a:pt x="2295663" y="0"/>
                        </a:cubicBezTo>
                        <a:cubicBezTo>
                          <a:pt x="2693729" y="-31440"/>
                          <a:pt x="2734258" y="32667"/>
                          <a:pt x="3059536" y="0"/>
                        </a:cubicBezTo>
                        <a:cubicBezTo>
                          <a:pt x="3340868" y="-4274"/>
                          <a:pt x="3513683" y="27217"/>
                          <a:pt x="3903816" y="0"/>
                        </a:cubicBezTo>
                        <a:cubicBezTo>
                          <a:pt x="4291198" y="-61385"/>
                          <a:pt x="4376321" y="34502"/>
                          <a:pt x="4667689" y="0"/>
                        </a:cubicBezTo>
                        <a:cubicBezTo>
                          <a:pt x="4958941" y="6437"/>
                          <a:pt x="5184946" y="90818"/>
                          <a:pt x="5511969" y="0"/>
                        </a:cubicBezTo>
                        <a:cubicBezTo>
                          <a:pt x="5867496" y="-33834"/>
                          <a:pt x="5914189" y="116176"/>
                          <a:pt x="6356249" y="0"/>
                        </a:cubicBezTo>
                        <a:cubicBezTo>
                          <a:pt x="6805636" y="-128416"/>
                          <a:pt x="6906604" y="53797"/>
                          <a:pt x="7120122" y="0"/>
                        </a:cubicBezTo>
                        <a:cubicBezTo>
                          <a:pt x="7360372" y="-233084"/>
                          <a:pt x="7811864" y="201600"/>
                          <a:pt x="8406645" y="0"/>
                        </a:cubicBezTo>
                        <a:cubicBezTo>
                          <a:pt x="8631871" y="-22997"/>
                          <a:pt x="8747812" y="231849"/>
                          <a:pt x="8772524" y="441333"/>
                        </a:cubicBezTo>
                        <a:cubicBezTo>
                          <a:pt x="8806523" y="796054"/>
                          <a:pt x="8729201" y="1103774"/>
                          <a:pt x="8772524" y="1359280"/>
                        </a:cubicBezTo>
                        <a:cubicBezTo>
                          <a:pt x="8811661" y="1692978"/>
                          <a:pt x="8740516" y="1764831"/>
                          <a:pt x="8772524" y="2206616"/>
                        </a:cubicBezTo>
                        <a:cubicBezTo>
                          <a:pt x="8739211" y="2358044"/>
                          <a:pt x="8735301" y="2653117"/>
                          <a:pt x="8406645" y="2647950"/>
                        </a:cubicBezTo>
                        <a:cubicBezTo>
                          <a:pt x="7962722" y="2723617"/>
                          <a:pt x="7761809" y="2580443"/>
                          <a:pt x="7562365" y="2647950"/>
                        </a:cubicBezTo>
                        <a:cubicBezTo>
                          <a:pt x="7305907" y="2679178"/>
                          <a:pt x="7033607" y="2547394"/>
                          <a:pt x="6637677" y="2647950"/>
                        </a:cubicBezTo>
                        <a:cubicBezTo>
                          <a:pt x="6221707" y="2738456"/>
                          <a:pt x="5905468" y="2573054"/>
                          <a:pt x="5712987" y="2647950"/>
                        </a:cubicBezTo>
                        <a:cubicBezTo>
                          <a:pt x="5473879" y="2719713"/>
                          <a:pt x="4849369" y="2627093"/>
                          <a:pt x="4627485" y="2647950"/>
                        </a:cubicBezTo>
                        <a:cubicBezTo>
                          <a:pt x="4409328" y="2674933"/>
                          <a:pt x="3870428" y="2587529"/>
                          <a:pt x="3622388" y="2647950"/>
                        </a:cubicBezTo>
                        <a:cubicBezTo>
                          <a:pt x="3361801" y="2801650"/>
                          <a:pt x="2960816" y="2636610"/>
                          <a:pt x="2456478" y="2647950"/>
                        </a:cubicBezTo>
                        <a:cubicBezTo>
                          <a:pt x="1900953" y="2670512"/>
                          <a:pt x="2027659" y="2584933"/>
                          <a:pt x="1692605" y="2647950"/>
                        </a:cubicBezTo>
                        <a:cubicBezTo>
                          <a:pt x="1391320" y="2702686"/>
                          <a:pt x="731941" y="2510482"/>
                          <a:pt x="365878" y="2647950"/>
                        </a:cubicBezTo>
                        <a:cubicBezTo>
                          <a:pt x="180167" y="2672395"/>
                          <a:pt x="152" y="2445067"/>
                          <a:pt x="0" y="2206616"/>
                        </a:cubicBezTo>
                        <a:cubicBezTo>
                          <a:pt x="-62004" y="1939221"/>
                          <a:pt x="-40298" y="1704460"/>
                          <a:pt x="0" y="1341627"/>
                        </a:cubicBezTo>
                        <a:cubicBezTo>
                          <a:pt x="-20216" y="1023189"/>
                          <a:pt x="77830" y="883772"/>
                          <a:pt x="0" y="441333"/>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 Ông nội trồng cây ổi từ khi Bum còn trong bụng mẹ.</a:t>
            </a:r>
          </a:p>
          <a:p>
            <a:pPr lvl="0" algn="just">
              <a:defRPr/>
            </a:pPr>
            <a:r>
              <a:rPr lang="vi-VN" sz="4000" dirty="0">
                <a:solidFill>
                  <a:srgbClr val="002060"/>
                </a:solidFill>
                <a:latin typeface="Calibri" panose="020F0502020204030204" pitchFamily="34" charset="0"/>
                <a:cs typeface="Calibri" panose="020F0502020204030204" pitchFamily="34" charset="0"/>
              </a:rPr>
              <a:t>+ Bố mẹ quyết định trồng một cây ổi trong vườn nhà mới cho Bum.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3" name="Tieng-ting-www_nhacchuongvui_com">
            <a:hlinkClick r:id="" action="ppaction://media"/>
            <a:extLst>
              <a:ext uri="{FF2B5EF4-FFF2-40B4-BE49-F238E27FC236}">
                <a16:creationId xmlns:a16="http://schemas.microsoft.com/office/drawing/2014/main" id="{69838A10-22D6-455C-AF06-35CD6029B7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2629" y="142155"/>
            <a:ext cx="406400" cy="406400"/>
          </a:xfrm>
          <a:prstGeom prst="rect">
            <a:avLst/>
          </a:prstGeom>
        </p:spPr>
      </p:pic>
    </p:spTree>
    <p:extLst>
      <p:ext uri="{BB962C8B-B14F-4D97-AF65-F5344CB8AC3E}">
        <p14:creationId xmlns:p14="http://schemas.microsoft.com/office/powerpoint/2010/main" val="2680152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 calcmode="lin" valueType="num">
                                      <p:cBhvr>
                                        <p:cTn id="14" dur="1000" fill="hold"/>
                                        <p:tgtEl>
                                          <p:spTgt spid="47"/>
                                        </p:tgtEl>
                                        <p:attrNameLst>
                                          <p:attrName>style.rotation</p:attrName>
                                        </p:attrNameLst>
                                      </p:cBhvr>
                                      <p:tavLst>
                                        <p:tav tm="0">
                                          <p:val>
                                            <p:fltVal val="90"/>
                                          </p:val>
                                        </p:tav>
                                        <p:tav tm="100000">
                                          <p:val>
                                            <p:fltVal val="0"/>
                                          </p:val>
                                        </p:tav>
                                      </p:tavLst>
                                    </p:anim>
                                    <p:animEffect transition="in" filter="fade">
                                      <p:cBhvr>
                                        <p:cTn id="15" dur="1000"/>
                                        <p:tgtEl>
                                          <p:spTgt spid="47"/>
                                        </p:tgtEl>
                                      </p:cBhvr>
                                    </p:animEffect>
                                  </p:childTnLst>
                                </p:cTn>
                              </p:par>
                              <p:par>
                                <p:cTn id="16" presetID="3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par>
                                <p:cTn id="22" presetID="3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 calcmode="lin" valueType="num">
                                      <p:cBhvr>
                                        <p:cTn id="26" dur="1000" fill="hold"/>
                                        <p:tgtEl>
                                          <p:spTgt spid="28"/>
                                        </p:tgtEl>
                                        <p:attrNameLst>
                                          <p:attrName>style.rotation</p:attrName>
                                        </p:attrNameLst>
                                      </p:cBhvr>
                                      <p:tavLst>
                                        <p:tav tm="0">
                                          <p:val>
                                            <p:fltVal val="90"/>
                                          </p:val>
                                        </p:tav>
                                        <p:tav tm="100000">
                                          <p:val>
                                            <p:fltVal val="0"/>
                                          </p:val>
                                        </p:tav>
                                      </p:tavLst>
                                    </p:anim>
                                    <p:animEffect transition="in" filter="fade">
                                      <p:cBhvr>
                                        <p:cTn id="27" dur="1000"/>
                                        <p:tgtEl>
                                          <p:spTgt spid="28"/>
                                        </p:tgtEl>
                                      </p:cBhvr>
                                    </p:animEffect>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2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4267201"/>
            <a:chOff x="212678" y="438349"/>
            <a:chExt cx="8492950" cy="3200400"/>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2764312"/>
              <a:chOff x="1359877" y="992449"/>
              <a:chExt cx="7595844" cy="276431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1"/>
                <a:ext cx="7595844" cy="273562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 Đoạn kết của câu chuyện muốn nói với chúng ta điều gì? Chọn câu trả lời dưới đây hoặc nêu ý kiến của em.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 Vườn cây chỉ vui khi có nhiều bóng chim bay nhảy.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Cho đi yêu thương, chúng ta sẽ nhận lại được yêu thương.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 Bầy cò thích làm tổ trên những khóm tre xanh.</a:t>
                </a:r>
                <a:endParaRPr kumimoji="0" lang="en-US"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id="{1E8852D1-DB92-2E51-8901-93A8E18D9F7B}"/>
              </a:ext>
            </a:extLst>
          </p:cNvPr>
          <p:cNvSpPr/>
          <p:nvPr/>
        </p:nvSpPr>
        <p:spPr>
          <a:xfrm>
            <a:off x="1838325" y="2619375"/>
            <a:ext cx="561975" cy="485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extLst>
      <p:ext uri="{BB962C8B-B14F-4D97-AF65-F5344CB8AC3E}">
        <p14:creationId xmlns:p14="http://schemas.microsoft.com/office/powerpoint/2010/main" val="403664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id="{ACD33731-4D76-4ACB-BE07-B2536F5BAE3A}"/>
              </a:ext>
            </a:extLst>
          </p:cNvPr>
          <p:cNvGrpSpPr/>
          <p:nvPr/>
        </p:nvGrpSpPr>
        <p:grpSpPr>
          <a:xfrm flipH="1">
            <a:off x="4577273" y="1"/>
            <a:ext cx="5575571" cy="3500527"/>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Oi"/>
                <a:ea typeface="Oi"/>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0752" y="1625303"/>
              <a:ext cx="1909835" cy="1661201"/>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Theo </a:t>
              </a:r>
              <a:r>
                <a:rPr lang="en-US" sz="3733" b="1" kern="0" dirty="0" err="1">
                  <a:solidFill>
                    <a:srgbClr val="000000"/>
                  </a:solidFill>
                  <a:latin typeface="Arial"/>
                  <a:ea typeface="Quicksand"/>
                  <a:cs typeface="Quicksand"/>
                  <a:sym typeface="Quicksand"/>
                </a:rPr>
                <a:t>bạn</a:t>
              </a:r>
              <a:r>
                <a:rPr lang="en-US" sz="3733" b="1" kern="0" dirty="0">
                  <a:solidFill>
                    <a:srgbClr val="000000"/>
                  </a:solidFill>
                  <a:latin typeface="Arial"/>
                  <a:ea typeface="Quicksand"/>
                  <a:cs typeface="Quicksand"/>
                  <a:sym typeface="Quicksand"/>
                </a:rPr>
                <a:t>, </a:t>
              </a:r>
            </a:p>
            <a:p>
              <a:pPr algn="ctr" defTabSz="1219170">
                <a:lnSpc>
                  <a:spcPct val="130000"/>
                </a:lnSpc>
                <a:buClr>
                  <a:srgbClr val="000000"/>
                </a:buClr>
              </a:pPr>
              <a:r>
                <a:rPr lang="en-US" sz="3733" b="1" kern="0" dirty="0" err="1">
                  <a:solidFill>
                    <a:srgbClr val="000000"/>
                  </a:solidFill>
                  <a:latin typeface="Arial"/>
                  <a:ea typeface="Quicksand"/>
                  <a:cs typeface="Quicksand"/>
                  <a:sym typeface="Quicksand"/>
                </a:rPr>
                <a:t>nội</a:t>
              </a:r>
              <a:r>
                <a:rPr lang="en-US" sz="3733" b="1" kern="0" dirty="0">
                  <a:solidFill>
                    <a:srgbClr val="000000"/>
                  </a:solidFill>
                  <a:latin typeface="Arial"/>
                  <a:ea typeface="Quicksand"/>
                  <a:cs typeface="Quicksand"/>
                  <a:sym typeface="Quicksand"/>
                </a:rPr>
                <a:t> dung </a:t>
              </a:r>
              <a:r>
                <a:rPr lang="en-US" sz="3733" b="1" kern="0" dirty="0" err="1">
                  <a:solidFill>
                    <a:srgbClr val="000000"/>
                  </a:solidFill>
                  <a:latin typeface="Arial"/>
                  <a:ea typeface="Quicksand"/>
                  <a:cs typeface="Quicksand"/>
                  <a:sym typeface="Quicksand"/>
                </a:rPr>
                <a:t>chính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của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bài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đọc</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là</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gì</a:t>
              </a:r>
              <a:r>
                <a:rPr lang="vi-VN" sz="3733" b="1" kern="0" dirty="0">
                  <a:solidFill>
                    <a:srgbClr val="000000"/>
                  </a:solidFill>
                  <a:latin typeface="Arial" panose="020B0604020202020204" pitchFamily="34" charset="0"/>
                  <a:ea typeface="Quicksand"/>
                  <a:cs typeface="Quicksand"/>
                  <a:sym typeface="Quicksand"/>
                </a:rPr>
                <a:t>? </a:t>
              </a:r>
              <a:endParaRPr sz="3733" b="1" kern="0" dirty="0">
                <a:solidFill>
                  <a:srgbClr val="000000"/>
                </a:solidFill>
                <a:latin typeface="Arial"/>
                <a:ea typeface="Quicksand"/>
                <a:cs typeface="Quicksand"/>
                <a:sym typeface="Quicksand"/>
              </a:endParaRPr>
            </a:p>
          </p:txBody>
        </p:sp>
      </p:grpSp>
      <p:pic>
        <p:nvPicPr>
          <p:cNvPr id="10" name="Picture 9">
            <a:extLst>
              <a:ext uri="{FF2B5EF4-FFF2-40B4-BE49-F238E27FC236}">
                <a16:creationId xmlns:a16="http://schemas.microsoft.com/office/drawing/2014/main"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826505" y="2422471"/>
            <a:ext cx="3820761" cy="4793255"/>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id="{E0BE475C-A7F9-43A3-8B95-E2FAC451750C}"/>
              </a:ext>
            </a:extLst>
          </p:cNvPr>
          <p:cNvSpPr/>
          <p:nvPr/>
        </p:nvSpPr>
        <p:spPr>
          <a:xfrm>
            <a:off x="352298" y="3429000"/>
            <a:ext cx="7236061" cy="298132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C00000"/>
              </a:solidFill>
              <a:latin typeface="Arial"/>
              <a:sym typeface="Arial"/>
            </a:endParaRPr>
          </a:p>
        </p:txBody>
      </p:sp>
      <p:sp>
        <p:nvSpPr>
          <p:cNvPr id="3" name="TextBox 2">
            <a:extLst>
              <a:ext uri="{FF2B5EF4-FFF2-40B4-BE49-F238E27FC236}">
                <a16:creationId xmlns:a16="http://schemas.microsoft.com/office/drawing/2014/main" id="{5E60B34E-BFF5-4DAF-99E2-1FB6BDDEEA98}"/>
              </a:ext>
            </a:extLst>
          </p:cNvPr>
          <p:cNvSpPr txBox="1"/>
          <p:nvPr/>
        </p:nvSpPr>
        <p:spPr>
          <a:xfrm>
            <a:off x="494816" y="3470727"/>
            <a:ext cx="6887059" cy="289310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Ông cháu Bua Kham đã dành sự</a:t>
            </a:r>
            <a:r>
              <a:rPr lang="en-US" sz="54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quan tâm, tình yêu thương cho gia đình nhà cò ở khóm tre đầu ngõ. Tình yêu thương của ông cháu Bua Kham đã khiến các loài chim đua nhau về vườn làm tổ.</a:t>
            </a:r>
            <a:endParaRPr lang="vi-VN" sz="5400" dirty="0">
              <a:latin typeface="Calibri" panose="020F0502020204030204" pitchFamily="34" charset="0"/>
              <a:cs typeface="Calibri" panose="020F050202020403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3217627" y="2374150"/>
            <a:ext cx="1505403" cy="1260181"/>
          </a:xfrm>
          <a:prstGeom prst="rect">
            <a:avLst/>
          </a:prstGeom>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889FDF-7B8E-2101-EB9A-1A042A99B8FB}"/>
              </a:ext>
            </a:extLst>
          </p:cNvPr>
          <p:cNvGrpSpPr/>
          <p:nvPr/>
        </p:nvGrpSpPr>
        <p:grpSpPr>
          <a:xfrm>
            <a:off x="2847732" y="999529"/>
            <a:ext cx="7862936" cy="978096"/>
            <a:chOff x="799140" y="317672"/>
            <a:chExt cx="7333656" cy="1010598"/>
          </a:xfrm>
        </p:grpSpPr>
        <p:sp>
          <p:nvSpPr>
            <p:cNvPr id="14" name="Rectangle: Rounded Corners 8">
              <a:extLst>
                <a:ext uri="{FF2B5EF4-FFF2-40B4-BE49-F238E27FC236}">
                  <a16:creationId xmlns:a16="http://schemas.microsoft.com/office/drawing/2014/main" id="{ABE67A34-67B7-073D-C635-730A16BD710C}"/>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7216417"/>
                        <a:gd name="connsiteY0" fmla="*/ 163019 h 978096"/>
                        <a:gd name="connsiteX1" fmla="*/ 163019 w 7216417"/>
                        <a:gd name="connsiteY1" fmla="*/ 0 h 978096"/>
                        <a:gd name="connsiteX2" fmla="*/ 920961 w 7216417"/>
                        <a:gd name="connsiteY2" fmla="*/ 0 h 978096"/>
                        <a:gd name="connsiteX3" fmla="*/ 1678902 w 7216417"/>
                        <a:gd name="connsiteY3" fmla="*/ 0 h 978096"/>
                        <a:gd name="connsiteX4" fmla="*/ 2230133 w 7216417"/>
                        <a:gd name="connsiteY4" fmla="*/ 0 h 978096"/>
                        <a:gd name="connsiteX5" fmla="*/ 2781363 w 7216417"/>
                        <a:gd name="connsiteY5" fmla="*/ 0 h 978096"/>
                        <a:gd name="connsiteX6" fmla="*/ 3470401 w 7216417"/>
                        <a:gd name="connsiteY6" fmla="*/ 0 h 978096"/>
                        <a:gd name="connsiteX7" fmla="*/ 4021631 w 7216417"/>
                        <a:gd name="connsiteY7" fmla="*/ 0 h 978096"/>
                        <a:gd name="connsiteX8" fmla="*/ 4572862 w 7216417"/>
                        <a:gd name="connsiteY8" fmla="*/ 0 h 978096"/>
                        <a:gd name="connsiteX9" fmla="*/ 5399707 w 7216417"/>
                        <a:gd name="connsiteY9" fmla="*/ 0 h 978096"/>
                        <a:gd name="connsiteX10" fmla="*/ 6088745 w 7216417"/>
                        <a:gd name="connsiteY10" fmla="*/ 0 h 978096"/>
                        <a:gd name="connsiteX11" fmla="*/ 7053398 w 7216417"/>
                        <a:gd name="connsiteY11" fmla="*/ 0 h 978096"/>
                        <a:gd name="connsiteX12" fmla="*/ 7216417 w 7216417"/>
                        <a:gd name="connsiteY12" fmla="*/ 163019 h 978096"/>
                        <a:gd name="connsiteX13" fmla="*/ 7216417 w 7216417"/>
                        <a:gd name="connsiteY13" fmla="*/ 815077 h 978096"/>
                        <a:gd name="connsiteX14" fmla="*/ 7053398 w 7216417"/>
                        <a:gd name="connsiteY14" fmla="*/ 978096 h 978096"/>
                        <a:gd name="connsiteX15" fmla="*/ 6433264 w 7216417"/>
                        <a:gd name="connsiteY15" fmla="*/ 978096 h 978096"/>
                        <a:gd name="connsiteX16" fmla="*/ 5950937 w 7216417"/>
                        <a:gd name="connsiteY16" fmla="*/ 978096 h 978096"/>
                        <a:gd name="connsiteX17" fmla="*/ 5468611 w 7216417"/>
                        <a:gd name="connsiteY17" fmla="*/ 978096 h 978096"/>
                        <a:gd name="connsiteX18" fmla="*/ 4986284 w 7216417"/>
                        <a:gd name="connsiteY18" fmla="*/ 978096 h 978096"/>
                        <a:gd name="connsiteX19" fmla="*/ 4228343 w 7216417"/>
                        <a:gd name="connsiteY19" fmla="*/ 978096 h 978096"/>
                        <a:gd name="connsiteX20" fmla="*/ 3746016 w 7216417"/>
                        <a:gd name="connsiteY20" fmla="*/ 978096 h 978096"/>
                        <a:gd name="connsiteX21" fmla="*/ 3194786 w 7216417"/>
                        <a:gd name="connsiteY21" fmla="*/ 978096 h 978096"/>
                        <a:gd name="connsiteX22" fmla="*/ 2505748 w 7216417"/>
                        <a:gd name="connsiteY22" fmla="*/ 978096 h 978096"/>
                        <a:gd name="connsiteX23" fmla="*/ 1678902 w 7216417"/>
                        <a:gd name="connsiteY23" fmla="*/ 978096 h 978096"/>
                        <a:gd name="connsiteX24" fmla="*/ 852057 w 7216417"/>
                        <a:gd name="connsiteY24" fmla="*/ 978096 h 978096"/>
                        <a:gd name="connsiteX25" fmla="*/ 163019 w 7216417"/>
                        <a:gd name="connsiteY25" fmla="*/ 978096 h 978096"/>
                        <a:gd name="connsiteX26" fmla="*/ 0 w 7216417"/>
                        <a:gd name="connsiteY26" fmla="*/ 815077 h 978096"/>
                        <a:gd name="connsiteX27" fmla="*/ 0 w 7216417"/>
                        <a:gd name="connsiteY27" fmla="*/ 163019 h 9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6417" h="978096" fill="none" extrusionOk="0">
                          <a:moveTo>
                            <a:pt x="0" y="163019"/>
                          </a:moveTo>
                          <a:cubicBezTo>
                            <a:pt x="4928" y="57585"/>
                            <a:pt x="79223" y="2602"/>
                            <a:pt x="163019" y="0"/>
                          </a:cubicBezTo>
                          <a:cubicBezTo>
                            <a:pt x="348145" y="19475"/>
                            <a:pt x="545406" y="24035"/>
                            <a:pt x="920961" y="0"/>
                          </a:cubicBezTo>
                          <a:cubicBezTo>
                            <a:pt x="1296516" y="-24035"/>
                            <a:pt x="1400241" y="11796"/>
                            <a:pt x="1678902" y="0"/>
                          </a:cubicBezTo>
                          <a:cubicBezTo>
                            <a:pt x="1957563" y="-11796"/>
                            <a:pt x="2079008" y="-6885"/>
                            <a:pt x="2230133" y="0"/>
                          </a:cubicBezTo>
                          <a:cubicBezTo>
                            <a:pt x="2381258" y="6885"/>
                            <a:pt x="2510577" y="9644"/>
                            <a:pt x="2781363" y="0"/>
                          </a:cubicBezTo>
                          <a:cubicBezTo>
                            <a:pt x="3052149" y="-9644"/>
                            <a:pt x="3269501" y="-19298"/>
                            <a:pt x="3470401" y="0"/>
                          </a:cubicBezTo>
                          <a:cubicBezTo>
                            <a:pt x="3671301" y="19298"/>
                            <a:pt x="3827730" y="-19548"/>
                            <a:pt x="4021631" y="0"/>
                          </a:cubicBezTo>
                          <a:cubicBezTo>
                            <a:pt x="4215532" y="19548"/>
                            <a:pt x="4340885" y="14532"/>
                            <a:pt x="4572862" y="0"/>
                          </a:cubicBezTo>
                          <a:cubicBezTo>
                            <a:pt x="4804839" y="-14532"/>
                            <a:pt x="5182157" y="12628"/>
                            <a:pt x="5399707" y="0"/>
                          </a:cubicBezTo>
                          <a:cubicBezTo>
                            <a:pt x="5617258" y="-12628"/>
                            <a:pt x="5819353" y="18232"/>
                            <a:pt x="6088745" y="0"/>
                          </a:cubicBezTo>
                          <a:cubicBezTo>
                            <a:pt x="6358137" y="-18232"/>
                            <a:pt x="6601238" y="32277"/>
                            <a:pt x="7053398" y="0"/>
                          </a:cubicBezTo>
                          <a:cubicBezTo>
                            <a:pt x="7149612" y="7044"/>
                            <a:pt x="7226780" y="65111"/>
                            <a:pt x="7216417" y="163019"/>
                          </a:cubicBezTo>
                          <a:cubicBezTo>
                            <a:pt x="7236763" y="328688"/>
                            <a:pt x="7194107" y="536932"/>
                            <a:pt x="7216417" y="815077"/>
                          </a:cubicBezTo>
                          <a:cubicBezTo>
                            <a:pt x="7198065" y="899945"/>
                            <a:pt x="7131468" y="962827"/>
                            <a:pt x="7053398" y="978096"/>
                          </a:cubicBezTo>
                          <a:cubicBezTo>
                            <a:pt x="6832750" y="948714"/>
                            <a:pt x="6686672" y="1005937"/>
                            <a:pt x="6433264" y="978096"/>
                          </a:cubicBezTo>
                          <a:cubicBezTo>
                            <a:pt x="6179856" y="950255"/>
                            <a:pt x="6077922" y="989347"/>
                            <a:pt x="5950937" y="978096"/>
                          </a:cubicBezTo>
                          <a:cubicBezTo>
                            <a:pt x="5823952" y="966845"/>
                            <a:pt x="5639443" y="958300"/>
                            <a:pt x="5468611" y="978096"/>
                          </a:cubicBezTo>
                          <a:cubicBezTo>
                            <a:pt x="5297779" y="997892"/>
                            <a:pt x="5171709" y="994743"/>
                            <a:pt x="4986284" y="978096"/>
                          </a:cubicBezTo>
                          <a:cubicBezTo>
                            <a:pt x="4800859" y="961449"/>
                            <a:pt x="4428922" y="1002326"/>
                            <a:pt x="4228343" y="978096"/>
                          </a:cubicBezTo>
                          <a:cubicBezTo>
                            <a:pt x="4027764" y="953866"/>
                            <a:pt x="3889097" y="959557"/>
                            <a:pt x="3746016" y="978096"/>
                          </a:cubicBezTo>
                          <a:cubicBezTo>
                            <a:pt x="3602935" y="996635"/>
                            <a:pt x="3441917" y="974441"/>
                            <a:pt x="3194786" y="978096"/>
                          </a:cubicBezTo>
                          <a:cubicBezTo>
                            <a:pt x="2947655" y="981752"/>
                            <a:pt x="2669189" y="1002813"/>
                            <a:pt x="2505748" y="978096"/>
                          </a:cubicBezTo>
                          <a:cubicBezTo>
                            <a:pt x="2342307" y="953379"/>
                            <a:pt x="1857842" y="996100"/>
                            <a:pt x="1678902" y="978096"/>
                          </a:cubicBezTo>
                          <a:cubicBezTo>
                            <a:pt x="1499962" y="960092"/>
                            <a:pt x="1095069" y="953689"/>
                            <a:pt x="852057" y="978096"/>
                          </a:cubicBezTo>
                          <a:cubicBezTo>
                            <a:pt x="609045" y="1002503"/>
                            <a:pt x="320333" y="978562"/>
                            <a:pt x="163019" y="978096"/>
                          </a:cubicBezTo>
                          <a:cubicBezTo>
                            <a:pt x="83328" y="990633"/>
                            <a:pt x="-10438" y="922796"/>
                            <a:pt x="0" y="815077"/>
                          </a:cubicBezTo>
                          <a:cubicBezTo>
                            <a:pt x="1593" y="613083"/>
                            <a:pt x="-25563" y="321802"/>
                            <a:pt x="0" y="163019"/>
                          </a:cubicBezTo>
                          <a:close/>
                        </a:path>
                        <a:path w="7216417" h="978096" stroke="0" extrusionOk="0">
                          <a:moveTo>
                            <a:pt x="0" y="163019"/>
                          </a:moveTo>
                          <a:cubicBezTo>
                            <a:pt x="-17240" y="81687"/>
                            <a:pt x="68947" y="442"/>
                            <a:pt x="163019" y="0"/>
                          </a:cubicBezTo>
                          <a:cubicBezTo>
                            <a:pt x="516807" y="20995"/>
                            <a:pt x="776311" y="-12951"/>
                            <a:pt x="989864" y="0"/>
                          </a:cubicBezTo>
                          <a:cubicBezTo>
                            <a:pt x="1203418" y="12951"/>
                            <a:pt x="1350410" y="15138"/>
                            <a:pt x="1541095" y="0"/>
                          </a:cubicBezTo>
                          <a:cubicBezTo>
                            <a:pt x="1731780" y="-15138"/>
                            <a:pt x="2007240" y="-3834"/>
                            <a:pt x="2161229" y="0"/>
                          </a:cubicBezTo>
                          <a:cubicBezTo>
                            <a:pt x="2315218" y="3834"/>
                            <a:pt x="2566613" y="-3582"/>
                            <a:pt x="2781363" y="0"/>
                          </a:cubicBezTo>
                          <a:cubicBezTo>
                            <a:pt x="2996113" y="3582"/>
                            <a:pt x="3375020" y="13869"/>
                            <a:pt x="3539305" y="0"/>
                          </a:cubicBezTo>
                          <a:cubicBezTo>
                            <a:pt x="3703590" y="-13869"/>
                            <a:pt x="4135950" y="13692"/>
                            <a:pt x="4366150" y="0"/>
                          </a:cubicBezTo>
                          <a:cubicBezTo>
                            <a:pt x="4596351" y="-13692"/>
                            <a:pt x="4863665" y="36554"/>
                            <a:pt x="5124092" y="0"/>
                          </a:cubicBezTo>
                          <a:cubicBezTo>
                            <a:pt x="5384519" y="-36554"/>
                            <a:pt x="5453814" y="12737"/>
                            <a:pt x="5606418" y="0"/>
                          </a:cubicBezTo>
                          <a:cubicBezTo>
                            <a:pt x="5759022" y="-12737"/>
                            <a:pt x="5991520" y="10930"/>
                            <a:pt x="6364360" y="0"/>
                          </a:cubicBezTo>
                          <a:cubicBezTo>
                            <a:pt x="6737200" y="-10930"/>
                            <a:pt x="6857041" y="-9608"/>
                            <a:pt x="7053398" y="0"/>
                          </a:cubicBezTo>
                          <a:cubicBezTo>
                            <a:pt x="7132624" y="-6433"/>
                            <a:pt x="7211325" y="69989"/>
                            <a:pt x="7216417" y="163019"/>
                          </a:cubicBezTo>
                          <a:cubicBezTo>
                            <a:pt x="7197078" y="486368"/>
                            <a:pt x="7215562" y="647237"/>
                            <a:pt x="7216417" y="815077"/>
                          </a:cubicBezTo>
                          <a:cubicBezTo>
                            <a:pt x="7219562" y="904378"/>
                            <a:pt x="7133621" y="970507"/>
                            <a:pt x="7053398" y="978096"/>
                          </a:cubicBezTo>
                          <a:cubicBezTo>
                            <a:pt x="6851297" y="1001864"/>
                            <a:pt x="6685395" y="978015"/>
                            <a:pt x="6502168" y="978096"/>
                          </a:cubicBezTo>
                          <a:cubicBezTo>
                            <a:pt x="6318941" y="978178"/>
                            <a:pt x="6172621" y="993941"/>
                            <a:pt x="6019841" y="978096"/>
                          </a:cubicBezTo>
                          <a:cubicBezTo>
                            <a:pt x="5867061" y="962251"/>
                            <a:pt x="5644196" y="992164"/>
                            <a:pt x="5468611" y="978096"/>
                          </a:cubicBezTo>
                          <a:cubicBezTo>
                            <a:pt x="5293026" y="964029"/>
                            <a:pt x="5154749" y="965218"/>
                            <a:pt x="4917381" y="978096"/>
                          </a:cubicBezTo>
                          <a:cubicBezTo>
                            <a:pt x="4680013" y="990975"/>
                            <a:pt x="4476643" y="993962"/>
                            <a:pt x="4159439" y="978096"/>
                          </a:cubicBezTo>
                          <a:cubicBezTo>
                            <a:pt x="3842235" y="962230"/>
                            <a:pt x="3820478" y="989613"/>
                            <a:pt x="3539305" y="978096"/>
                          </a:cubicBezTo>
                          <a:cubicBezTo>
                            <a:pt x="3258132" y="966579"/>
                            <a:pt x="2982063" y="999018"/>
                            <a:pt x="2781363" y="978096"/>
                          </a:cubicBezTo>
                          <a:cubicBezTo>
                            <a:pt x="2580663" y="957174"/>
                            <a:pt x="2311530" y="998150"/>
                            <a:pt x="1954518" y="978096"/>
                          </a:cubicBezTo>
                          <a:cubicBezTo>
                            <a:pt x="1597506" y="958042"/>
                            <a:pt x="1533713" y="971209"/>
                            <a:pt x="1127672" y="978096"/>
                          </a:cubicBezTo>
                          <a:cubicBezTo>
                            <a:pt x="721631" y="984983"/>
                            <a:pt x="404745" y="973096"/>
                            <a:pt x="163019" y="978096"/>
                          </a:cubicBezTo>
                          <a:cubicBezTo>
                            <a:pt x="75374" y="985983"/>
                            <a:pt x="7279" y="909254"/>
                            <a:pt x="0" y="815077"/>
                          </a:cubicBezTo>
                          <a:cubicBezTo>
                            <a:pt x="27308" y="528105"/>
                            <a:pt x="18738" y="310183"/>
                            <a:pt x="0" y="1630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CF7BAEDC-1A7A-BBC9-6259-0FFD6D0E7DDA}"/>
                </a:ext>
              </a:extLst>
            </p:cNvPr>
            <p:cNvSpPr txBox="1"/>
            <p:nvPr/>
          </p:nvSpPr>
          <p:spPr>
            <a:xfrm>
              <a:off x="799140" y="347632"/>
              <a:ext cx="7333656" cy="943346"/>
            </a:xfrm>
            <a:prstGeom prst="rect">
              <a:avLst/>
            </a:prstGeom>
            <a:noFill/>
          </p:spPr>
          <p:txBody>
            <a:bodyPr wrap="square" rtlCol="0">
              <a:spAutoFit/>
            </a:bodyPr>
            <a:lstStyle/>
            <a:p>
              <a:pPr algn="ctr" defTabSz="1219170">
                <a:buClr>
                  <a:srgbClr val="000000"/>
                </a:buClr>
              </a:pP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Ý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đọc</a:t>
              </a:r>
              <a:endParaRPr lang="vi-VN"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2" descr="Set of handdrawn avocado characters saying hi lifting dumbbells holding present and balloon asking questions">
            <a:extLst>
              <a:ext uri="{FF2B5EF4-FFF2-40B4-BE49-F238E27FC236}">
                <a16:creationId xmlns:a16="http://schemas.microsoft.com/office/drawing/2014/main" id="{F58F9D73-4CD7-F8AD-B19D-21C0E15F56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071646" y="568698"/>
            <a:ext cx="2052841" cy="21150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5">
            <a:extLst>
              <a:ext uri="{FF2B5EF4-FFF2-40B4-BE49-F238E27FC236}">
                <a16:creationId xmlns:a16="http://schemas.microsoft.com/office/drawing/2014/main" id="{A6F8789D-BCF1-66B0-1C3F-263A05171322}"/>
              </a:ext>
            </a:extLst>
          </p:cNvPr>
          <p:cNvGrpSpPr/>
          <p:nvPr/>
        </p:nvGrpSpPr>
        <p:grpSpPr>
          <a:xfrm>
            <a:off x="2009775" y="2802802"/>
            <a:ext cx="8924925" cy="2769323"/>
            <a:chOff x="1274150" y="1803037"/>
            <a:chExt cx="4651446" cy="2832461"/>
          </a:xfrm>
          <a:solidFill>
            <a:srgbClr val="FFFFCC"/>
          </a:solidFill>
        </p:grpSpPr>
        <p:sp>
          <p:nvSpPr>
            <p:cNvPr id="18" name="Hình chữ nhật: Góc Tròn 13">
              <a:extLst>
                <a:ext uri="{FF2B5EF4-FFF2-40B4-BE49-F238E27FC236}">
                  <a16:creationId xmlns:a16="http://schemas.microsoft.com/office/drawing/2014/main" id="{7541A129-8581-D0B0-ED0E-D286C8188E1F}"/>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4925" h="2769323" fill="none" extrusionOk="0">
                          <a:moveTo>
                            <a:pt x="0" y="461562"/>
                          </a:moveTo>
                          <a:cubicBezTo>
                            <a:pt x="122879" y="143987"/>
                            <a:pt x="437475" y="36047"/>
                            <a:pt x="905811" y="0"/>
                          </a:cubicBezTo>
                          <a:cubicBezTo>
                            <a:pt x="2013468" y="-152613"/>
                            <a:pt x="6219920" y="-134402"/>
                            <a:pt x="8019113" y="0"/>
                          </a:cubicBezTo>
                          <a:cubicBezTo>
                            <a:pt x="8589458" y="29964"/>
                            <a:pt x="8939609" y="206694"/>
                            <a:pt x="8924925" y="461562"/>
                          </a:cubicBezTo>
                          <a:cubicBezTo>
                            <a:pt x="8941198" y="656960"/>
                            <a:pt x="9039987" y="1990561"/>
                            <a:pt x="8924925" y="2307760"/>
                          </a:cubicBezTo>
                          <a:cubicBezTo>
                            <a:pt x="8975002" y="2622718"/>
                            <a:pt x="8542476" y="2714784"/>
                            <a:pt x="8019113" y="2769323"/>
                          </a:cubicBezTo>
                          <a:cubicBezTo>
                            <a:pt x="5833988" y="2892293"/>
                            <a:pt x="3965603" y="2872311"/>
                            <a:pt x="905811" y="2769323"/>
                          </a:cubicBezTo>
                          <a:cubicBezTo>
                            <a:pt x="463728" y="2712496"/>
                            <a:pt x="26977" y="2495431"/>
                            <a:pt x="0" y="2307760"/>
                          </a:cubicBezTo>
                          <a:cubicBezTo>
                            <a:pt x="130582" y="1837875"/>
                            <a:pt x="-40237" y="1182193"/>
                            <a:pt x="0" y="461562"/>
                          </a:cubicBezTo>
                          <a:close/>
                        </a:path>
                        <a:path w="8924925" h="2769323" stroke="0" extrusionOk="0">
                          <a:moveTo>
                            <a:pt x="0" y="461562"/>
                          </a:moveTo>
                          <a:cubicBezTo>
                            <a:pt x="-17486" y="219922"/>
                            <a:pt x="363317" y="-3197"/>
                            <a:pt x="905811" y="0"/>
                          </a:cubicBezTo>
                          <a:cubicBezTo>
                            <a:pt x="4426758" y="82346"/>
                            <a:pt x="6604171" y="32583"/>
                            <a:pt x="8019113" y="0"/>
                          </a:cubicBezTo>
                          <a:cubicBezTo>
                            <a:pt x="8531514" y="11734"/>
                            <a:pt x="8906461" y="220959"/>
                            <a:pt x="8924925" y="461562"/>
                          </a:cubicBezTo>
                          <a:cubicBezTo>
                            <a:pt x="8831721" y="1331320"/>
                            <a:pt x="9205997" y="1767031"/>
                            <a:pt x="8924925" y="2307760"/>
                          </a:cubicBezTo>
                          <a:cubicBezTo>
                            <a:pt x="8992042" y="2547252"/>
                            <a:pt x="8508299" y="2745741"/>
                            <a:pt x="8019113" y="2769323"/>
                          </a:cubicBezTo>
                          <a:cubicBezTo>
                            <a:pt x="5598495" y="3030315"/>
                            <a:pt x="4481108" y="2773128"/>
                            <a:pt x="905811" y="2769323"/>
                          </a:cubicBezTo>
                          <a:cubicBezTo>
                            <a:pt x="409529" y="2817328"/>
                            <a:pt x="-22621" y="2501337"/>
                            <a:pt x="0" y="2307760"/>
                          </a:cubicBezTo>
                          <a:cubicBezTo>
                            <a:pt x="89910" y="1459562"/>
                            <a:pt x="37695" y="1263906"/>
                            <a:pt x="0" y="461562"/>
                          </a:cubicBezTo>
                          <a:close/>
                        </a:path>
                        <a:path w="8924925" h="2769323" fill="none" stroke="0" extrusionOk="0">
                          <a:moveTo>
                            <a:pt x="0" y="461562"/>
                          </a:moveTo>
                          <a:cubicBezTo>
                            <a:pt x="113320" y="165463"/>
                            <a:pt x="421976" y="61499"/>
                            <a:pt x="905811" y="0"/>
                          </a:cubicBezTo>
                          <a:cubicBezTo>
                            <a:pt x="2093477" y="-166070"/>
                            <a:pt x="6056011" y="-352887"/>
                            <a:pt x="8019113" y="0"/>
                          </a:cubicBezTo>
                          <a:cubicBezTo>
                            <a:pt x="8562851" y="15872"/>
                            <a:pt x="8916502" y="233715"/>
                            <a:pt x="8924925" y="461562"/>
                          </a:cubicBezTo>
                          <a:cubicBezTo>
                            <a:pt x="8916540" y="710889"/>
                            <a:pt x="9009492" y="1996546"/>
                            <a:pt x="8924925" y="2307760"/>
                          </a:cubicBezTo>
                          <a:cubicBezTo>
                            <a:pt x="8947983" y="2573461"/>
                            <a:pt x="8480344" y="2808028"/>
                            <a:pt x="8019113" y="2769323"/>
                          </a:cubicBezTo>
                          <a:cubicBezTo>
                            <a:pt x="5624422" y="2647111"/>
                            <a:pt x="3678853" y="2767876"/>
                            <a:pt x="905811" y="2769323"/>
                          </a:cubicBezTo>
                          <a:cubicBezTo>
                            <a:pt x="465884" y="2752910"/>
                            <a:pt x="14975" y="2480185"/>
                            <a:pt x="0" y="2307760"/>
                          </a:cubicBezTo>
                          <a:cubicBezTo>
                            <a:pt x="155581" y="1948999"/>
                            <a:pt x="-77506" y="992880"/>
                            <a:pt x="0" y="46156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9" name="Hộp Văn bản 14">
              <a:extLst>
                <a:ext uri="{FF2B5EF4-FFF2-40B4-BE49-F238E27FC236}">
                  <a16:creationId xmlns:a16="http://schemas.microsoft.com/office/drawing/2014/main" id="{D55456C3-FCFF-93B1-5D1D-4C60ABB1598D}"/>
                </a:ext>
              </a:extLst>
            </p:cNvPr>
            <p:cNvSpPr txBox="1"/>
            <p:nvPr/>
          </p:nvSpPr>
          <p:spPr>
            <a:xfrm>
              <a:off x="1446341" y="1981079"/>
              <a:ext cx="4349363" cy="2122110"/>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kern="0" dirty="0">
                  <a:solidFill>
                    <a:srgbClr val="002060"/>
                  </a:solidFill>
                  <a:latin typeface="Calibri" panose="020F0502020204030204" pitchFamily="34" charset="0"/>
                  <a:cs typeface="Calibri" panose="020F0502020204030204" pitchFamily="34" charset="0"/>
                </a:rPr>
                <a:t>Nếu chúng ta yêu thương loài vật, loài vật sẽ yêu quý và muốn ở gần chúng ta. Loài vật cũng cảm nhận được tình yêu thương của con người.</a:t>
              </a:r>
              <a:endParaRPr lang="en-US" sz="4000" kern="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787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0318015F-EA45-94AA-CC24-6615E95D4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4" name="Picture 3">
            <a:extLst>
              <a:ext uri="{FF2B5EF4-FFF2-40B4-BE49-F238E27FC236}">
                <a16:creationId xmlns:a16="http://schemas.microsoft.com/office/drawing/2014/main" id="{55830AC1-F5A1-0608-6A59-6D436D3AA93E}"/>
              </a:ext>
            </a:extLst>
          </p:cNvPr>
          <p:cNvPicPr>
            <a:picLocks noChangeAspect="1"/>
          </p:cNvPicPr>
          <p:nvPr/>
        </p:nvPicPr>
        <p:blipFill>
          <a:blip r:embed="rId4"/>
          <a:stretch>
            <a:fillRect/>
          </a:stretch>
        </p:blipFill>
        <p:spPr>
          <a:xfrm>
            <a:off x="2705140" y="1567318"/>
            <a:ext cx="8602202" cy="2139881"/>
          </a:xfrm>
          <a:prstGeom prst="rect">
            <a:avLst/>
          </a:prstGeom>
        </p:spPr>
      </p:pic>
    </p:spTree>
    <p:extLst>
      <p:ext uri="{BB962C8B-B14F-4D97-AF65-F5344CB8AC3E}">
        <p14:creationId xmlns:p14="http://schemas.microsoft.com/office/powerpoint/2010/main" val="316532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id="{95779AE4-B311-2888-BA81-0246062F5756}"/>
              </a:ext>
            </a:extLst>
          </p:cNvPr>
          <p:cNvGrpSpPr/>
          <p:nvPr/>
        </p:nvGrpSpPr>
        <p:grpSpPr>
          <a:xfrm>
            <a:off x="624965" y="1822819"/>
            <a:ext cx="10484195" cy="2524599"/>
            <a:chOff x="541178" y="1864447"/>
            <a:chExt cx="10484195" cy="2524599"/>
          </a:xfrm>
        </p:grpSpPr>
        <p:sp>
          <p:nvSpPr>
            <p:cNvPr id="3" name="Hộp Văn bản 4">
              <a:extLst>
                <a:ext uri="{FF2B5EF4-FFF2-40B4-BE49-F238E27FC236}">
                  <a16:creationId xmlns:a16="http://schemas.microsoft.com/office/drawing/2014/main" id="{D93C1403-2E4E-F88A-B243-BE8703E34E0D}"/>
                </a:ext>
              </a:extLst>
            </p:cNvPr>
            <p:cNvSpPr txBox="1"/>
            <p:nvPr/>
          </p:nvSpPr>
          <p:spPr>
            <a:xfrm>
              <a:off x="2598956" y="2080722"/>
              <a:ext cx="8426417" cy="2308324"/>
            </a:xfrm>
            <a:prstGeom prst="rect">
              <a:avLst/>
            </a:prstGeom>
            <a:noFill/>
          </p:spPr>
          <p:txBody>
            <a:bodyPr wrap="square" rtlCol="0">
              <a:spAutoFit/>
            </a:bodyPr>
            <a:lstStyle/>
            <a:p>
              <a:pPr algn="just" defTabSz="1219170">
                <a:buClr>
                  <a:srgbClr val="000000"/>
                </a:buClr>
              </a:pP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Đọc</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diễn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toàn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nhấn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giọng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những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câu</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thương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lũ</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bão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như</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Mưa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mặt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đình</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run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rẩy</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endParaRPr lang="en-US" sz="6000" kern="0" dirty="0">
                <a:solidFill>
                  <a:srgbClr val="002060"/>
                </a:solidFill>
                <a:latin typeface="Calibri" panose="020F0502020204030204" pitchFamily="34" charset="0"/>
                <a:cs typeface="Calibri" panose="020F0502020204030204" pitchFamily="34" charset="0"/>
                <a:sym typeface="Arial"/>
              </a:endParaRPr>
            </a:p>
          </p:txBody>
        </p:sp>
        <p:pic>
          <p:nvPicPr>
            <p:cNvPr id="4" name="Hình ảnh 9">
              <a:extLst>
                <a:ext uri="{FF2B5EF4-FFF2-40B4-BE49-F238E27FC236}">
                  <a16:creationId xmlns:a16="http://schemas.microsoft.com/office/drawing/2014/main" id="{392B3019-3088-B5A4-6200-95D758CE2F47}"/>
                </a:ext>
              </a:extLst>
            </p:cNvPr>
            <p:cNvPicPr>
              <a:picLocks noChangeAspect="1"/>
            </p:cNvPicPr>
            <p:nvPr/>
          </p:nvPicPr>
          <p:blipFill rotWithShape="1">
            <a:blip r:embed="rId3"/>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59A7F32E-F0F2-B243-DE91-D0DABAC41E5F}"/>
              </a:ext>
            </a:extLst>
          </p:cNvPr>
          <p:cNvPicPr>
            <a:picLocks noChangeAspect="1"/>
          </p:cNvPicPr>
          <p:nvPr/>
        </p:nvPicPr>
        <p:blipFill>
          <a:blip r:embed="rId4"/>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3875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4"/>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name="TextBox1" r:id="rId1" imgW="4259520" imgH="1249560"/>
        </mc:Choice>
        <mc:Fallback>
          <p:control name="TextBox1" r:id="rId1" imgW="4259520" imgH="124956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5"/>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BF209-269D-472B-2919-225EB09ACC12}"/>
              </a:ext>
            </a:extLst>
          </p:cNvPr>
          <p:cNvPicPr>
            <a:picLocks noChangeAspect="1"/>
          </p:cNvPicPr>
          <p:nvPr/>
        </p:nvPicPr>
        <p:blipFill>
          <a:blip r:embed="rId3"/>
          <a:stretch>
            <a:fillRect/>
          </a:stretch>
        </p:blipFill>
        <p:spPr>
          <a:xfrm>
            <a:off x="1061848" y="2126657"/>
            <a:ext cx="8772904" cy="1956986"/>
          </a:xfrm>
          <a:prstGeom prst="rect">
            <a:avLst/>
          </a:prstGeom>
        </p:spPr>
      </p:pic>
      <p:pic>
        <p:nvPicPr>
          <p:cNvPr id="5" name="Picture 4">
            <a:extLst>
              <a:ext uri="{FF2B5EF4-FFF2-40B4-BE49-F238E27FC236}">
                <a16:creationId xmlns:a16="http://schemas.microsoft.com/office/drawing/2014/main" id="{F0476C26-63F9-F42C-13AC-9EE691070D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969380" y="1946221"/>
            <a:ext cx="3820761" cy="479325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69526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1. Tìm chủ ngữ và vị ngữ trong câu: “Ông bắc thang, đem đặt lũ cò con vào chiếc tổ cũ.”. </a:t>
            </a: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774E8ED-FD05-47E8-844B-4281EF3D5691}"/>
              </a:ext>
            </a:extLst>
          </p:cNvPr>
          <p:cNvSpPr txBox="1"/>
          <p:nvPr/>
        </p:nvSpPr>
        <p:spPr>
          <a:xfrm>
            <a:off x="1959769" y="2548622"/>
            <a:ext cx="9213056" cy="1077218"/>
          </a:xfrm>
          <a:prstGeom prst="rect">
            <a:avLst/>
          </a:prstGeom>
          <a:noFill/>
        </p:spPr>
        <p:txBody>
          <a:bodyPr wrap="square">
            <a:spAutoFit/>
          </a:bodyPr>
          <a:lstStyle/>
          <a:p>
            <a:pPr algn="just" latinLnBrk="0"/>
            <a:r>
              <a:rPr lang="en-US" sz="3200" b="0" i="0" u="sng" dirty="0" err="1">
                <a:solidFill>
                  <a:srgbClr val="FF0000"/>
                </a:solidFill>
                <a:effectLst/>
                <a:latin typeface="Cambria" panose="02040503050406030204" pitchFamily="18" charset="0"/>
                <a:ea typeface="Cambria" panose="02040503050406030204" pitchFamily="18" charset="0"/>
              </a:rPr>
              <a:t>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bắc</a:t>
            </a:r>
            <a:r>
              <a:rPr lang="en-US" sz="3200" b="0" i="0" u="sng" dirty="0">
                <a:solidFill>
                  <a:srgbClr val="FF0000"/>
                </a:solidFill>
                <a:effectLst/>
                <a:latin typeface="Cambria" panose="02040503050406030204" pitchFamily="18" charset="0"/>
                <a:ea typeface="Cambria" panose="02040503050406030204" pitchFamily="18" charset="0"/>
              </a:rPr>
              <a:t> thang, </a:t>
            </a:r>
            <a:r>
              <a:rPr lang="en-US" sz="3200" b="0" i="0" u="sng" dirty="0" err="1">
                <a:solidFill>
                  <a:srgbClr val="FF0000"/>
                </a:solidFill>
                <a:effectLst/>
                <a:latin typeface="Cambria" panose="02040503050406030204" pitchFamily="18" charset="0"/>
                <a:ea typeface="Cambria" panose="02040503050406030204" pitchFamily="18" charset="0"/>
              </a:rPr>
              <a:t>đem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đặt</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lũ</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cò</a:t>
            </a:r>
            <a:r>
              <a:rPr lang="en-US" sz="3200" b="0" i="0" u="sng" dirty="0">
                <a:solidFill>
                  <a:srgbClr val="FF0000"/>
                </a:solidFill>
                <a:effectLst/>
                <a:latin typeface="Cambria" panose="02040503050406030204" pitchFamily="18" charset="0"/>
                <a:ea typeface="Cambria" panose="02040503050406030204" pitchFamily="18" charset="0"/>
              </a:rPr>
              <a:t> con </a:t>
            </a:r>
            <a:r>
              <a:rPr lang="en-US" sz="3200" b="0" i="0" u="sng" dirty="0" err="1">
                <a:solidFill>
                  <a:srgbClr val="FF0000"/>
                </a:solidFill>
                <a:effectLst/>
                <a:latin typeface="Cambria" panose="02040503050406030204" pitchFamily="18" charset="0"/>
                <a:ea typeface="Cambria" panose="02040503050406030204" pitchFamily="18" charset="0"/>
              </a:rPr>
              <a:t>vào</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chiếc</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tổ</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cũ</a:t>
            </a:r>
            <a:r>
              <a:rPr lang="en-US" sz="3200" b="0" i="0" u="sng"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CN                              VN </a:t>
            </a:r>
          </a:p>
        </p:txBody>
      </p:sp>
    </p:spTree>
    <p:extLst>
      <p:ext uri="{BB962C8B-B14F-4D97-AF65-F5344CB8AC3E}">
        <p14:creationId xmlns:p14="http://schemas.microsoft.com/office/powerpoint/2010/main" val="27082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Viết 1 – 2 câu giới thiệu về cô bé Bua Kham và chỉ ra chủ ngữ, vị ngữ của mỗi câu. </a:t>
            </a:r>
            <a:endParaRPr kumimoji="0" lang="en-US" sz="3600" b="1" i="0" u="none" strike="noStrike" kern="1200" cap="none" spc="0" normalizeH="0" baseline="0" noProof="0" dirty="0">
              <a:ln>
                <a:noFill/>
              </a:ln>
              <a:solidFill>
                <a:srgbClr val="2F2F2F"/>
              </a:solidFill>
              <a:effectLst/>
              <a:uLnTx/>
              <a:uFillTx/>
              <a:latin typeface="Cambria" panose="02040503050406030204" pitchFamily="18" charset="0"/>
              <a:ea typeface="Cambria" panose="02040503050406030204" pitchFamily="18" charset="0"/>
              <a:cs typeface="+mn-cs"/>
            </a:endParaRPr>
          </a:p>
        </p:txBody>
      </p:sp>
      <p:grpSp>
        <p:nvGrpSpPr>
          <p:cNvPr id="2" name="Nhóm 5">
            <a:extLst>
              <a:ext uri="{FF2B5EF4-FFF2-40B4-BE49-F238E27FC236}">
                <a16:creationId xmlns:a16="http://schemas.microsoft.com/office/drawing/2014/main" id="{CB149F0D-4270-BF4B-D0C9-F604CC35CEFB}"/>
              </a:ext>
            </a:extLst>
          </p:cNvPr>
          <p:cNvGrpSpPr/>
          <p:nvPr/>
        </p:nvGrpSpPr>
        <p:grpSpPr>
          <a:xfrm>
            <a:off x="1228725" y="2802803"/>
            <a:ext cx="9982200" cy="1845398"/>
            <a:chOff x="1274150" y="1803037"/>
            <a:chExt cx="4651446" cy="2832461"/>
          </a:xfrm>
          <a:solidFill>
            <a:srgbClr val="FFFFCC"/>
          </a:solidFill>
        </p:grpSpPr>
        <p:sp>
          <p:nvSpPr>
            <p:cNvPr id="3" name="Hình chữ nhật: Góc Tròn 13">
              <a:extLst>
                <a:ext uri="{FF2B5EF4-FFF2-40B4-BE49-F238E27FC236}">
                  <a16:creationId xmlns:a16="http://schemas.microsoft.com/office/drawing/2014/main" id="{D153E831-A10E-3CD5-1822-36735C892D4E}"/>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1845398" fill="none" extrusionOk="0">
                          <a:moveTo>
                            <a:pt x="0" y="307572"/>
                          </a:moveTo>
                          <a:cubicBezTo>
                            <a:pt x="95533" y="111458"/>
                            <a:pt x="517216" y="83536"/>
                            <a:pt x="1013116" y="0"/>
                          </a:cubicBezTo>
                          <a:cubicBezTo>
                            <a:pt x="2337688" y="-175936"/>
                            <a:pt x="6966702" y="-333517"/>
                            <a:pt x="8969083" y="0"/>
                          </a:cubicBezTo>
                          <a:cubicBezTo>
                            <a:pt x="9569356" y="10389"/>
                            <a:pt x="10002242" y="137761"/>
                            <a:pt x="9982200" y="307572"/>
                          </a:cubicBezTo>
                          <a:cubicBezTo>
                            <a:pt x="10001003" y="423922"/>
                            <a:pt x="10087615" y="1317674"/>
                            <a:pt x="9982200" y="1537825"/>
                          </a:cubicBezTo>
                          <a:cubicBezTo>
                            <a:pt x="10031973" y="1760840"/>
                            <a:pt x="9543399" y="1827393"/>
                            <a:pt x="8969083" y="1845398"/>
                          </a:cubicBezTo>
                          <a:cubicBezTo>
                            <a:pt x="6540854" y="2016995"/>
                            <a:pt x="4377930" y="1938729"/>
                            <a:pt x="1013116" y="1845398"/>
                          </a:cubicBezTo>
                          <a:cubicBezTo>
                            <a:pt x="518920" y="1800102"/>
                            <a:pt x="29139" y="1657185"/>
                            <a:pt x="0" y="1537825"/>
                          </a:cubicBezTo>
                          <a:cubicBezTo>
                            <a:pt x="132712" y="1208506"/>
                            <a:pt x="-66295" y="737555"/>
                            <a:pt x="0" y="307572"/>
                          </a:cubicBezTo>
                          <a:close/>
                        </a:path>
                        <a:path w="9982200" h="1845398" stroke="0" extrusionOk="0">
                          <a:moveTo>
                            <a:pt x="0" y="307572"/>
                          </a:moveTo>
                          <a:cubicBezTo>
                            <a:pt x="11211" y="140283"/>
                            <a:pt x="413450" y="10447"/>
                            <a:pt x="1013116" y="0"/>
                          </a:cubicBezTo>
                          <a:cubicBezTo>
                            <a:pt x="4967193" y="106204"/>
                            <a:pt x="7447415" y="9365"/>
                            <a:pt x="8969083" y="0"/>
                          </a:cubicBezTo>
                          <a:cubicBezTo>
                            <a:pt x="9537503" y="21280"/>
                            <a:pt x="9983807" y="132831"/>
                            <a:pt x="9982200" y="307572"/>
                          </a:cubicBezTo>
                          <a:cubicBezTo>
                            <a:pt x="9871571" y="884031"/>
                            <a:pt x="10226833" y="1193305"/>
                            <a:pt x="9982200" y="1537825"/>
                          </a:cubicBezTo>
                          <a:cubicBezTo>
                            <a:pt x="10058029" y="1692658"/>
                            <a:pt x="9517711" y="1750333"/>
                            <a:pt x="8969083" y="1845398"/>
                          </a:cubicBezTo>
                          <a:cubicBezTo>
                            <a:pt x="6278633" y="2074333"/>
                            <a:pt x="5252496" y="1879658"/>
                            <a:pt x="1013116" y="1845398"/>
                          </a:cubicBezTo>
                          <a:cubicBezTo>
                            <a:pt x="465939" y="1860854"/>
                            <a:pt x="-21535" y="1663685"/>
                            <a:pt x="0" y="1537825"/>
                          </a:cubicBezTo>
                          <a:cubicBezTo>
                            <a:pt x="79284" y="992195"/>
                            <a:pt x="18643" y="837854"/>
                            <a:pt x="0" y="307572"/>
                          </a:cubicBezTo>
                          <a:close/>
                        </a:path>
                        <a:path w="9982200" h="1845398" fill="none" stroke="0" extrusionOk="0">
                          <a:moveTo>
                            <a:pt x="0" y="307572"/>
                          </a:moveTo>
                          <a:cubicBezTo>
                            <a:pt x="107305" y="111260"/>
                            <a:pt x="474334" y="49263"/>
                            <a:pt x="1013116" y="0"/>
                          </a:cubicBezTo>
                          <a:cubicBezTo>
                            <a:pt x="2402611" y="-162591"/>
                            <a:pt x="6867888" y="-194314"/>
                            <a:pt x="8969083" y="0"/>
                          </a:cubicBezTo>
                          <a:cubicBezTo>
                            <a:pt x="9560926" y="5936"/>
                            <a:pt x="9989807" y="143280"/>
                            <a:pt x="9982200" y="307572"/>
                          </a:cubicBezTo>
                          <a:cubicBezTo>
                            <a:pt x="9995415" y="471164"/>
                            <a:pt x="10075359" y="1342496"/>
                            <a:pt x="9982200" y="1537825"/>
                          </a:cubicBezTo>
                          <a:cubicBezTo>
                            <a:pt x="10007927" y="1714601"/>
                            <a:pt x="9519710" y="1857782"/>
                            <a:pt x="8969083" y="1845398"/>
                          </a:cubicBezTo>
                          <a:cubicBezTo>
                            <a:pt x="6303127" y="1733499"/>
                            <a:pt x="4021100" y="1940774"/>
                            <a:pt x="1013116" y="1845398"/>
                          </a:cubicBezTo>
                          <a:cubicBezTo>
                            <a:pt x="516067" y="1834860"/>
                            <a:pt x="22949" y="1670611"/>
                            <a:pt x="0" y="1537825"/>
                          </a:cubicBezTo>
                          <a:cubicBezTo>
                            <a:pt x="120862" y="1292059"/>
                            <a:pt x="-80102" y="661401"/>
                            <a:pt x="0" y="3075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4" name="Hộp Văn bản 14">
              <a:extLst>
                <a:ext uri="{FF2B5EF4-FFF2-40B4-BE49-F238E27FC236}">
                  <a16:creationId xmlns:a16="http://schemas.microsoft.com/office/drawing/2014/main" id="{A9B67344-D860-1FB1-810F-0A7253C0BDD7}"/>
                </a:ext>
              </a:extLst>
            </p:cNvPr>
            <p:cNvSpPr txBox="1"/>
            <p:nvPr/>
          </p:nvSpPr>
          <p:spPr>
            <a:xfrm>
              <a:off x="1446341" y="1981079"/>
              <a:ext cx="4390487" cy="724025"/>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err="1">
                  <a:solidFill>
                    <a:srgbClr val="002060"/>
                  </a:solidFill>
                  <a:latin typeface="Calibri" panose="020F0502020204030204" pitchFamily="34" charset="0"/>
                  <a:cs typeface="Calibri" panose="020F0502020204030204" pitchFamily="34" charset="0"/>
                </a:rPr>
                <a:t>Ví</a:t>
              </a:r>
              <a:r>
                <a:rPr lang="en-US" sz="4000" kern="0" dirty="0">
                  <a:solidFill>
                    <a:srgbClr val="002060"/>
                  </a:solidFill>
                  <a:latin typeface="Calibri" panose="020F0502020204030204" pitchFamily="34" charset="0"/>
                  <a:cs typeface="Calibri" panose="020F0502020204030204" pitchFamily="34" charset="0"/>
                </a:rPr>
                <a:t> </a:t>
              </a:r>
              <a:r>
                <a:rPr lang="en-US" sz="4000" kern="0" dirty="0" err="1">
                  <a:solidFill>
                    <a:srgbClr val="002060"/>
                  </a:solidFill>
                  <a:latin typeface="Calibri" panose="020F0502020204030204" pitchFamily="34" charset="0"/>
                  <a:cs typeface="Calibri" panose="020F0502020204030204" pitchFamily="34" charset="0"/>
                </a:rPr>
                <a:t>dụ</a:t>
              </a:r>
              <a:r>
                <a:rPr lang="en-US" sz="4000" kern="0" dirty="0">
                  <a:solidFill>
                    <a:srgbClr val="002060"/>
                  </a:solidFill>
                  <a:latin typeface="Calibri" panose="020F0502020204030204" pitchFamily="34" charset="0"/>
                  <a:cs typeface="Calibri" panose="020F0502020204030204" pitchFamily="34" charset="0"/>
                </a:rPr>
                <a:t>: </a:t>
              </a:r>
              <a:r>
                <a:rPr lang="vi-VN" sz="4000" kern="0" dirty="0">
                  <a:solidFill>
                    <a:srgbClr val="002060"/>
                  </a:solidFill>
                  <a:latin typeface="Calibri" panose="020F0502020204030204" pitchFamily="34" charset="0"/>
                  <a:cs typeface="Calibri" panose="020F0502020204030204" pitchFamily="34" charset="0"/>
                </a:rPr>
                <a:t>Bua Kham là một cô bé tốt bụng. </a:t>
              </a:r>
              <a:endParaRPr lang="en-US" sz="4000" kern="0" dirty="0">
                <a:solidFill>
                  <a:srgbClr val="002060"/>
                </a:solidFill>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id="{C1C665D0-0801-48E9-D37A-F8440220CE96}"/>
              </a:ext>
            </a:extLst>
          </p:cNvPr>
          <p:cNvCxnSpPr>
            <a:cxnSpLocks/>
          </p:cNvCxnSpPr>
          <p:nvPr/>
        </p:nvCxnSpPr>
        <p:spPr>
          <a:xfrm>
            <a:off x="2981325" y="3524250"/>
            <a:ext cx="206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F985A2-9974-4FD8-2FDB-C9E29F6E98FB}"/>
              </a:ext>
            </a:extLst>
          </p:cNvPr>
          <p:cNvSpPr txBox="1"/>
          <p:nvPr/>
        </p:nvSpPr>
        <p:spPr>
          <a:xfrm>
            <a:off x="3543300" y="3552825"/>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CN</a:t>
            </a:r>
          </a:p>
        </p:txBody>
      </p:sp>
      <p:cxnSp>
        <p:nvCxnSpPr>
          <p:cNvPr id="10" name="Straight Connector 9">
            <a:extLst>
              <a:ext uri="{FF2B5EF4-FFF2-40B4-BE49-F238E27FC236}">
                <a16:creationId xmlns:a16="http://schemas.microsoft.com/office/drawing/2014/main" id="{8F7D2E8B-685E-E6B4-9ADF-29770F934383}"/>
              </a:ext>
            </a:extLst>
          </p:cNvPr>
          <p:cNvCxnSpPr>
            <a:cxnSpLocks/>
          </p:cNvCxnSpPr>
          <p:nvPr/>
        </p:nvCxnSpPr>
        <p:spPr>
          <a:xfrm>
            <a:off x="5219700" y="3552825"/>
            <a:ext cx="441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749B91-686F-A259-0274-B52F59A40703}"/>
              </a:ext>
            </a:extLst>
          </p:cNvPr>
          <p:cNvSpPr txBox="1"/>
          <p:nvPr/>
        </p:nvSpPr>
        <p:spPr>
          <a:xfrm>
            <a:off x="6905625" y="3505200"/>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VN</a:t>
            </a:r>
          </a:p>
        </p:txBody>
      </p:sp>
    </p:spTree>
    <p:extLst>
      <p:ext uri="{BB962C8B-B14F-4D97-AF65-F5344CB8AC3E}">
        <p14:creationId xmlns:p14="http://schemas.microsoft.com/office/powerpoint/2010/main" val="50107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A821C31-761C-460F-9277-7EA09395CAE2}"/>
              </a:ext>
            </a:extLst>
          </p:cNvPr>
          <p:cNvPicPr>
            <a:picLocks noChangeAspect="1"/>
          </p:cNvPicPr>
          <p:nvPr/>
        </p:nvPicPr>
        <p:blipFill>
          <a:blip r:embed="rId3"/>
          <a:stretch>
            <a:fillRect/>
          </a:stretch>
        </p:blipFill>
        <p:spPr>
          <a:xfrm>
            <a:off x="2762413" y="647044"/>
            <a:ext cx="6978706" cy="3406795"/>
          </a:xfrm>
          <a:prstGeom prst="rect">
            <a:avLst/>
          </a:prstGeom>
        </p:spPr>
      </p:pic>
      <p:pic>
        <p:nvPicPr>
          <p:cNvPr id="6" name="Picture 2" descr="Cartoon students Royalty Free Vector Image - VectorStock">
            <a:extLst>
              <a:ext uri="{FF2B5EF4-FFF2-40B4-BE49-F238E27FC236}">
                <a16:creationId xmlns:a16="http://schemas.microsoft.com/office/drawing/2014/main" id="{614F806F-2365-43C7-9574-E1F62CD122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433135" y="3271520"/>
            <a:ext cx="3375232" cy="316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5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7">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7">
            <a:alphaModFix/>
          </a:blip>
          <a:stretch>
            <a:fillRect/>
          </a:stretch>
        </p:blipFill>
        <p:spPr>
          <a:xfrm rot="10800000">
            <a:off x="801897" y="3134913"/>
            <a:ext cx="2892451" cy="1670791"/>
          </a:xfrm>
          <a:prstGeom prst="rect">
            <a:avLst/>
          </a:prstGeom>
          <a:noFill/>
          <a:ln>
            <a:noFill/>
          </a:ln>
        </p:spPr>
      </p:pic>
      <p:pic>
        <p:nvPicPr>
          <p:cNvPr id="5" name="Google Shape;605;p73"/>
          <p:cNvPicPr preferRelativeResize="0"/>
          <p:nvPr/>
        </p:nvPicPr>
        <p:blipFill>
          <a:blip r:embed="rId7">
            <a:alphaModFix/>
          </a:blip>
          <a:stretch>
            <a:fillRect/>
          </a:stretch>
        </p:blipFill>
        <p:spPr>
          <a:xfrm rot="10800000">
            <a:off x="1234670" y="1402210"/>
            <a:ext cx="2615229" cy="1544514"/>
          </a:xfrm>
          <a:prstGeom prst="rect">
            <a:avLst/>
          </a:prstGeom>
          <a:noFill/>
          <a:ln>
            <a:noFill/>
          </a:ln>
        </p:spPr>
      </p:pic>
      <p:pic>
        <p:nvPicPr>
          <p:cNvPr id="6" name="Picture 5"/>
          <p:cNvPicPr>
            <a:picLocks noChangeAspect="1"/>
          </p:cNvPicPr>
          <p:nvPr/>
        </p:nvPicPr>
        <p:blipFill rotWithShape="1">
          <a:blip r:embed="rId8">
            <a:clrChange>
              <a:clrFrom>
                <a:srgbClr val="40A57D"/>
              </a:clrFrom>
              <a:clrTo>
                <a:srgbClr val="40A57D">
                  <a:alpha val="0"/>
                </a:srgbClr>
              </a:clrTo>
            </a:clrChange>
            <a:extLst>
              <a:ext uri="{BEBA8EAE-BF5A-486C-A8C5-ECC9F3942E4B}">
                <a14:imgProps xmlns:a14="http://schemas.microsoft.com/office/drawing/2010/main">
                  <a14:imgLayer r:embed="rId9">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5" name="Picture 14"/>
          <p:cNvPicPr>
            <a:picLocks noChangeAspect="1"/>
          </p:cNvPicPr>
          <p:nvPr/>
        </p:nvPicPr>
        <p:blipFill>
          <a:blip r:embed="rId12"/>
          <a:stretch>
            <a:fillRect/>
          </a:stretch>
        </p:blipFill>
        <p:spPr>
          <a:xfrm rot="1514767">
            <a:off x="1827825" y="1511983"/>
            <a:ext cx="1112037" cy="1391300"/>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17" name="Picture 16"/>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7082" y="4249883"/>
            <a:ext cx="868572" cy="561506"/>
          </a:xfrm>
          <a:prstGeom prst="rect">
            <a:avLst/>
          </a:prstGeom>
        </p:spPr>
      </p:pic>
      <p:pic>
        <p:nvPicPr>
          <p:cNvPr id="18" name="Picture 1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8298" y="4716864"/>
            <a:ext cx="868572" cy="561506"/>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5"/>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75709" y="-1047908"/>
            <a:ext cx="664109" cy="664109"/>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6C03B6E1-8122-42C2-9AF1-EA9B1DC6E3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spTree>
    <p:extLst>
      <p:ext uri="{BB962C8B-B14F-4D97-AF65-F5344CB8AC3E}">
        <p14:creationId xmlns:p14="http://schemas.microsoft.com/office/powerpoint/2010/main" val="92984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00026 0.00231 L 0.44636 0.30069 " pathEditMode="relative" rAng="0" ptsTypes="AA">
                                      <p:cBhvr>
                                        <p:cTn id="26" dur="2000" fill="hold"/>
                                        <p:tgtEl>
                                          <p:spTgt spid="15"/>
                                        </p:tgtEl>
                                        <p:attrNameLst>
                                          <p:attrName>ppt_x</p:attrName>
                                          <p:attrName>ppt_y</p:attrName>
                                        </p:attrNameLst>
                                      </p:cBhvr>
                                      <p:rCtr x="22331" y="14907"/>
                                    </p:animMotion>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par>
                          <p:cTn id="37" fill="hold">
                            <p:stCondLst>
                              <p:cond delay="2500"/>
                            </p:stCondLst>
                            <p:childTnLst>
                              <p:par>
                                <p:cTn id="38" presetID="1" presetClass="exit" presetSubtype="0" fill="hold" nodeType="after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46" fill="hold" display="0">
                  <p:stCondLst>
                    <p:cond delay="indefinite"/>
                  </p:stCondLst>
                  <p:endCondLst>
                    <p:cond evt="onStopAudio" delay="0">
                      <p:tgtEl>
                        <p:sldTgt/>
                      </p:tgtEl>
                    </p:cond>
                  </p:endCondLst>
                </p:cTn>
                <p:tgtEl>
                  <p:spTgt spid="20"/>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9DA8250-DE6B-417F-A083-DC07429E7321}"/>
              </a:ext>
            </a:extLst>
          </p:cNvPr>
          <p:cNvGrpSpPr/>
          <p:nvPr/>
        </p:nvGrpSpPr>
        <p:grpSpPr>
          <a:xfrm>
            <a:off x="1062144" y="-1003737"/>
            <a:ext cx="10601776" cy="3118287"/>
            <a:chOff x="910630" y="2430814"/>
            <a:chExt cx="10601776" cy="3118287"/>
          </a:xfrm>
        </p:grpSpPr>
        <p:grpSp>
          <p:nvGrpSpPr>
            <p:cNvPr id="27" name="组合 39">
              <a:extLst>
                <a:ext uri="{FF2B5EF4-FFF2-40B4-BE49-F238E27FC236}">
                  <a16:creationId xmlns:a16="http://schemas.microsoft.com/office/drawing/2014/main" id="{232CA2F4-A0B6-4951-882F-68E3A3E11F33}"/>
                </a:ext>
              </a:extLst>
            </p:cNvPr>
            <p:cNvGrpSpPr/>
            <p:nvPr/>
          </p:nvGrpSpPr>
          <p:grpSpPr>
            <a:xfrm>
              <a:off x="910630" y="2430814"/>
              <a:ext cx="10601776" cy="3118287"/>
              <a:chOff x="910630" y="2430814"/>
              <a:chExt cx="10601776" cy="3118287"/>
            </a:xfrm>
          </p:grpSpPr>
          <p:sp>
            <p:nvSpPr>
              <p:cNvPr id="29" name="圆角矩形 59">
                <a:extLst>
                  <a:ext uri="{FF2B5EF4-FFF2-40B4-BE49-F238E27FC236}">
                    <a16:creationId xmlns:a16="http://schemas.microsoft.com/office/drawing/2014/main" id="{348CD822-316D-49C9-B986-BB6541EB4803}"/>
                  </a:ext>
                </a:extLst>
              </p:cNvPr>
              <p:cNvSpPr/>
              <p:nvPr/>
            </p:nvSpPr>
            <p:spPr>
              <a:xfrm>
                <a:off x="910630" y="3778493"/>
                <a:ext cx="10601776" cy="1770608"/>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0" name="组合 60">
                <a:extLst>
                  <a:ext uri="{FF2B5EF4-FFF2-40B4-BE49-F238E27FC236}">
                    <a16:creationId xmlns:a16="http://schemas.microsoft.com/office/drawing/2014/main" id="{92F94230-B7D1-42EC-BFE1-766C370615F3}"/>
                  </a:ext>
                </a:extLst>
              </p:cNvPr>
              <p:cNvGrpSpPr/>
              <p:nvPr/>
            </p:nvGrpSpPr>
            <p:grpSpPr>
              <a:xfrm>
                <a:off x="3286894" y="2430814"/>
                <a:ext cx="161561" cy="1404656"/>
                <a:chOff x="2258684" y="-496098"/>
                <a:chExt cx="303045" cy="2634752"/>
              </a:xfrm>
              <a:effectLst/>
            </p:grpSpPr>
            <p:pic>
              <p:nvPicPr>
                <p:cNvPr id="36" name="图片 64">
                  <a:extLst>
                    <a:ext uri="{FF2B5EF4-FFF2-40B4-BE49-F238E27FC236}">
                      <a16:creationId xmlns:a16="http://schemas.microsoft.com/office/drawing/2014/main" id="{68675F1B-CA0D-406C-9EAF-8620C280B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7" name="直接连接符 65">
                  <a:extLst>
                    <a:ext uri="{FF2B5EF4-FFF2-40B4-BE49-F238E27FC236}">
                      <a16:creationId xmlns:a16="http://schemas.microsoft.com/office/drawing/2014/main" id="{4B420121-A788-4585-B970-556952313BA8}"/>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61">
                <a:extLst>
                  <a:ext uri="{FF2B5EF4-FFF2-40B4-BE49-F238E27FC236}">
                    <a16:creationId xmlns:a16="http://schemas.microsoft.com/office/drawing/2014/main" id="{979BFF86-1E60-4973-BACB-F840191E743A}"/>
                  </a:ext>
                </a:extLst>
              </p:cNvPr>
              <p:cNvGrpSpPr/>
              <p:nvPr/>
            </p:nvGrpSpPr>
            <p:grpSpPr>
              <a:xfrm>
                <a:off x="9440524" y="2430814"/>
                <a:ext cx="161561" cy="1404656"/>
                <a:chOff x="2279650" y="-496098"/>
                <a:chExt cx="303045" cy="2634752"/>
              </a:xfrm>
              <a:effectLst/>
            </p:grpSpPr>
            <p:pic>
              <p:nvPicPr>
                <p:cNvPr id="34" name="图片 62">
                  <a:extLst>
                    <a:ext uri="{FF2B5EF4-FFF2-40B4-BE49-F238E27FC236}">
                      <a16:creationId xmlns:a16="http://schemas.microsoft.com/office/drawing/2014/main" id="{5EDDC737-8F3F-4FCD-AD7E-ABC136247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5" name="直接连接符 63">
                  <a:extLst>
                    <a:ext uri="{FF2B5EF4-FFF2-40B4-BE49-F238E27FC236}">
                      <a16:creationId xmlns:a16="http://schemas.microsoft.com/office/drawing/2014/main" id="{4DF9BF0F-1C4C-4E77-80AF-7795B777B6B2}"/>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58BF5296-F862-4376-995A-90EDE32213EF}"/>
                </a:ext>
              </a:extLst>
            </p:cNvPr>
            <p:cNvSpPr txBox="1"/>
            <p:nvPr/>
          </p:nvSpPr>
          <p:spPr>
            <a:xfrm>
              <a:off x="1052717" y="4001532"/>
              <a:ext cx="103176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Câu chuyện </a:t>
              </a:r>
              <a:r>
                <a:rPr lang="vi-VN" sz="4000" b="1" i="0" dirty="0">
                  <a:solidFill>
                    <a:srgbClr val="000000"/>
                  </a:solidFill>
                  <a:effectLst/>
                  <a:latin typeface="Calibri" panose="020F0502020204030204" pitchFamily="34" charset="0"/>
                  <a:cs typeface="Calibri" panose="020F0502020204030204" pitchFamily="34" charset="0"/>
                </a:rPr>
                <a:t>Con muốn làm một cái cây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muốn nói với chúng ta điều gì?</a:t>
              </a:r>
            </a:p>
          </p:txBody>
        </p:sp>
      </p:grpSp>
      <p:pic>
        <p:nvPicPr>
          <p:cNvPr id="6" name="Picture 5"/>
          <p:cNvPicPr>
            <a:picLocks noChangeAspect="1"/>
          </p:cNvPicPr>
          <p:nvPr/>
        </p:nvPicPr>
        <p:blipFill>
          <a:blip r:embed="rId5"/>
          <a:stretch>
            <a:fillRect/>
          </a:stretch>
        </p:blipFill>
        <p:spPr>
          <a:xfrm>
            <a:off x="794" y="233850"/>
            <a:ext cx="1367264" cy="1007919"/>
          </a:xfrm>
          <a:prstGeom prst="rect">
            <a:avLst/>
          </a:prstGeom>
        </p:spPr>
      </p:pic>
      <p:pic>
        <p:nvPicPr>
          <p:cNvPr id="17" name="Tieng-ting-www_nhacchuongvui_com">
            <a:hlinkClick r:id="" action="ppaction://media"/>
            <a:extLst>
              <a:ext uri="{FF2B5EF4-FFF2-40B4-BE49-F238E27FC236}">
                <a16:creationId xmlns:a16="http://schemas.microsoft.com/office/drawing/2014/main" id="{921CC4E8-F049-450E-A59D-9F48721C7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8633" y="140742"/>
            <a:ext cx="406400" cy="406400"/>
          </a:xfrm>
          <a:prstGeom prst="rect">
            <a:avLst/>
          </a:prstGeom>
        </p:spPr>
      </p:pic>
      <p:sp>
        <p:nvSpPr>
          <p:cNvPr id="18" name="Rounded Rectangular Callout 1">
            <a:extLst>
              <a:ext uri="{FF2B5EF4-FFF2-40B4-BE49-F238E27FC236}">
                <a16:creationId xmlns:a16="http://schemas.microsoft.com/office/drawing/2014/main" id="{E10710DA-17EF-414D-A012-09061ED1226A}"/>
              </a:ext>
            </a:extLst>
          </p:cNvPr>
          <p:cNvSpPr/>
          <p:nvPr/>
        </p:nvSpPr>
        <p:spPr>
          <a:xfrm>
            <a:off x="828676" y="3067049"/>
            <a:ext cx="11049000" cy="2952751"/>
          </a:xfrm>
          <a:custGeom>
            <a:avLst/>
            <a:gdLst>
              <a:gd name="connsiteX0" fmla="*/ 0 w 5235367"/>
              <a:gd name="connsiteY0" fmla="*/ 196455 h 1178706"/>
              <a:gd name="connsiteX1" fmla="*/ 196455 w 5235367"/>
              <a:gd name="connsiteY1" fmla="*/ 0 h 1178706"/>
              <a:gd name="connsiteX2" fmla="*/ 686081 w 5235367"/>
              <a:gd name="connsiteY2" fmla="*/ 0 h 1178706"/>
              <a:gd name="connsiteX3" fmla="*/ 1127283 w 5235367"/>
              <a:gd name="connsiteY3" fmla="*/ 0 h 1178706"/>
              <a:gd name="connsiteX4" fmla="*/ 1520060 w 5235367"/>
              <a:gd name="connsiteY4" fmla="*/ 0 h 1178706"/>
              <a:gd name="connsiteX5" fmla="*/ 1961262 w 5235367"/>
              <a:gd name="connsiteY5" fmla="*/ 0 h 1178706"/>
              <a:gd name="connsiteX6" fmla="*/ 2402463 w 5235367"/>
              <a:gd name="connsiteY6" fmla="*/ 0 h 1178706"/>
              <a:gd name="connsiteX7" fmla="*/ 2795240 w 5235367"/>
              <a:gd name="connsiteY7" fmla="*/ 0 h 1178706"/>
              <a:gd name="connsiteX8" fmla="*/ 3284866 w 5235367"/>
              <a:gd name="connsiteY8" fmla="*/ 0 h 1178706"/>
              <a:gd name="connsiteX9" fmla="*/ 3822917 w 5235367"/>
              <a:gd name="connsiteY9" fmla="*/ 0 h 1178706"/>
              <a:gd name="connsiteX10" fmla="*/ 4457817 w 5235367"/>
              <a:gd name="connsiteY10" fmla="*/ 0 h 1178706"/>
              <a:gd name="connsiteX11" fmla="*/ 5038912 w 5235367"/>
              <a:gd name="connsiteY11" fmla="*/ 0 h 1178706"/>
              <a:gd name="connsiteX12" fmla="*/ 5235367 w 5235367"/>
              <a:gd name="connsiteY12" fmla="*/ 196455 h 1178706"/>
              <a:gd name="connsiteX13" fmla="*/ 5235367 w 5235367"/>
              <a:gd name="connsiteY13" fmla="*/ 581495 h 1178706"/>
              <a:gd name="connsiteX14" fmla="*/ 5235367 w 5235367"/>
              <a:gd name="connsiteY14" fmla="*/ 982251 h 1178706"/>
              <a:gd name="connsiteX15" fmla="*/ 5038912 w 5235367"/>
              <a:gd name="connsiteY15" fmla="*/ 1178706 h 1178706"/>
              <a:gd name="connsiteX16" fmla="*/ 4452437 w 5235367"/>
              <a:gd name="connsiteY16" fmla="*/ 1178706 h 1178706"/>
              <a:gd name="connsiteX17" fmla="*/ 3914386 w 5235367"/>
              <a:gd name="connsiteY17" fmla="*/ 1178706 h 1178706"/>
              <a:gd name="connsiteX18" fmla="*/ 3279486 w 5235367"/>
              <a:gd name="connsiteY18" fmla="*/ 1178706 h 1178706"/>
              <a:gd name="connsiteX19" fmla="*/ 2886709 w 5235367"/>
              <a:gd name="connsiteY19" fmla="*/ 1178706 h 1178706"/>
              <a:gd name="connsiteX20" fmla="*/ 2397083 w 5235367"/>
              <a:gd name="connsiteY20" fmla="*/ 1178706 h 1178706"/>
              <a:gd name="connsiteX21" fmla="*/ 1955881 w 5235367"/>
              <a:gd name="connsiteY21" fmla="*/ 1178706 h 1178706"/>
              <a:gd name="connsiteX22" fmla="*/ 1563104 w 5235367"/>
              <a:gd name="connsiteY22" fmla="*/ 1178706 h 1178706"/>
              <a:gd name="connsiteX23" fmla="*/ 1025053 w 5235367"/>
              <a:gd name="connsiteY23" fmla="*/ 1178706 h 1178706"/>
              <a:gd name="connsiteX24" fmla="*/ 196455 w 5235367"/>
              <a:gd name="connsiteY24" fmla="*/ 1178706 h 1178706"/>
              <a:gd name="connsiteX25" fmla="*/ 0 w 5235367"/>
              <a:gd name="connsiteY25" fmla="*/ 982251 h 1178706"/>
              <a:gd name="connsiteX26" fmla="*/ 0 w 5235367"/>
              <a:gd name="connsiteY26" fmla="*/ 605069 h 1178706"/>
              <a:gd name="connsiteX27" fmla="*/ 0 w 5235367"/>
              <a:gd name="connsiteY27"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5367" h="1178706" fill="none" extrusionOk="0">
                <a:moveTo>
                  <a:pt x="0" y="196455"/>
                </a:moveTo>
                <a:cubicBezTo>
                  <a:pt x="-5277" y="68838"/>
                  <a:pt x="81654" y="3067"/>
                  <a:pt x="196455" y="0"/>
                </a:cubicBezTo>
                <a:cubicBezTo>
                  <a:pt x="399914" y="-3193"/>
                  <a:pt x="473128" y="38204"/>
                  <a:pt x="686081" y="0"/>
                </a:cubicBezTo>
                <a:cubicBezTo>
                  <a:pt x="899034" y="-38204"/>
                  <a:pt x="948775" y="7602"/>
                  <a:pt x="1127283" y="0"/>
                </a:cubicBezTo>
                <a:cubicBezTo>
                  <a:pt x="1305791" y="-7602"/>
                  <a:pt x="1336253" y="34888"/>
                  <a:pt x="1520060" y="0"/>
                </a:cubicBezTo>
                <a:cubicBezTo>
                  <a:pt x="1703867" y="-34888"/>
                  <a:pt x="1784419" y="5469"/>
                  <a:pt x="1961262" y="0"/>
                </a:cubicBezTo>
                <a:cubicBezTo>
                  <a:pt x="2138105" y="-5469"/>
                  <a:pt x="2237149" y="48507"/>
                  <a:pt x="2402463" y="0"/>
                </a:cubicBezTo>
                <a:cubicBezTo>
                  <a:pt x="2567777" y="-48507"/>
                  <a:pt x="2656652" y="19456"/>
                  <a:pt x="2795240" y="0"/>
                </a:cubicBezTo>
                <a:cubicBezTo>
                  <a:pt x="2933828" y="-19456"/>
                  <a:pt x="3057652" y="43051"/>
                  <a:pt x="3284866" y="0"/>
                </a:cubicBezTo>
                <a:cubicBezTo>
                  <a:pt x="3512080" y="-43051"/>
                  <a:pt x="3682150" y="6857"/>
                  <a:pt x="3822917" y="0"/>
                </a:cubicBezTo>
                <a:cubicBezTo>
                  <a:pt x="3963684" y="-6857"/>
                  <a:pt x="4330451" y="34693"/>
                  <a:pt x="4457817" y="0"/>
                </a:cubicBezTo>
                <a:cubicBezTo>
                  <a:pt x="4585183" y="-34693"/>
                  <a:pt x="4922599" y="21655"/>
                  <a:pt x="5038912" y="0"/>
                </a:cubicBezTo>
                <a:cubicBezTo>
                  <a:pt x="5128748" y="-20039"/>
                  <a:pt x="5244388" y="117934"/>
                  <a:pt x="5235367" y="196455"/>
                </a:cubicBezTo>
                <a:cubicBezTo>
                  <a:pt x="5243243" y="356269"/>
                  <a:pt x="5208793" y="438232"/>
                  <a:pt x="5235367" y="581495"/>
                </a:cubicBezTo>
                <a:cubicBezTo>
                  <a:pt x="5261941" y="724758"/>
                  <a:pt x="5231253" y="833243"/>
                  <a:pt x="5235367" y="982251"/>
                </a:cubicBezTo>
                <a:cubicBezTo>
                  <a:pt x="5245838" y="1080318"/>
                  <a:pt x="5162759" y="1172928"/>
                  <a:pt x="5038912" y="1178706"/>
                </a:cubicBezTo>
                <a:cubicBezTo>
                  <a:pt x="4765172" y="1196975"/>
                  <a:pt x="4705158" y="1170047"/>
                  <a:pt x="4452437" y="1178706"/>
                </a:cubicBezTo>
                <a:cubicBezTo>
                  <a:pt x="4199717" y="1187365"/>
                  <a:pt x="4097485" y="1133257"/>
                  <a:pt x="3914386" y="1178706"/>
                </a:cubicBezTo>
                <a:cubicBezTo>
                  <a:pt x="3731287" y="1224155"/>
                  <a:pt x="3434082" y="1122842"/>
                  <a:pt x="3279486" y="1178706"/>
                </a:cubicBezTo>
                <a:cubicBezTo>
                  <a:pt x="3124890" y="1234570"/>
                  <a:pt x="2993871" y="1149048"/>
                  <a:pt x="2886709" y="1178706"/>
                </a:cubicBezTo>
                <a:cubicBezTo>
                  <a:pt x="2779547" y="1208364"/>
                  <a:pt x="2540382" y="1155807"/>
                  <a:pt x="2397083" y="1178706"/>
                </a:cubicBezTo>
                <a:cubicBezTo>
                  <a:pt x="2253784" y="1201605"/>
                  <a:pt x="2124256" y="1127847"/>
                  <a:pt x="1955881" y="1178706"/>
                </a:cubicBezTo>
                <a:cubicBezTo>
                  <a:pt x="1787506" y="1229565"/>
                  <a:pt x="1700605" y="1173396"/>
                  <a:pt x="1563104" y="1178706"/>
                </a:cubicBezTo>
                <a:cubicBezTo>
                  <a:pt x="1425603" y="1184016"/>
                  <a:pt x="1213972" y="1144870"/>
                  <a:pt x="1025053" y="1178706"/>
                </a:cubicBezTo>
                <a:cubicBezTo>
                  <a:pt x="836134" y="1212542"/>
                  <a:pt x="538246" y="1085509"/>
                  <a:pt x="196455" y="1178706"/>
                </a:cubicBezTo>
                <a:cubicBezTo>
                  <a:pt x="93677" y="1184407"/>
                  <a:pt x="-9570" y="1091387"/>
                  <a:pt x="0" y="982251"/>
                </a:cubicBezTo>
                <a:cubicBezTo>
                  <a:pt x="-10224" y="853041"/>
                  <a:pt x="3050" y="697424"/>
                  <a:pt x="0" y="605069"/>
                </a:cubicBezTo>
                <a:cubicBezTo>
                  <a:pt x="-3050" y="512714"/>
                  <a:pt x="34929" y="345507"/>
                  <a:pt x="0" y="196455"/>
                </a:cubicBezTo>
                <a:close/>
              </a:path>
              <a:path w="5235367" h="1178706" stroke="0" extrusionOk="0">
                <a:moveTo>
                  <a:pt x="0" y="196455"/>
                </a:moveTo>
                <a:cubicBezTo>
                  <a:pt x="-4077" y="84973"/>
                  <a:pt x="89499" y="-9667"/>
                  <a:pt x="196455" y="0"/>
                </a:cubicBezTo>
                <a:cubicBezTo>
                  <a:pt x="318053" y="-14197"/>
                  <a:pt x="497413" y="45336"/>
                  <a:pt x="637657" y="0"/>
                </a:cubicBezTo>
                <a:cubicBezTo>
                  <a:pt x="777901" y="-45336"/>
                  <a:pt x="1080174" y="61032"/>
                  <a:pt x="1224132" y="0"/>
                </a:cubicBezTo>
                <a:cubicBezTo>
                  <a:pt x="1368090" y="-61032"/>
                  <a:pt x="1665764" y="57510"/>
                  <a:pt x="1810607" y="0"/>
                </a:cubicBezTo>
                <a:cubicBezTo>
                  <a:pt x="1955451" y="-57510"/>
                  <a:pt x="2140627" y="21766"/>
                  <a:pt x="2445507" y="0"/>
                </a:cubicBezTo>
                <a:cubicBezTo>
                  <a:pt x="2750387" y="-21766"/>
                  <a:pt x="2642946" y="22273"/>
                  <a:pt x="2838284" y="0"/>
                </a:cubicBezTo>
                <a:cubicBezTo>
                  <a:pt x="3033622" y="-22273"/>
                  <a:pt x="3224223" y="1353"/>
                  <a:pt x="3327911" y="0"/>
                </a:cubicBezTo>
                <a:cubicBezTo>
                  <a:pt x="3431599" y="-1353"/>
                  <a:pt x="3726712" y="70140"/>
                  <a:pt x="3914386" y="0"/>
                </a:cubicBezTo>
                <a:cubicBezTo>
                  <a:pt x="4102061" y="-70140"/>
                  <a:pt x="4327875" y="40875"/>
                  <a:pt x="4452437" y="0"/>
                </a:cubicBezTo>
                <a:cubicBezTo>
                  <a:pt x="4576999" y="-40875"/>
                  <a:pt x="4782688" y="12271"/>
                  <a:pt x="5038912" y="0"/>
                </a:cubicBezTo>
                <a:cubicBezTo>
                  <a:pt x="5140467" y="-1411"/>
                  <a:pt x="5245990" y="73615"/>
                  <a:pt x="5235367" y="196455"/>
                </a:cubicBezTo>
                <a:cubicBezTo>
                  <a:pt x="5259291" y="359644"/>
                  <a:pt x="5207670" y="401979"/>
                  <a:pt x="5235367" y="605069"/>
                </a:cubicBezTo>
                <a:cubicBezTo>
                  <a:pt x="5263064" y="808159"/>
                  <a:pt x="5219336" y="798129"/>
                  <a:pt x="5235367" y="982251"/>
                </a:cubicBezTo>
                <a:cubicBezTo>
                  <a:pt x="5251481" y="1085567"/>
                  <a:pt x="5154830" y="1165295"/>
                  <a:pt x="5038912" y="1178706"/>
                </a:cubicBezTo>
                <a:cubicBezTo>
                  <a:pt x="4813106" y="1210910"/>
                  <a:pt x="4687445" y="1169063"/>
                  <a:pt x="4404012" y="1178706"/>
                </a:cubicBezTo>
                <a:cubicBezTo>
                  <a:pt x="4120579" y="1188349"/>
                  <a:pt x="4178091" y="1135914"/>
                  <a:pt x="3962810" y="1178706"/>
                </a:cubicBezTo>
                <a:cubicBezTo>
                  <a:pt x="3747529" y="1221498"/>
                  <a:pt x="3679230" y="1172566"/>
                  <a:pt x="3570033" y="1178706"/>
                </a:cubicBezTo>
                <a:cubicBezTo>
                  <a:pt x="3460836" y="1184846"/>
                  <a:pt x="3214859" y="1123430"/>
                  <a:pt x="2935133" y="1178706"/>
                </a:cubicBezTo>
                <a:cubicBezTo>
                  <a:pt x="2655407" y="1233982"/>
                  <a:pt x="2587168" y="1113836"/>
                  <a:pt x="2348658" y="1178706"/>
                </a:cubicBezTo>
                <a:cubicBezTo>
                  <a:pt x="2110148" y="1243576"/>
                  <a:pt x="1944270" y="1154832"/>
                  <a:pt x="1762183" y="1178706"/>
                </a:cubicBezTo>
                <a:cubicBezTo>
                  <a:pt x="1580096" y="1202580"/>
                  <a:pt x="1461355" y="1164503"/>
                  <a:pt x="1369406" y="1178706"/>
                </a:cubicBezTo>
                <a:cubicBezTo>
                  <a:pt x="1277457" y="1192909"/>
                  <a:pt x="1143300" y="1132337"/>
                  <a:pt x="976629" y="1178706"/>
                </a:cubicBezTo>
                <a:cubicBezTo>
                  <a:pt x="809958" y="1225075"/>
                  <a:pt x="428564" y="1145980"/>
                  <a:pt x="196455" y="1178706"/>
                </a:cubicBezTo>
                <a:cubicBezTo>
                  <a:pt x="79616" y="1181941"/>
                  <a:pt x="10966" y="1061471"/>
                  <a:pt x="0" y="982251"/>
                </a:cubicBezTo>
                <a:cubicBezTo>
                  <a:pt x="-25917" y="889504"/>
                  <a:pt x="11144" y="742754"/>
                  <a:pt x="0" y="573637"/>
                </a:cubicBezTo>
                <a:cubicBezTo>
                  <a:pt x="-11144" y="404520"/>
                  <a:pt x="29237" y="375648"/>
                  <a:pt x="0" y="196455"/>
                </a:cubicBezTo>
                <a:close/>
              </a:path>
            </a:pathLst>
          </a:custGeom>
          <a:ln>
            <a:extLst>
              <a:ext uri="{C807C97D-BFC1-408E-A445-0C87EB9F89A2}">
                <ask:lineSketchStyleProps xmlns:ask="http://schemas.microsoft.com/office/drawing/2018/sketchyshapes" sd="1842537204">
                  <a:custGeom>
                    <a:avLst/>
                    <a:gdLst>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 name="connsiteX0" fmla="*/ 0 w 11049000"/>
                      <a:gd name="connsiteY0" fmla="*/ 492135 h 2952751"/>
                      <a:gd name="connsiteX1" fmla="*/ 414609 w 11049000"/>
                      <a:gd name="connsiteY1" fmla="*/ 0 h 2952751"/>
                      <a:gd name="connsiteX2" fmla="*/ 1345745 w 11049000"/>
                      <a:gd name="connsiteY2" fmla="*/ 0 h 2952751"/>
                      <a:gd name="connsiteX3" fmla="*/ 2583473 w 11049000"/>
                      <a:gd name="connsiteY3" fmla="*/ 0 h 2952751"/>
                      <a:gd name="connsiteX4" fmla="*/ 3821202 w 11049000"/>
                      <a:gd name="connsiteY4" fmla="*/ 0 h 2952751"/>
                      <a:gd name="connsiteX5" fmla="*/ 5161129 w 11049000"/>
                      <a:gd name="connsiteY5" fmla="*/ 0 h 2952751"/>
                      <a:gd name="connsiteX6" fmla="*/ 5990067 w 11049000"/>
                      <a:gd name="connsiteY6" fmla="*/ 0 h 2952751"/>
                      <a:gd name="connsiteX7" fmla="*/ 7023402 w 11049000"/>
                      <a:gd name="connsiteY7" fmla="*/ 0 h 2952751"/>
                      <a:gd name="connsiteX8" fmla="*/ 8261130 w 11049000"/>
                      <a:gd name="connsiteY8" fmla="*/ 0 h 2952751"/>
                      <a:gd name="connsiteX9" fmla="*/ 9396662 w 11049000"/>
                      <a:gd name="connsiteY9" fmla="*/ 0 h 2952751"/>
                      <a:gd name="connsiteX10" fmla="*/ 10634390 w 11049000"/>
                      <a:gd name="connsiteY10" fmla="*/ 0 h 2952751"/>
                      <a:gd name="connsiteX11" fmla="*/ 11049000 w 11049000"/>
                      <a:gd name="connsiteY11" fmla="*/ 492135 h 2952751"/>
                      <a:gd name="connsiteX12" fmla="*/ 11049000 w 11049000"/>
                      <a:gd name="connsiteY12" fmla="*/ 1515745 h 2952751"/>
                      <a:gd name="connsiteX13" fmla="*/ 11049000 w 11049000"/>
                      <a:gd name="connsiteY13" fmla="*/ 2460615 h 2952751"/>
                      <a:gd name="connsiteX14" fmla="*/ 10634390 w 11049000"/>
                      <a:gd name="connsiteY14" fmla="*/ 2952751 h 2952751"/>
                      <a:gd name="connsiteX15" fmla="*/ 9294463 w 11049000"/>
                      <a:gd name="connsiteY15" fmla="*/ 2952751 h 2952751"/>
                      <a:gd name="connsiteX16" fmla="*/ 8363327 w 11049000"/>
                      <a:gd name="connsiteY16" fmla="*/ 2952751 h 2952751"/>
                      <a:gd name="connsiteX17" fmla="*/ 7534389 w 11049000"/>
                      <a:gd name="connsiteY17" fmla="*/ 2952751 h 2952751"/>
                      <a:gd name="connsiteX18" fmla="*/ 6194462 w 11049000"/>
                      <a:gd name="connsiteY18" fmla="*/ 2952751 h 2952751"/>
                      <a:gd name="connsiteX19" fmla="*/ 4956734 w 11049000"/>
                      <a:gd name="connsiteY19" fmla="*/ 2952751 h 2952751"/>
                      <a:gd name="connsiteX20" fmla="*/ 3719005 w 11049000"/>
                      <a:gd name="connsiteY20" fmla="*/ 2952751 h 2952751"/>
                      <a:gd name="connsiteX21" fmla="*/ 2890068 w 11049000"/>
                      <a:gd name="connsiteY21" fmla="*/ 2952751 h 2952751"/>
                      <a:gd name="connsiteX22" fmla="*/ 2061130 w 11049000"/>
                      <a:gd name="connsiteY22" fmla="*/ 2952751 h 2952751"/>
                      <a:gd name="connsiteX23" fmla="*/ 414609 w 11049000"/>
                      <a:gd name="connsiteY23" fmla="*/ 2952751 h 2952751"/>
                      <a:gd name="connsiteX24" fmla="*/ 0 w 11049000"/>
                      <a:gd name="connsiteY24" fmla="*/ 2460615 h 2952751"/>
                      <a:gd name="connsiteX25" fmla="*/ 0 w 11049000"/>
                      <a:gd name="connsiteY25" fmla="*/ 1437005 h 2952751"/>
                      <a:gd name="connsiteX26" fmla="*/ 0 w 11049000"/>
                      <a:gd name="connsiteY26" fmla="*/ 492135 h 29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049000" h="2952751" fill="none" extrusionOk="0">
                        <a:moveTo>
                          <a:pt x="0" y="492135"/>
                        </a:moveTo>
                        <a:cubicBezTo>
                          <a:pt x="24527" y="175218"/>
                          <a:pt x="214335" y="58226"/>
                          <a:pt x="414609" y="0"/>
                        </a:cubicBezTo>
                        <a:cubicBezTo>
                          <a:pt x="830619" y="11052"/>
                          <a:pt x="1020192" y="53081"/>
                          <a:pt x="1447942" y="0"/>
                        </a:cubicBezTo>
                        <a:cubicBezTo>
                          <a:pt x="1906619" y="-118916"/>
                          <a:pt x="1963766" y="6676"/>
                          <a:pt x="2379078" y="0"/>
                        </a:cubicBezTo>
                        <a:cubicBezTo>
                          <a:pt x="2747991" y="-9525"/>
                          <a:pt x="2822589" y="82434"/>
                          <a:pt x="3208016" y="0"/>
                        </a:cubicBezTo>
                        <a:cubicBezTo>
                          <a:pt x="3622108" y="-99818"/>
                          <a:pt x="3730402" y="-24452"/>
                          <a:pt x="4139152" y="0"/>
                        </a:cubicBezTo>
                        <a:cubicBezTo>
                          <a:pt x="4517634" y="3789"/>
                          <a:pt x="4672136" y="150331"/>
                          <a:pt x="5070287" y="0"/>
                        </a:cubicBezTo>
                        <a:cubicBezTo>
                          <a:pt x="5383508" y="-117950"/>
                          <a:pt x="5570521" y="29841"/>
                          <a:pt x="5899224" y="0"/>
                        </a:cubicBezTo>
                        <a:cubicBezTo>
                          <a:pt x="6138343" y="-110310"/>
                          <a:pt x="6471099" y="89847"/>
                          <a:pt x="6932557" y="0"/>
                        </a:cubicBezTo>
                        <a:cubicBezTo>
                          <a:pt x="7489874" y="-137134"/>
                          <a:pt x="7814927" y="52916"/>
                          <a:pt x="8068089" y="0"/>
                        </a:cubicBezTo>
                        <a:cubicBezTo>
                          <a:pt x="8410237" y="-46730"/>
                          <a:pt x="9128381" y="58322"/>
                          <a:pt x="9408016" y="0"/>
                        </a:cubicBezTo>
                        <a:cubicBezTo>
                          <a:pt x="9686335" y="-33443"/>
                          <a:pt x="10342355" y="-3585"/>
                          <a:pt x="10634390" y="0"/>
                        </a:cubicBezTo>
                        <a:cubicBezTo>
                          <a:pt x="10863927" y="-84719"/>
                          <a:pt x="11113112" y="275777"/>
                          <a:pt x="11049000" y="492135"/>
                        </a:cubicBezTo>
                        <a:cubicBezTo>
                          <a:pt x="11060287" y="870376"/>
                          <a:pt x="10987810" y="1095896"/>
                          <a:pt x="11049000" y="1456690"/>
                        </a:cubicBezTo>
                        <a:cubicBezTo>
                          <a:pt x="11128379" y="1839672"/>
                          <a:pt x="11062727" y="2104924"/>
                          <a:pt x="11049000" y="2460615"/>
                        </a:cubicBezTo>
                        <a:cubicBezTo>
                          <a:pt x="11028824" y="2703428"/>
                          <a:pt x="10853206" y="2879950"/>
                          <a:pt x="10634390" y="2952751"/>
                        </a:cubicBezTo>
                        <a:cubicBezTo>
                          <a:pt x="10041094" y="2990234"/>
                          <a:pt x="9929093" y="2959375"/>
                          <a:pt x="9396662" y="2952751"/>
                        </a:cubicBezTo>
                        <a:cubicBezTo>
                          <a:pt x="8859308" y="2966583"/>
                          <a:pt x="8606130" y="2786887"/>
                          <a:pt x="8261130" y="2952751"/>
                        </a:cubicBezTo>
                        <a:cubicBezTo>
                          <a:pt x="7920553" y="2999241"/>
                          <a:pt x="7176767" y="2828194"/>
                          <a:pt x="6921203" y="2952751"/>
                        </a:cubicBezTo>
                        <a:cubicBezTo>
                          <a:pt x="6548793" y="3059513"/>
                          <a:pt x="6272436" y="2859512"/>
                          <a:pt x="6092265" y="2952751"/>
                        </a:cubicBezTo>
                        <a:cubicBezTo>
                          <a:pt x="5905326" y="2999373"/>
                          <a:pt x="5353003" y="2845953"/>
                          <a:pt x="5058932" y="2952751"/>
                        </a:cubicBezTo>
                        <a:cubicBezTo>
                          <a:pt x="4763521" y="3000518"/>
                          <a:pt x="4414600" y="2849723"/>
                          <a:pt x="4127796" y="2952751"/>
                        </a:cubicBezTo>
                        <a:cubicBezTo>
                          <a:pt x="3800017" y="3076075"/>
                          <a:pt x="3537477" y="2946640"/>
                          <a:pt x="3298858" y="2952751"/>
                        </a:cubicBezTo>
                        <a:cubicBezTo>
                          <a:pt x="2987330" y="3053707"/>
                          <a:pt x="2595373" y="2899884"/>
                          <a:pt x="2163326" y="2952751"/>
                        </a:cubicBezTo>
                        <a:cubicBezTo>
                          <a:pt x="1586684" y="3130523"/>
                          <a:pt x="1333494" y="2785943"/>
                          <a:pt x="414609" y="2952751"/>
                        </a:cubicBezTo>
                        <a:cubicBezTo>
                          <a:pt x="200255" y="2952213"/>
                          <a:pt x="-68817" y="2729982"/>
                          <a:pt x="0" y="2460615"/>
                        </a:cubicBezTo>
                        <a:cubicBezTo>
                          <a:pt x="24189" y="2157916"/>
                          <a:pt x="17011" y="1754314"/>
                          <a:pt x="0" y="1515745"/>
                        </a:cubicBezTo>
                        <a:cubicBezTo>
                          <a:pt x="8000" y="1324257"/>
                          <a:pt x="117557" y="765210"/>
                          <a:pt x="0" y="492135"/>
                        </a:cubicBezTo>
                        <a:close/>
                      </a:path>
                      <a:path w="11049000" h="2952751" stroke="0" extrusionOk="0">
                        <a:moveTo>
                          <a:pt x="0" y="492135"/>
                        </a:moveTo>
                        <a:cubicBezTo>
                          <a:pt x="-40019" y="172796"/>
                          <a:pt x="143338" y="14986"/>
                          <a:pt x="414609" y="0"/>
                        </a:cubicBezTo>
                        <a:cubicBezTo>
                          <a:pt x="621640" y="7220"/>
                          <a:pt x="1079405" y="28326"/>
                          <a:pt x="1345745" y="0"/>
                        </a:cubicBezTo>
                        <a:cubicBezTo>
                          <a:pt x="1623330" y="-69466"/>
                          <a:pt x="2261371" y="160542"/>
                          <a:pt x="2583473" y="0"/>
                        </a:cubicBezTo>
                        <a:cubicBezTo>
                          <a:pt x="2860908" y="-218924"/>
                          <a:pt x="3471708" y="230973"/>
                          <a:pt x="3821202" y="0"/>
                        </a:cubicBezTo>
                        <a:cubicBezTo>
                          <a:pt x="4144116" y="-189358"/>
                          <a:pt x="4546742" y="93447"/>
                          <a:pt x="5161129" y="0"/>
                        </a:cubicBezTo>
                        <a:cubicBezTo>
                          <a:pt x="5849775" y="-103793"/>
                          <a:pt x="5601235" y="14699"/>
                          <a:pt x="5990067" y="0"/>
                        </a:cubicBezTo>
                        <a:cubicBezTo>
                          <a:pt x="6366656" y="-27360"/>
                          <a:pt x="6794765" y="-1707"/>
                          <a:pt x="7023402" y="0"/>
                        </a:cubicBezTo>
                        <a:cubicBezTo>
                          <a:pt x="7251288" y="-26445"/>
                          <a:pt x="7802581" y="66566"/>
                          <a:pt x="8261130" y="0"/>
                        </a:cubicBezTo>
                        <a:cubicBezTo>
                          <a:pt x="8651644" y="-223203"/>
                          <a:pt x="9145983" y="89794"/>
                          <a:pt x="9396662" y="0"/>
                        </a:cubicBezTo>
                        <a:cubicBezTo>
                          <a:pt x="9565179" y="-100691"/>
                          <a:pt x="10095609" y="5372"/>
                          <a:pt x="10634390" y="0"/>
                        </a:cubicBezTo>
                        <a:cubicBezTo>
                          <a:pt x="10916526" y="42534"/>
                          <a:pt x="11073271" y="219577"/>
                          <a:pt x="11049000" y="492135"/>
                        </a:cubicBezTo>
                        <a:cubicBezTo>
                          <a:pt x="11081340" y="909279"/>
                          <a:pt x="10968467" y="1024095"/>
                          <a:pt x="11049000" y="1515745"/>
                        </a:cubicBezTo>
                        <a:cubicBezTo>
                          <a:pt x="11119434" y="2009158"/>
                          <a:pt x="11017924" y="2012460"/>
                          <a:pt x="11049000" y="2460615"/>
                        </a:cubicBezTo>
                        <a:cubicBezTo>
                          <a:pt x="11066811" y="2764423"/>
                          <a:pt x="10899535" y="2924785"/>
                          <a:pt x="10634390" y="2952751"/>
                        </a:cubicBezTo>
                        <a:cubicBezTo>
                          <a:pt x="10115184" y="3030825"/>
                          <a:pt x="9954084" y="2972010"/>
                          <a:pt x="9294463" y="2952751"/>
                        </a:cubicBezTo>
                        <a:cubicBezTo>
                          <a:pt x="8703300" y="2984156"/>
                          <a:pt x="8825808" y="2843622"/>
                          <a:pt x="8363327" y="2952751"/>
                        </a:cubicBezTo>
                        <a:cubicBezTo>
                          <a:pt x="7915570" y="3003648"/>
                          <a:pt x="7754164" y="2943235"/>
                          <a:pt x="7534389" y="2952751"/>
                        </a:cubicBezTo>
                        <a:cubicBezTo>
                          <a:pt x="7400786" y="3068875"/>
                          <a:pt x="6740436" y="2813039"/>
                          <a:pt x="6194462" y="2952751"/>
                        </a:cubicBezTo>
                        <a:cubicBezTo>
                          <a:pt x="5627444" y="3037661"/>
                          <a:pt x="5483952" y="2872188"/>
                          <a:pt x="4956734" y="2952751"/>
                        </a:cubicBezTo>
                        <a:cubicBezTo>
                          <a:pt x="4541497" y="3143387"/>
                          <a:pt x="4109798" y="2913630"/>
                          <a:pt x="3719005" y="2952751"/>
                        </a:cubicBezTo>
                        <a:cubicBezTo>
                          <a:pt x="3335802" y="3008237"/>
                          <a:pt x="3116461" y="2896198"/>
                          <a:pt x="2890068" y="2952751"/>
                        </a:cubicBezTo>
                        <a:cubicBezTo>
                          <a:pt x="2674575" y="2987622"/>
                          <a:pt x="2411562" y="2894146"/>
                          <a:pt x="2061130" y="2952751"/>
                        </a:cubicBezTo>
                        <a:cubicBezTo>
                          <a:pt x="1703682" y="2997102"/>
                          <a:pt x="845437" y="2803175"/>
                          <a:pt x="414609" y="2952751"/>
                        </a:cubicBezTo>
                        <a:cubicBezTo>
                          <a:pt x="183742" y="2926392"/>
                          <a:pt x="-5581" y="2638773"/>
                          <a:pt x="0" y="2460615"/>
                        </a:cubicBezTo>
                        <a:cubicBezTo>
                          <a:pt x="-67830" y="2244686"/>
                          <a:pt x="57497" y="1771448"/>
                          <a:pt x="0" y="1437005"/>
                        </a:cubicBezTo>
                        <a:cubicBezTo>
                          <a:pt x="-26143" y="1018214"/>
                          <a:pt x="50295" y="946527"/>
                          <a:pt x="0" y="492135"/>
                        </a:cubicBezTo>
                        <a:close/>
                      </a:path>
                      <a:path w="11049000" h="2952751" fill="none" stroke="0" extrusionOk="0">
                        <a:moveTo>
                          <a:pt x="0" y="492135"/>
                        </a:moveTo>
                        <a:cubicBezTo>
                          <a:pt x="-46896" y="146282"/>
                          <a:pt x="183517" y="-62436"/>
                          <a:pt x="414609" y="0"/>
                        </a:cubicBezTo>
                        <a:cubicBezTo>
                          <a:pt x="824428" y="-13467"/>
                          <a:pt x="985655" y="133846"/>
                          <a:pt x="1447942" y="0"/>
                        </a:cubicBezTo>
                        <a:cubicBezTo>
                          <a:pt x="1905550" y="-57831"/>
                          <a:pt x="1980022" y="35638"/>
                          <a:pt x="2379078" y="0"/>
                        </a:cubicBezTo>
                        <a:cubicBezTo>
                          <a:pt x="2764477" y="-1209"/>
                          <a:pt x="2806134" y="79674"/>
                          <a:pt x="3208016" y="0"/>
                        </a:cubicBezTo>
                        <a:cubicBezTo>
                          <a:pt x="3594664" y="-79945"/>
                          <a:pt x="3754512" y="6551"/>
                          <a:pt x="4139152" y="0"/>
                        </a:cubicBezTo>
                        <a:cubicBezTo>
                          <a:pt x="4529896" y="-17212"/>
                          <a:pt x="4787013" y="109042"/>
                          <a:pt x="5070287" y="0"/>
                        </a:cubicBezTo>
                        <a:cubicBezTo>
                          <a:pt x="5406905" y="-59453"/>
                          <a:pt x="5632750" y="82386"/>
                          <a:pt x="5899224" y="0"/>
                        </a:cubicBezTo>
                        <a:cubicBezTo>
                          <a:pt x="6191792" y="15657"/>
                          <a:pt x="6430056" y="109021"/>
                          <a:pt x="6932557" y="0"/>
                        </a:cubicBezTo>
                        <a:cubicBezTo>
                          <a:pt x="7481562" y="-124659"/>
                          <a:pt x="7802342" y="-28089"/>
                          <a:pt x="8068089" y="0"/>
                        </a:cubicBezTo>
                        <a:cubicBezTo>
                          <a:pt x="8365763" y="-60346"/>
                          <a:pt x="9144360" y="108098"/>
                          <a:pt x="9408016" y="0"/>
                        </a:cubicBezTo>
                        <a:cubicBezTo>
                          <a:pt x="9626869" y="-126599"/>
                          <a:pt x="10411442" y="107235"/>
                          <a:pt x="10634390" y="0"/>
                        </a:cubicBezTo>
                        <a:cubicBezTo>
                          <a:pt x="10801177" y="-9797"/>
                          <a:pt x="11073700" y="323624"/>
                          <a:pt x="11049000" y="492135"/>
                        </a:cubicBezTo>
                        <a:cubicBezTo>
                          <a:pt x="11043777" y="943164"/>
                          <a:pt x="10980419" y="1056077"/>
                          <a:pt x="11049000" y="1456690"/>
                        </a:cubicBezTo>
                        <a:cubicBezTo>
                          <a:pt x="11071353" y="1779179"/>
                          <a:pt x="11048669" y="2088482"/>
                          <a:pt x="11049000" y="2460615"/>
                        </a:cubicBezTo>
                        <a:cubicBezTo>
                          <a:pt x="11037270" y="2720609"/>
                          <a:pt x="10873118" y="2997222"/>
                          <a:pt x="10634390" y="2952751"/>
                        </a:cubicBezTo>
                        <a:cubicBezTo>
                          <a:pt x="10043781" y="2982200"/>
                          <a:pt x="9927211" y="2928513"/>
                          <a:pt x="9396662" y="2952751"/>
                        </a:cubicBezTo>
                        <a:cubicBezTo>
                          <a:pt x="8857015" y="2975132"/>
                          <a:pt x="8612161" y="2845432"/>
                          <a:pt x="8261130" y="2952751"/>
                        </a:cubicBezTo>
                        <a:cubicBezTo>
                          <a:pt x="7841462" y="3038546"/>
                          <a:pt x="7227866" y="2786634"/>
                          <a:pt x="6921203" y="2952751"/>
                        </a:cubicBezTo>
                        <a:cubicBezTo>
                          <a:pt x="6632954" y="3147685"/>
                          <a:pt x="6305809" y="2901647"/>
                          <a:pt x="6092265" y="2952751"/>
                        </a:cubicBezTo>
                        <a:cubicBezTo>
                          <a:pt x="5903114" y="3044291"/>
                          <a:pt x="5319722" y="2911537"/>
                          <a:pt x="5058932" y="2952751"/>
                        </a:cubicBezTo>
                        <a:cubicBezTo>
                          <a:pt x="4760291" y="3000008"/>
                          <a:pt x="4515727" y="2795426"/>
                          <a:pt x="4127796" y="2952751"/>
                        </a:cubicBezTo>
                        <a:cubicBezTo>
                          <a:pt x="3816216" y="3085066"/>
                          <a:pt x="3593874" y="2945954"/>
                          <a:pt x="3298858" y="2952751"/>
                        </a:cubicBezTo>
                        <a:cubicBezTo>
                          <a:pt x="3010598" y="2954997"/>
                          <a:pt x="2552251" y="2832555"/>
                          <a:pt x="2163326" y="2952751"/>
                        </a:cubicBezTo>
                        <a:cubicBezTo>
                          <a:pt x="1628049" y="3103977"/>
                          <a:pt x="1041632" y="2764249"/>
                          <a:pt x="414609" y="2952751"/>
                        </a:cubicBezTo>
                        <a:cubicBezTo>
                          <a:pt x="184130" y="3045810"/>
                          <a:pt x="18679" y="2739611"/>
                          <a:pt x="0" y="2460615"/>
                        </a:cubicBezTo>
                        <a:cubicBezTo>
                          <a:pt x="1441" y="2108401"/>
                          <a:pt x="-44386" y="1723726"/>
                          <a:pt x="0" y="1515745"/>
                        </a:cubicBezTo>
                        <a:cubicBezTo>
                          <a:pt x="9357" y="1327940"/>
                          <a:pt x="135821" y="912614"/>
                          <a:pt x="0" y="492135"/>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3200" dirty="0">
                <a:solidFill>
                  <a:prstClr val="white"/>
                </a:solidFill>
                <a:latin typeface="Calibri" panose="020F0502020204030204" pitchFamily="34" charset="0"/>
                <a:cs typeface="Calibri" panose="020F0502020204030204" pitchFamily="34" charset="0"/>
              </a:rPr>
              <a:t>Qua câu chuyện, tác giả muốn nói rằng hạnh phúc nằm trong những điều nhỏ nhặt trong cuộc sống của chúng ta. Nằm ở tình yêu thương và sự quan tâm của mọi người dành cho nhau. Bởi vậy chúng ta không cần tìm hạnh phúc ở đâu xa cả, nó nằm ngay đây, trong ngôi nhà nhỏ của mình.</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5" name="Picture 4" descr="Shape&#10;&#10;Description automatically generated">
            <a:extLst>
              <a:ext uri="{FF2B5EF4-FFF2-40B4-BE49-F238E27FC236}">
                <a16:creationId xmlns:a16="http://schemas.microsoft.com/office/drawing/2014/main" id="{06A6D9DB-B635-44D2-AF41-9D0ABCA864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3276" y="2324099"/>
            <a:ext cx="1428865" cy="1209791"/>
          </a:xfrm>
          <a:prstGeom prst="rect">
            <a:avLst/>
          </a:prstGeom>
        </p:spPr>
      </p:pic>
    </p:spTree>
    <p:extLst>
      <p:ext uri="{BB962C8B-B14F-4D97-AF65-F5344CB8AC3E}">
        <p14:creationId xmlns:p14="http://schemas.microsoft.com/office/powerpoint/2010/main" val="159282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6">
            <a:alphaModFix/>
          </a:blip>
          <a:stretch>
            <a:fillRect/>
          </a:stretch>
        </p:blipFill>
        <p:spPr>
          <a:xfrm rot="10800000">
            <a:off x="801897" y="3134913"/>
            <a:ext cx="2892451" cy="1670791"/>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1" name="Picture 1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8431835" y="3546637"/>
            <a:ext cx="1344678" cy="1610189"/>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4" name="Picture 1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8711634" y="3982998"/>
            <a:ext cx="707069" cy="886065"/>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4"/>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75709" y="-1047908"/>
            <a:ext cx="664109" cy="664109"/>
          </a:xfrm>
          <a:prstGeom prst="rect">
            <a:avLst/>
          </a:prstGeom>
        </p:spPr>
      </p:pic>
      <p:pic>
        <p:nvPicPr>
          <p:cNvPr id="24" name="Picture 23">
            <a:extLst>
              <a:ext uri="{FF2B5EF4-FFF2-40B4-BE49-F238E27FC236}">
                <a16:creationId xmlns:a16="http://schemas.microsoft.com/office/drawing/2014/main" id="{9A87733A-253F-4220-879A-A171965009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62" y="219415"/>
            <a:ext cx="5935345" cy="1003079"/>
          </a:xfrm>
          <a:prstGeom prst="rect">
            <a:avLst/>
          </a:prstGeom>
        </p:spPr>
      </p:pic>
    </p:spTree>
    <p:extLst>
      <p:ext uri="{BB962C8B-B14F-4D97-AF65-F5344CB8AC3E}">
        <p14:creationId xmlns:p14="http://schemas.microsoft.com/office/powerpoint/2010/main" val="3299812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2.5E-6 4.07407E-6 L 0.44205 0.03032 " pathEditMode="relative" rAng="0" ptsTypes="AA">
                                      <p:cBhvr>
                                        <p:cTn id="20" dur="1600" fill="hold"/>
                                        <p:tgtEl>
                                          <p:spTgt spid="13"/>
                                        </p:tgtEl>
                                        <p:attrNameLst>
                                          <p:attrName>ppt_x</p:attrName>
                                          <p:attrName>ppt_y</p:attrName>
                                        </p:attrNameLst>
                                      </p:cBhvr>
                                      <p:rCtr x="22096" y="1505"/>
                                    </p:animMotion>
                                  </p:childTnLst>
                                </p:cTn>
                              </p:par>
                              <p:par>
                                <p:cTn id="21" presetID="2" presetClass="exit" presetSubtype="8" fill="hold"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ppt_y"/>
                                          </p:val>
                                        </p:tav>
                                      </p:tavLst>
                                    </p:anim>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1600"/>
                            </p:stCondLst>
                            <p:childTnLst>
                              <p:par>
                                <p:cTn id="26" presetID="1" presetClass="mediacall" presetSubtype="0" fill="hold" nodeType="afterEffect">
                                  <p:stCondLst>
                                    <p:cond delay="0"/>
                                  </p:stCondLst>
                                  <p:childTnLst>
                                    <p:cmd type="call" cmd="playFrom(0.0)">
                                      <p:cBhvr>
                                        <p:cTn id="27" dur="1901" fill="hold"/>
                                        <p:tgtEl>
                                          <p:spTgt spid="20"/>
                                        </p:tgtEl>
                                      </p:cBhvr>
                                    </p:cmd>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xit" presetSubtype="1" fill="hold" nodeType="withEffect">
                                  <p:stCondLst>
                                    <p:cond delay="0"/>
                                  </p:stCondLst>
                                  <p:childTnLst>
                                    <p:animEffect transition="out" filter="wipe(up)">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22" presetClass="entr" presetSubtype="4" fill="hold"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750"/>
                                        <p:tgtEl>
                                          <p:spTgt spid="11"/>
                                        </p:tgtEl>
                                      </p:cBhvr>
                                    </p:animEffect>
                                  </p:childTnLst>
                                </p:cTn>
                              </p:par>
                              <p:par>
                                <p:cTn id="37" presetID="1" presetClass="exit"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9">
            <a:extLst>
              <a:ext uri="{FF2B5EF4-FFF2-40B4-BE49-F238E27FC236}">
                <a16:creationId xmlns:a16="http://schemas.microsoft.com/office/drawing/2014/main" id="{BEC56ECA-EEF9-4F79-BC4A-F9579BAA54A5}"/>
              </a:ext>
            </a:extLst>
          </p:cNvPr>
          <p:cNvGrpSpPr/>
          <p:nvPr/>
        </p:nvGrpSpPr>
        <p:grpSpPr>
          <a:xfrm>
            <a:off x="1018252" y="-693137"/>
            <a:ext cx="10601776" cy="3798506"/>
            <a:chOff x="910630" y="2430814"/>
            <a:chExt cx="10601776" cy="4040921"/>
          </a:xfrm>
        </p:grpSpPr>
        <p:sp>
          <p:nvSpPr>
            <p:cNvPr id="28" name="圆角矩形 59">
              <a:extLst>
                <a:ext uri="{FF2B5EF4-FFF2-40B4-BE49-F238E27FC236}">
                  <a16:creationId xmlns:a16="http://schemas.microsoft.com/office/drawing/2014/main" id="{A4EF463C-5C39-4A81-BFC4-CCE05C025717}"/>
                </a:ext>
              </a:extLst>
            </p:cNvPr>
            <p:cNvSpPr/>
            <p:nvPr/>
          </p:nvSpPr>
          <p:spPr>
            <a:xfrm>
              <a:off x="910630" y="3778493"/>
              <a:ext cx="10601776" cy="269324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grpSp>
          <p:nvGrpSpPr>
            <p:cNvPr id="29" name="组合 60">
              <a:extLst>
                <a:ext uri="{FF2B5EF4-FFF2-40B4-BE49-F238E27FC236}">
                  <a16:creationId xmlns:a16="http://schemas.microsoft.com/office/drawing/2014/main" id="{09505B68-A428-43CA-9CA6-FF68947A10F5}"/>
                </a:ext>
              </a:extLst>
            </p:cNvPr>
            <p:cNvGrpSpPr/>
            <p:nvPr/>
          </p:nvGrpSpPr>
          <p:grpSpPr>
            <a:xfrm>
              <a:off x="3286894" y="2430814"/>
              <a:ext cx="161561" cy="1404656"/>
              <a:chOff x="2258684" y="-496098"/>
              <a:chExt cx="303045" cy="2634752"/>
            </a:xfrm>
            <a:effectLst/>
          </p:grpSpPr>
          <p:pic>
            <p:nvPicPr>
              <p:cNvPr id="35" name="图片 64">
                <a:extLst>
                  <a:ext uri="{FF2B5EF4-FFF2-40B4-BE49-F238E27FC236}">
                    <a16:creationId xmlns:a16="http://schemas.microsoft.com/office/drawing/2014/main" id="{5F524A79-EDB9-4332-971D-DE53D65F6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6" name="直接连接符 65">
                <a:extLst>
                  <a:ext uri="{FF2B5EF4-FFF2-40B4-BE49-F238E27FC236}">
                    <a16:creationId xmlns:a16="http://schemas.microsoft.com/office/drawing/2014/main" id="{6EABBFBF-7797-46A0-ACBE-5200AFD28DCA}"/>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61">
              <a:extLst>
                <a:ext uri="{FF2B5EF4-FFF2-40B4-BE49-F238E27FC236}">
                  <a16:creationId xmlns:a16="http://schemas.microsoft.com/office/drawing/2014/main" id="{135D3178-9B02-46C9-84C4-0DB9AC876710}"/>
                </a:ext>
              </a:extLst>
            </p:cNvPr>
            <p:cNvGrpSpPr/>
            <p:nvPr/>
          </p:nvGrpSpPr>
          <p:grpSpPr>
            <a:xfrm>
              <a:off x="9440524" y="2430814"/>
              <a:ext cx="161561" cy="1404656"/>
              <a:chOff x="2279650" y="-496098"/>
              <a:chExt cx="303045" cy="2634752"/>
            </a:xfrm>
            <a:effectLst/>
          </p:grpSpPr>
          <p:pic>
            <p:nvPicPr>
              <p:cNvPr id="33" name="图片 62">
                <a:extLst>
                  <a:ext uri="{FF2B5EF4-FFF2-40B4-BE49-F238E27FC236}">
                    <a16:creationId xmlns:a16="http://schemas.microsoft.com/office/drawing/2014/main" id="{5A2CB04E-95EC-4700-86F6-872B7A4DB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4" name="直接连接符 63">
                <a:extLst>
                  <a:ext uri="{FF2B5EF4-FFF2-40B4-BE49-F238E27FC236}">
                    <a16:creationId xmlns:a16="http://schemas.microsoft.com/office/drawing/2014/main" id="{0980FA6D-43A5-412E-AD01-56F2CDF2B3FD}"/>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id="{D2B72C63-8B80-463C-BC78-38AE3D4E896E}"/>
              </a:ext>
            </a:extLst>
          </p:cNvPr>
          <p:cNvSpPr txBox="1"/>
          <p:nvPr/>
        </p:nvSpPr>
        <p:spPr>
          <a:xfrm>
            <a:off x="1160339" y="497378"/>
            <a:ext cx="10317602" cy="2062103"/>
          </a:xfrm>
          <a:prstGeom prst="rect">
            <a:avLst/>
          </a:prstGeom>
          <a:noFill/>
        </p:spPr>
        <p:txBody>
          <a:bodyPr wrap="square" rtlCol="0">
            <a:spAutoFit/>
          </a:bodyPr>
          <a:lstStyle/>
          <a:p>
            <a:pPr lvl="0" algn="ctr"/>
            <a:r>
              <a:rPr lang="vi-VN" sz="3200" dirty="0">
                <a:solidFill>
                  <a:prstClr val="black"/>
                </a:solidFill>
                <a:latin typeface="Arial" panose="020B0604020202020204" pitchFamily="34" charset="0"/>
                <a:cs typeface="Arial" panose="020B0604020202020204" pitchFamily="34" charset="0"/>
              </a:rPr>
              <a:t>Con gì lông trắng tựa bông</a:t>
            </a:r>
          </a:p>
          <a:p>
            <a:pPr lvl="0" algn="ctr"/>
            <a:r>
              <a:rPr lang="vi-VN" sz="3200" dirty="0">
                <a:solidFill>
                  <a:prstClr val="black"/>
                </a:solidFill>
                <a:latin typeface="Arial" panose="020B0604020202020204" pitchFamily="34" charset="0"/>
                <a:cs typeface="Arial" panose="020B0604020202020204" pitchFamily="34" charset="0"/>
              </a:rPr>
              <a:t>Bay la bay lả giữa đồng lúa xanh</a:t>
            </a:r>
          </a:p>
          <a:p>
            <a:pPr lvl="0" algn="ctr"/>
            <a:r>
              <a:rPr lang="vi-VN" sz="3200" dirty="0">
                <a:solidFill>
                  <a:prstClr val="black"/>
                </a:solidFill>
                <a:latin typeface="Arial" panose="020B0604020202020204" pitchFamily="34" charset="0"/>
                <a:cs typeface="Arial" panose="020B0604020202020204" pitchFamily="34" charset="0"/>
              </a:rPr>
              <a:t>Tính nết chăm chỉ, hiền lành</a:t>
            </a:r>
          </a:p>
          <a:p>
            <a:pPr lvl="0" algn="ctr"/>
            <a:r>
              <a:rPr lang="vi-VN" sz="3200" dirty="0">
                <a:solidFill>
                  <a:prstClr val="black"/>
                </a:solidFill>
                <a:latin typeface="Arial" panose="020B0604020202020204" pitchFamily="34" charset="0"/>
                <a:cs typeface="Arial" panose="020B0604020202020204" pitchFamily="34" charset="0"/>
              </a:rPr>
              <a:t>Chân cao, cổ ngẳng, dáng hình mảnh mai?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3579" y="153661"/>
            <a:ext cx="1143892" cy="1228460"/>
          </a:xfrm>
          <a:prstGeom prst="rect">
            <a:avLst/>
          </a:prstGeom>
        </p:spPr>
      </p:pic>
      <p:sp>
        <p:nvSpPr>
          <p:cNvPr id="17" name="Rounded Rectangular Callout 1">
            <a:extLst>
              <a:ext uri="{FF2B5EF4-FFF2-40B4-BE49-F238E27FC236}">
                <a16:creationId xmlns:a16="http://schemas.microsoft.com/office/drawing/2014/main" id="{14A2F03C-FA43-4187-99F5-10057A3BC7BC}"/>
              </a:ext>
            </a:extLst>
          </p:cNvPr>
          <p:cNvSpPr/>
          <p:nvPr/>
        </p:nvSpPr>
        <p:spPr>
          <a:xfrm>
            <a:off x="4879594" y="4107071"/>
            <a:ext cx="3595778" cy="1178706"/>
          </a:xfrm>
          <a:custGeom>
            <a:avLst/>
            <a:gdLst>
              <a:gd name="connsiteX0" fmla="*/ 0 w 3595778"/>
              <a:gd name="connsiteY0" fmla="*/ 196455 h 1178706"/>
              <a:gd name="connsiteX1" fmla="*/ 196455 w 3595778"/>
              <a:gd name="connsiteY1" fmla="*/ 0 h 1178706"/>
              <a:gd name="connsiteX2" fmla="*/ 762295 w 3595778"/>
              <a:gd name="connsiteY2" fmla="*/ 0 h 1178706"/>
              <a:gd name="connsiteX3" fmla="*/ 1232049 w 3595778"/>
              <a:gd name="connsiteY3" fmla="*/ 0 h 1178706"/>
              <a:gd name="connsiteX4" fmla="*/ 1733832 w 3595778"/>
              <a:gd name="connsiteY4" fmla="*/ 0 h 1178706"/>
              <a:gd name="connsiteX5" fmla="*/ 2331700 w 3595778"/>
              <a:gd name="connsiteY5" fmla="*/ 0 h 1178706"/>
              <a:gd name="connsiteX6" fmla="*/ 2929569 w 3595778"/>
              <a:gd name="connsiteY6" fmla="*/ 0 h 1178706"/>
              <a:gd name="connsiteX7" fmla="*/ 3399323 w 3595778"/>
              <a:gd name="connsiteY7" fmla="*/ 0 h 1178706"/>
              <a:gd name="connsiteX8" fmla="*/ 3595778 w 3595778"/>
              <a:gd name="connsiteY8" fmla="*/ 196455 h 1178706"/>
              <a:gd name="connsiteX9" fmla="*/ 3595778 w 3595778"/>
              <a:gd name="connsiteY9" fmla="*/ 565779 h 1178706"/>
              <a:gd name="connsiteX10" fmla="*/ 3595778 w 3595778"/>
              <a:gd name="connsiteY10" fmla="*/ 982251 h 1178706"/>
              <a:gd name="connsiteX11" fmla="*/ 3399323 w 3595778"/>
              <a:gd name="connsiteY11" fmla="*/ 1178706 h 1178706"/>
              <a:gd name="connsiteX12" fmla="*/ 2929569 w 3595778"/>
              <a:gd name="connsiteY12" fmla="*/ 1178706 h 1178706"/>
              <a:gd name="connsiteX13" fmla="*/ 2395758 w 3595778"/>
              <a:gd name="connsiteY13" fmla="*/ 1178706 h 1178706"/>
              <a:gd name="connsiteX14" fmla="*/ 1797889 w 3595778"/>
              <a:gd name="connsiteY14" fmla="*/ 1178706 h 1178706"/>
              <a:gd name="connsiteX15" fmla="*/ 1232049 w 3595778"/>
              <a:gd name="connsiteY15" fmla="*/ 1178706 h 1178706"/>
              <a:gd name="connsiteX16" fmla="*/ 698238 w 3595778"/>
              <a:gd name="connsiteY16" fmla="*/ 1178706 h 1178706"/>
              <a:gd name="connsiteX17" fmla="*/ 196455 w 3595778"/>
              <a:gd name="connsiteY17" fmla="*/ 1178706 h 1178706"/>
              <a:gd name="connsiteX18" fmla="*/ 0 w 3595778"/>
              <a:gd name="connsiteY18" fmla="*/ 982251 h 1178706"/>
              <a:gd name="connsiteX19" fmla="*/ 0 w 3595778"/>
              <a:gd name="connsiteY19" fmla="*/ 573637 h 1178706"/>
              <a:gd name="connsiteX20" fmla="*/ 0 w 3595778"/>
              <a:gd name="connsiteY2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5778" h="1178706" fill="none" extrusionOk="0">
                <a:moveTo>
                  <a:pt x="0" y="196455"/>
                </a:moveTo>
                <a:cubicBezTo>
                  <a:pt x="6298" y="97065"/>
                  <a:pt x="82226" y="10533"/>
                  <a:pt x="196455" y="0"/>
                </a:cubicBezTo>
                <a:cubicBezTo>
                  <a:pt x="441213" y="-39198"/>
                  <a:pt x="536206" y="31187"/>
                  <a:pt x="762295" y="0"/>
                </a:cubicBezTo>
                <a:cubicBezTo>
                  <a:pt x="988384" y="-31187"/>
                  <a:pt x="1069369" y="4169"/>
                  <a:pt x="1232049" y="0"/>
                </a:cubicBezTo>
                <a:cubicBezTo>
                  <a:pt x="1394729" y="-4169"/>
                  <a:pt x="1633366" y="51409"/>
                  <a:pt x="1733832" y="0"/>
                </a:cubicBezTo>
                <a:cubicBezTo>
                  <a:pt x="1834298" y="-51409"/>
                  <a:pt x="2108934" y="115"/>
                  <a:pt x="2331700" y="0"/>
                </a:cubicBezTo>
                <a:cubicBezTo>
                  <a:pt x="2554466" y="-115"/>
                  <a:pt x="2668153" y="68118"/>
                  <a:pt x="2929569" y="0"/>
                </a:cubicBezTo>
                <a:cubicBezTo>
                  <a:pt x="3190985" y="-68118"/>
                  <a:pt x="3224417" y="49370"/>
                  <a:pt x="3399323" y="0"/>
                </a:cubicBezTo>
                <a:cubicBezTo>
                  <a:pt x="3502669" y="29913"/>
                  <a:pt x="3598320" y="88322"/>
                  <a:pt x="3595778" y="196455"/>
                </a:cubicBezTo>
                <a:cubicBezTo>
                  <a:pt x="3603614" y="342469"/>
                  <a:pt x="3564949" y="420578"/>
                  <a:pt x="3595778" y="565779"/>
                </a:cubicBezTo>
                <a:cubicBezTo>
                  <a:pt x="3626607" y="710980"/>
                  <a:pt x="3563107" y="815809"/>
                  <a:pt x="3595778" y="982251"/>
                </a:cubicBezTo>
                <a:cubicBezTo>
                  <a:pt x="3615223" y="1092263"/>
                  <a:pt x="3509929" y="1181240"/>
                  <a:pt x="3399323" y="1178706"/>
                </a:cubicBezTo>
                <a:cubicBezTo>
                  <a:pt x="3294584" y="1227563"/>
                  <a:pt x="3134500" y="1151789"/>
                  <a:pt x="2929569" y="1178706"/>
                </a:cubicBezTo>
                <a:cubicBezTo>
                  <a:pt x="2724638" y="1205623"/>
                  <a:pt x="2511086" y="1150512"/>
                  <a:pt x="2395758" y="1178706"/>
                </a:cubicBezTo>
                <a:cubicBezTo>
                  <a:pt x="2280430" y="1206900"/>
                  <a:pt x="1963730" y="1155810"/>
                  <a:pt x="1797889" y="1178706"/>
                </a:cubicBezTo>
                <a:cubicBezTo>
                  <a:pt x="1632048" y="1201602"/>
                  <a:pt x="1471568" y="1157907"/>
                  <a:pt x="1232049" y="1178706"/>
                </a:cubicBezTo>
                <a:cubicBezTo>
                  <a:pt x="992530" y="1199505"/>
                  <a:pt x="960447" y="1127307"/>
                  <a:pt x="698238" y="1178706"/>
                </a:cubicBezTo>
                <a:cubicBezTo>
                  <a:pt x="436029" y="1230105"/>
                  <a:pt x="441479" y="1145024"/>
                  <a:pt x="196455" y="1178706"/>
                </a:cubicBezTo>
                <a:cubicBezTo>
                  <a:pt x="84186" y="1179083"/>
                  <a:pt x="-24097" y="1078177"/>
                  <a:pt x="0" y="982251"/>
                </a:cubicBezTo>
                <a:cubicBezTo>
                  <a:pt x="-15149" y="786771"/>
                  <a:pt x="9286" y="667702"/>
                  <a:pt x="0" y="573637"/>
                </a:cubicBezTo>
                <a:cubicBezTo>
                  <a:pt x="-9286" y="479572"/>
                  <a:pt x="9766" y="316690"/>
                  <a:pt x="0" y="196455"/>
                </a:cubicBezTo>
                <a:close/>
              </a:path>
              <a:path w="3595778" h="1178706" stroke="0" extrusionOk="0">
                <a:moveTo>
                  <a:pt x="0" y="196455"/>
                </a:moveTo>
                <a:cubicBezTo>
                  <a:pt x="-4077" y="84973"/>
                  <a:pt x="89499" y="-9667"/>
                  <a:pt x="196455" y="0"/>
                </a:cubicBezTo>
                <a:cubicBezTo>
                  <a:pt x="378419" y="-49283"/>
                  <a:pt x="512025" y="6593"/>
                  <a:pt x="666209" y="0"/>
                </a:cubicBezTo>
                <a:cubicBezTo>
                  <a:pt x="820393" y="-6593"/>
                  <a:pt x="1112111" y="41841"/>
                  <a:pt x="1232049" y="0"/>
                </a:cubicBezTo>
                <a:cubicBezTo>
                  <a:pt x="1351987" y="-41841"/>
                  <a:pt x="1584626" y="1241"/>
                  <a:pt x="1797889" y="0"/>
                </a:cubicBezTo>
                <a:cubicBezTo>
                  <a:pt x="2011152" y="-1241"/>
                  <a:pt x="2174553" y="6688"/>
                  <a:pt x="2395758" y="0"/>
                </a:cubicBezTo>
                <a:cubicBezTo>
                  <a:pt x="2616963" y="-6688"/>
                  <a:pt x="2671955" y="52179"/>
                  <a:pt x="2833483" y="0"/>
                </a:cubicBezTo>
                <a:cubicBezTo>
                  <a:pt x="2995011" y="-52179"/>
                  <a:pt x="3122738" y="44318"/>
                  <a:pt x="3399323" y="0"/>
                </a:cubicBezTo>
                <a:cubicBezTo>
                  <a:pt x="3501937" y="29770"/>
                  <a:pt x="3598762" y="91816"/>
                  <a:pt x="3595778" y="196455"/>
                </a:cubicBezTo>
                <a:cubicBezTo>
                  <a:pt x="3633386" y="326924"/>
                  <a:pt x="3576126" y="502736"/>
                  <a:pt x="3595778" y="589353"/>
                </a:cubicBezTo>
                <a:cubicBezTo>
                  <a:pt x="3615430" y="675970"/>
                  <a:pt x="3567357" y="855379"/>
                  <a:pt x="3595778" y="982251"/>
                </a:cubicBezTo>
                <a:cubicBezTo>
                  <a:pt x="3595852" y="1085369"/>
                  <a:pt x="3508754" y="1182545"/>
                  <a:pt x="3399323" y="1178706"/>
                </a:cubicBezTo>
                <a:cubicBezTo>
                  <a:pt x="3286747" y="1202660"/>
                  <a:pt x="3065166" y="1129020"/>
                  <a:pt x="2961598" y="1178706"/>
                </a:cubicBezTo>
                <a:cubicBezTo>
                  <a:pt x="2858031" y="1228392"/>
                  <a:pt x="2639945" y="1140437"/>
                  <a:pt x="2459815" y="1178706"/>
                </a:cubicBezTo>
                <a:cubicBezTo>
                  <a:pt x="2279685" y="1216975"/>
                  <a:pt x="2079150" y="1165096"/>
                  <a:pt x="1958032" y="1178706"/>
                </a:cubicBezTo>
                <a:cubicBezTo>
                  <a:pt x="1836914" y="1192316"/>
                  <a:pt x="1607782" y="1146925"/>
                  <a:pt x="1392192" y="1178706"/>
                </a:cubicBezTo>
                <a:cubicBezTo>
                  <a:pt x="1176602" y="1210487"/>
                  <a:pt x="1020240" y="1142059"/>
                  <a:pt x="922438" y="1178706"/>
                </a:cubicBezTo>
                <a:cubicBezTo>
                  <a:pt x="824636" y="1215353"/>
                  <a:pt x="542042" y="1101455"/>
                  <a:pt x="196455" y="1178706"/>
                </a:cubicBezTo>
                <a:cubicBezTo>
                  <a:pt x="77391" y="1165337"/>
                  <a:pt x="-6266" y="1085067"/>
                  <a:pt x="0" y="982251"/>
                </a:cubicBezTo>
                <a:cubicBezTo>
                  <a:pt x="-35727" y="880555"/>
                  <a:pt x="37529" y="673020"/>
                  <a:pt x="0" y="589353"/>
                </a:cubicBezTo>
                <a:cubicBezTo>
                  <a:pt x="-37529" y="505686"/>
                  <a:pt x="25443" y="363579"/>
                  <a:pt x="0" y="196455"/>
                </a:cubicBezTo>
                <a:close/>
              </a:path>
            </a:pathLst>
          </a:custGeom>
          <a:ln>
            <a:extLst>
              <a:ext uri="{C807C97D-BFC1-408E-A445-0C87EB9F89A2}">
                <ask:lineSketchStyleProps xmlns:ask="http://schemas.microsoft.com/office/drawing/2018/sketchyshapes" sd="1842537204">
                  <a:prstGeom prst="roundRect">
                    <a:avLst/>
                  </a:pr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Con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cò</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8" name="Picture 17" descr="Shape&#10;&#10;Description automatically generated">
            <a:extLst>
              <a:ext uri="{FF2B5EF4-FFF2-40B4-BE49-F238E27FC236}">
                <a16:creationId xmlns:a16="http://schemas.microsoft.com/office/drawing/2014/main" id="{8C46F18E-A609-4D73-BCDC-01CF67A6B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136" y="3410169"/>
            <a:ext cx="1877114" cy="1589314"/>
          </a:xfrm>
          <a:prstGeom prst="rect">
            <a:avLst/>
          </a:prstGeom>
        </p:spPr>
      </p:pic>
      <p:pic>
        <p:nvPicPr>
          <p:cNvPr id="19" name="Tieng-ting-www_nhacchuongvui_com">
            <a:hlinkClick r:id="" action="ppaction://media"/>
            <a:extLst>
              <a:ext uri="{FF2B5EF4-FFF2-40B4-BE49-F238E27FC236}">
                <a16:creationId xmlns:a16="http://schemas.microsoft.com/office/drawing/2014/main" id="{D1BA702A-6371-4D7B-86F4-96A28DCE89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8633" y="140742"/>
            <a:ext cx="406400" cy="406400"/>
          </a:xfrm>
          <a:prstGeom prst="rect">
            <a:avLst/>
          </a:prstGeom>
        </p:spPr>
      </p:pic>
    </p:spTree>
    <p:extLst>
      <p:ext uri="{BB962C8B-B14F-4D97-AF65-F5344CB8AC3E}">
        <p14:creationId xmlns:p14="http://schemas.microsoft.com/office/powerpoint/2010/main" val="10901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7"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4901" y="2269621"/>
            <a:ext cx="4710321" cy="1178706"/>
          </a:xfrm>
          <a:custGeom>
            <a:avLst/>
            <a:gdLst>
              <a:gd name="connsiteX0" fmla="*/ 0 w 4710321"/>
              <a:gd name="connsiteY0" fmla="*/ 196455 h 1178706"/>
              <a:gd name="connsiteX1" fmla="*/ 196455 w 4710321"/>
              <a:gd name="connsiteY1" fmla="*/ 0 h 1178706"/>
              <a:gd name="connsiteX2" fmla="*/ 655677 w 4710321"/>
              <a:gd name="connsiteY2" fmla="*/ 0 h 1178706"/>
              <a:gd name="connsiteX3" fmla="*/ 1089386 w 4710321"/>
              <a:gd name="connsiteY3" fmla="*/ 0 h 1178706"/>
              <a:gd name="connsiteX4" fmla="*/ 1548608 w 4710321"/>
              <a:gd name="connsiteY4" fmla="*/ 0 h 1178706"/>
              <a:gd name="connsiteX5" fmla="*/ 2109879 w 4710321"/>
              <a:gd name="connsiteY5" fmla="*/ 0 h 1178706"/>
              <a:gd name="connsiteX6" fmla="*/ 2747687 w 4710321"/>
              <a:gd name="connsiteY6" fmla="*/ 0 h 1178706"/>
              <a:gd name="connsiteX7" fmla="*/ 2747687 w 4710321"/>
              <a:gd name="connsiteY7" fmla="*/ 0 h 1178706"/>
              <a:gd name="connsiteX8" fmla="*/ 3348253 w 4710321"/>
              <a:gd name="connsiteY8" fmla="*/ 0 h 1178706"/>
              <a:gd name="connsiteX9" fmla="*/ 3925268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87579 h 1178706"/>
              <a:gd name="connsiteX13" fmla="*/ 4710321 w 4710321"/>
              <a:gd name="connsiteY13" fmla="*/ 687579 h 1178706"/>
              <a:gd name="connsiteX14" fmla="*/ 4710321 w 4710321"/>
              <a:gd name="connsiteY14" fmla="*/ 982255 h 1178706"/>
              <a:gd name="connsiteX15" fmla="*/ 4710321 w 4710321"/>
              <a:gd name="connsiteY15" fmla="*/ 982251 h 1178706"/>
              <a:gd name="connsiteX16" fmla="*/ 4513866 w 4710321"/>
              <a:gd name="connsiteY16" fmla="*/ 1178706 h 1178706"/>
              <a:gd name="connsiteX17" fmla="*/ 3925268 w 4710321"/>
              <a:gd name="connsiteY17" fmla="*/ 1178706 h 1178706"/>
              <a:gd name="connsiteX18" fmla="*/ 3982152 w 4710321"/>
              <a:gd name="connsiteY18" fmla="*/ 1760456 h 1178706"/>
              <a:gd name="connsiteX19" fmla="*/ 3595353 w 4710321"/>
              <a:gd name="connsiteY19" fmla="*/ 1578174 h 1178706"/>
              <a:gd name="connsiteX20" fmla="*/ 3220899 w 4710321"/>
              <a:gd name="connsiteY20" fmla="*/ 1401710 h 1178706"/>
              <a:gd name="connsiteX21" fmla="*/ 2747687 w 4710321"/>
              <a:gd name="connsiteY21" fmla="*/ 1178706 h 1178706"/>
              <a:gd name="connsiteX22" fmla="*/ 2186416 w 4710321"/>
              <a:gd name="connsiteY22" fmla="*/ 1178706 h 1178706"/>
              <a:gd name="connsiteX23" fmla="*/ 1625145 w 4710321"/>
              <a:gd name="connsiteY23" fmla="*/ 1178706 h 1178706"/>
              <a:gd name="connsiteX24" fmla="*/ 1063874 w 4710321"/>
              <a:gd name="connsiteY24" fmla="*/ 1178706 h 1178706"/>
              <a:gd name="connsiteX25" fmla="*/ 196455 w 4710321"/>
              <a:gd name="connsiteY25" fmla="*/ 1178706 h 1178706"/>
              <a:gd name="connsiteX26" fmla="*/ 0 w 4710321"/>
              <a:gd name="connsiteY26" fmla="*/ 982251 h 1178706"/>
              <a:gd name="connsiteX27" fmla="*/ 0 w 4710321"/>
              <a:gd name="connsiteY27" fmla="*/ 982255 h 1178706"/>
              <a:gd name="connsiteX28" fmla="*/ 0 w 4710321"/>
              <a:gd name="connsiteY28" fmla="*/ 687579 h 1178706"/>
              <a:gd name="connsiteX29" fmla="*/ 0 w 4710321"/>
              <a:gd name="connsiteY29" fmla="*/ 687579 h 1178706"/>
              <a:gd name="connsiteX30" fmla="*/ 0 w 4710321"/>
              <a:gd name="connsiteY3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0321" h="1178706" fill="none" extrusionOk="0">
                <a:moveTo>
                  <a:pt x="0" y="196455"/>
                </a:moveTo>
                <a:cubicBezTo>
                  <a:pt x="4779" y="101134"/>
                  <a:pt x="99177" y="8509"/>
                  <a:pt x="196455" y="0"/>
                </a:cubicBezTo>
                <a:cubicBezTo>
                  <a:pt x="351911" y="-20904"/>
                  <a:pt x="499606" y="20375"/>
                  <a:pt x="655677" y="0"/>
                </a:cubicBezTo>
                <a:cubicBezTo>
                  <a:pt x="811748" y="-20375"/>
                  <a:pt x="948787" y="242"/>
                  <a:pt x="1089386" y="0"/>
                </a:cubicBezTo>
                <a:cubicBezTo>
                  <a:pt x="1229985" y="-242"/>
                  <a:pt x="1419113" y="44078"/>
                  <a:pt x="1548608" y="0"/>
                </a:cubicBezTo>
                <a:cubicBezTo>
                  <a:pt x="1678103" y="-44078"/>
                  <a:pt x="1997432" y="26994"/>
                  <a:pt x="2109879" y="0"/>
                </a:cubicBezTo>
                <a:cubicBezTo>
                  <a:pt x="2222326" y="-26994"/>
                  <a:pt x="2614115" y="5245"/>
                  <a:pt x="2747687" y="0"/>
                </a:cubicBezTo>
                <a:lnTo>
                  <a:pt x="2747687" y="0"/>
                </a:lnTo>
                <a:cubicBezTo>
                  <a:pt x="2924787" y="-27991"/>
                  <a:pt x="3154979" y="11084"/>
                  <a:pt x="3348253" y="0"/>
                </a:cubicBezTo>
                <a:cubicBezTo>
                  <a:pt x="3541527" y="-11084"/>
                  <a:pt x="3783719" y="57089"/>
                  <a:pt x="3925268" y="0"/>
                </a:cubicBezTo>
                <a:cubicBezTo>
                  <a:pt x="4199033" y="-31357"/>
                  <a:pt x="4353082" y="50632"/>
                  <a:pt x="4513866" y="0"/>
                </a:cubicBezTo>
                <a:cubicBezTo>
                  <a:pt x="4632836" y="-10432"/>
                  <a:pt x="4725669" y="82178"/>
                  <a:pt x="4710321" y="196455"/>
                </a:cubicBezTo>
                <a:cubicBezTo>
                  <a:pt x="4737022" y="391249"/>
                  <a:pt x="4700525" y="512978"/>
                  <a:pt x="4710321" y="687579"/>
                </a:cubicBezTo>
                <a:lnTo>
                  <a:pt x="4710321" y="687579"/>
                </a:lnTo>
                <a:cubicBezTo>
                  <a:pt x="4742139" y="794967"/>
                  <a:pt x="4710004" y="917289"/>
                  <a:pt x="4710321" y="982255"/>
                </a:cubicBezTo>
                <a:lnTo>
                  <a:pt x="4710321" y="982251"/>
                </a:lnTo>
                <a:cubicBezTo>
                  <a:pt x="4725084" y="1077991"/>
                  <a:pt x="4645684" y="1168537"/>
                  <a:pt x="4513866" y="1178706"/>
                </a:cubicBezTo>
                <a:cubicBezTo>
                  <a:pt x="4386093" y="1179729"/>
                  <a:pt x="4137168" y="1126485"/>
                  <a:pt x="3925268" y="1178706"/>
                </a:cubicBezTo>
                <a:cubicBezTo>
                  <a:pt x="3942022" y="1328230"/>
                  <a:pt x="3949068" y="1624259"/>
                  <a:pt x="3982152" y="1760456"/>
                </a:cubicBezTo>
                <a:cubicBezTo>
                  <a:pt x="3811715" y="1727269"/>
                  <a:pt x="3787809" y="1668329"/>
                  <a:pt x="3595353" y="1578174"/>
                </a:cubicBezTo>
                <a:cubicBezTo>
                  <a:pt x="3402896" y="1488020"/>
                  <a:pt x="3382999" y="1472080"/>
                  <a:pt x="3220899" y="1401710"/>
                </a:cubicBezTo>
                <a:cubicBezTo>
                  <a:pt x="3058799" y="1331340"/>
                  <a:pt x="2940301" y="1217627"/>
                  <a:pt x="2747687" y="1178706"/>
                </a:cubicBezTo>
                <a:cubicBezTo>
                  <a:pt x="2551321" y="1184995"/>
                  <a:pt x="2398457" y="1156265"/>
                  <a:pt x="2186416" y="1178706"/>
                </a:cubicBezTo>
                <a:cubicBezTo>
                  <a:pt x="1974375" y="1201147"/>
                  <a:pt x="1886260" y="1168970"/>
                  <a:pt x="1625145" y="1178706"/>
                </a:cubicBezTo>
                <a:cubicBezTo>
                  <a:pt x="1364030" y="1188442"/>
                  <a:pt x="1323061" y="1173631"/>
                  <a:pt x="1063874" y="1178706"/>
                </a:cubicBezTo>
                <a:cubicBezTo>
                  <a:pt x="804687" y="1183781"/>
                  <a:pt x="578875" y="1174587"/>
                  <a:pt x="196455" y="1178706"/>
                </a:cubicBezTo>
                <a:cubicBezTo>
                  <a:pt x="78692" y="1155883"/>
                  <a:pt x="3160" y="1093874"/>
                  <a:pt x="0" y="982251"/>
                </a:cubicBezTo>
                <a:lnTo>
                  <a:pt x="0" y="982255"/>
                </a:lnTo>
                <a:cubicBezTo>
                  <a:pt x="-33293" y="874192"/>
                  <a:pt x="10712" y="756940"/>
                  <a:pt x="0" y="687579"/>
                </a:cubicBezTo>
                <a:lnTo>
                  <a:pt x="0" y="687579"/>
                </a:lnTo>
                <a:cubicBezTo>
                  <a:pt x="-34359" y="474631"/>
                  <a:pt x="13190" y="327787"/>
                  <a:pt x="0" y="196455"/>
                </a:cubicBezTo>
                <a:close/>
              </a:path>
              <a:path w="4710321" h="1178706" stroke="0" extrusionOk="0">
                <a:moveTo>
                  <a:pt x="0" y="196455"/>
                </a:moveTo>
                <a:cubicBezTo>
                  <a:pt x="-4077" y="84973"/>
                  <a:pt x="89499" y="-9667"/>
                  <a:pt x="196455" y="0"/>
                </a:cubicBezTo>
                <a:cubicBezTo>
                  <a:pt x="381564" y="-15444"/>
                  <a:pt x="437177" y="21381"/>
                  <a:pt x="655677" y="0"/>
                </a:cubicBezTo>
                <a:cubicBezTo>
                  <a:pt x="874177" y="-21381"/>
                  <a:pt x="931131" y="55261"/>
                  <a:pt x="1191435" y="0"/>
                </a:cubicBezTo>
                <a:cubicBezTo>
                  <a:pt x="1451739" y="-55261"/>
                  <a:pt x="1483036" y="52374"/>
                  <a:pt x="1727194" y="0"/>
                </a:cubicBezTo>
                <a:cubicBezTo>
                  <a:pt x="1971352" y="-52374"/>
                  <a:pt x="2073363" y="29854"/>
                  <a:pt x="2288465" y="0"/>
                </a:cubicBezTo>
                <a:cubicBezTo>
                  <a:pt x="2503567" y="-29854"/>
                  <a:pt x="2631618" y="17032"/>
                  <a:pt x="2747687" y="0"/>
                </a:cubicBezTo>
                <a:lnTo>
                  <a:pt x="2747687" y="0"/>
                </a:lnTo>
                <a:cubicBezTo>
                  <a:pt x="3008506" y="-39929"/>
                  <a:pt x="3141131" y="37803"/>
                  <a:pt x="3324702" y="0"/>
                </a:cubicBezTo>
                <a:cubicBezTo>
                  <a:pt x="3508273" y="-37803"/>
                  <a:pt x="3764272" y="42472"/>
                  <a:pt x="3925268" y="0"/>
                </a:cubicBezTo>
                <a:cubicBezTo>
                  <a:pt x="4079952" y="-61772"/>
                  <a:pt x="4292529" y="25766"/>
                  <a:pt x="4513866" y="0"/>
                </a:cubicBezTo>
                <a:cubicBezTo>
                  <a:pt x="4632444" y="-14560"/>
                  <a:pt x="4710395" y="82575"/>
                  <a:pt x="4710321" y="196455"/>
                </a:cubicBezTo>
                <a:cubicBezTo>
                  <a:pt x="4727761" y="358669"/>
                  <a:pt x="4675217" y="578037"/>
                  <a:pt x="4710321" y="687579"/>
                </a:cubicBezTo>
                <a:lnTo>
                  <a:pt x="4710321" y="687579"/>
                </a:lnTo>
                <a:cubicBezTo>
                  <a:pt x="4721067" y="796599"/>
                  <a:pt x="4702653" y="880109"/>
                  <a:pt x="4710321" y="982255"/>
                </a:cubicBezTo>
                <a:lnTo>
                  <a:pt x="4710321" y="982251"/>
                </a:lnTo>
                <a:cubicBezTo>
                  <a:pt x="4699892" y="1114947"/>
                  <a:pt x="4619371" y="1168708"/>
                  <a:pt x="4513866" y="1178706"/>
                </a:cubicBezTo>
                <a:cubicBezTo>
                  <a:pt x="4372137" y="1235455"/>
                  <a:pt x="4100793" y="1140150"/>
                  <a:pt x="3925268" y="1178706"/>
                </a:cubicBezTo>
                <a:cubicBezTo>
                  <a:pt x="3974444" y="1431517"/>
                  <a:pt x="3946291" y="1609792"/>
                  <a:pt x="3982152" y="1760456"/>
                </a:cubicBezTo>
                <a:cubicBezTo>
                  <a:pt x="3755425" y="1708859"/>
                  <a:pt x="3784345" y="1622234"/>
                  <a:pt x="3558319" y="1560722"/>
                </a:cubicBezTo>
                <a:cubicBezTo>
                  <a:pt x="3332293" y="1499210"/>
                  <a:pt x="3357630" y="1402337"/>
                  <a:pt x="3122141" y="1355170"/>
                </a:cubicBezTo>
                <a:cubicBezTo>
                  <a:pt x="2886652" y="1308003"/>
                  <a:pt x="2905197" y="1245921"/>
                  <a:pt x="2747687" y="1178706"/>
                </a:cubicBezTo>
                <a:cubicBezTo>
                  <a:pt x="2619228" y="1187883"/>
                  <a:pt x="2456678" y="1157170"/>
                  <a:pt x="2313978" y="1178706"/>
                </a:cubicBezTo>
                <a:cubicBezTo>
                  <a:pt x="2171278" y="1200242"/>
                  <a:pt x="2062552" y="1133182"/>
                  <a:pt x="1880268" y="1178706"/>
                </a:cubicBezTo>
                <a:cubicBezTo>
                  <a:pt x="1697984" y="1224230"/>
                  <a:pt x="1519658" y="1137739"/>
                  <a:pt x="1421046" y="1178706"/>
                </a:cubicBezTo>
                <a:cubicBezTo>
                  <a:pt x="1322434" y="1219673"/>
                  <a:pt x="1112668" y="1156676"/>
                  <a:pt x="936312" y="1178706"/>
                </a:cubicBezTo>
                <a:cubicBezTo>
                  <a:pt x="759956" y="1200736"/>
                  <a:pt x="354777" y="1109430"/>
                  <a:pt x="196455" y="1178706"/>
                </a:cubicBezTo>
                <a:cubicBezTo>
                  <a:pt x="82679" y="1159588"/>
                  <a:pt x="-6302" y="1093817"/>
                  <a:pt x="0" y="982251"/>
                </a:cubicBezTo>
                <a:lnTo>
                  <a:pt x="0" y="982255"/>
                </a:lnTo>
                <a:cubicBezTo>
                  <a:pt x="-30917" y="844916"/>
                  <a:pt x="17793" y="758031"/>
                  <a:pt x="0" y="687579"/>
                </a:cubicBezTo>
                <a:lnTo>
                  <a:pt x="0" y="687579"/>
                </a:lnTo>
                <a:cubicBezTo>
                  <a:pt x="-10630" y="564059"/>
                  <a:pt x="13814" y="421327"/>
                  <a:pt x="0" y="196455"/>
                </a:cubicBezTo>
                <a:close/>
              </a:path>
            </a:pathLst>
          </a:custGeom>
          <a:solidFill>
            <a:srgbClr val="FFE1E1"/>
          </a:solidFill>
          <a:ln w="57150">
            <a:solidFill>
              <a:srgbClr val="FF9F9F"/>
            </a:solidFill>
            <a:prstDash val="dash"/>
            <a:extLst>
              <a:ext uri="{C807C97D-BFC1-408E-A445-0C87EB9F89A2}">
                <ask:lineSketchStyleProps xmlns:ask="http://schemas.microsoft.com/office/drawing/2018/sketchyshapes" sd="1842537204">
                  <a:prstGeom prst="wedgeRoundRectCallout">
                    <a:avLst>
                      <a:gd name="adj1" fmla="val 34541"/>
                      <a:gd name="adj2" fmla="val 99355"/>
                      <a:gd name="adj3" fmla="val 16667"/>
                    </a:avLst>
                  </a:prstGeom>
                  <ask:type>
                    <ask:lineSketchScribbl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Oa, bông hoa thật là đẹp. Cảm ơn các bạn nhé!</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2" name="Picture 11"/>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8328248" y="2477562"/>
            <a:ext cx="1572436" cy="2679631"/>
          </a:xfrm>
          <a:prstGeom prst="rect">
            <a:avLst/>
          </a:prstGeom>
        </p:spPr>
      </p:pic>
      <p:pic>
        <p:nvPicPr>
          <p:cNvPr id="16" name="Picture 15">
            <a:hlinkClick r:id="rId11" action="ppaction://hlinksldjump"/>
          </p:cNvPr>
          <p:cNvPicPr>
            <a:picLocks noChangeAspect="1"/>
          </p:cNvPicPr>
          <p:nvPr/>
        </p:nvPicPr>
        <p:blipFill>
          <a:blip r:embed="rId12"/>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3"/>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75709" y="-1047908"/>
            <a:ext cx="664109" cy="664109"/>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873C67B3-078D-4E54-8B1A-D681DE4EF3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grpSp>
        <p:nvGrpSpPr>
          <p:cNvPr id="26" name="Group 25">
            <a:extLst>
              <a:ext uri="{FF2B5EF4-FFF2-40B4-BE49-F238E27FC236}">
                <a16:creationId xmlns:a16="http://schemas.microsoft.com/office/drawing/2014/main" id="{5A4E8378-937F-4B9E-9E29-2084E999EF0C}"/>
              </a:ext>
            </a:extLst>
          </p:cNvPr>
          <p:cNvGrpSpPr/>
          <p:nvPr/>
        </p:nvGrpSpPr>
        <p:grpSpPr>
          <a:xfrm>
            <a:off x="8356783" y="3580086"/>
            <a:ext cx="1046255" cy="1182020"/>
            <a:chOff x="8389821" y="4096350"/>
            <a:chExt cx="1046255" cy="1182020"/>
          </a:xfrm>
        </p:grpSpPr>
        <p:pic>
          <p:nvPicPr>
            <p:cNvPr id="24" name="Picture 23">
              <a:extLst>
                <a:ext uri="{FF2B5EF4-FFF2-40B4-BE49-F238E27FC236}">
                  <a16:creationId xmlns:a16="http://schemas.microsoft.com/office/drawing/2014/main" id="{F5D23A45-B38A-4AB9-AE8C-CB6D641C9953}"/>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6288" y="4249883"/>
              <a:ext cx="868572" cy="561506"/>
            </a:xfrm>
            <a:prstGeom prst="rect">
              <a:avLst/>
            </a:prstGeom>
          </p:spPr>
        </p:pic>
        <p:pic>
          <p:nvPicPr>
            <p:cNvPr id="25" name="Picture 24">
              <a:extLst>
                <a:ext uri="{FF2B5EF4-FFF2-40B4-BE49-F238E27FC236}">
                  <a16:creationId xmlns:a16="http://schemas.microsoft.com/office/drawing/2014/main" id="{66C8CBCC-778C-497D-A7AE-0D16138E9346}"/>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7504" y="4716864"/>
              <a:ext cx="868572" cy="561506"/>
            </a:xfrm>
            <a:prstGeom prst="rect">
              <a:avLst/>
            </a:prstGeom>
          </p:spPr>
        </p:pic>
      </p:grpSp>
    </p:spTree>
    <p:extLst>
      <p:ext uri="{BB962C8B-B14F-4D97-AF65-F5344CB8AC3E}">
        <p14:creationId xmlns:p14="http://schemas.microsoft.com/office/powerpoint/2010/main" val="1055416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58333E-6 -2.96296E-6 L 0.4539 -0.24097 " pathEditMode="relative" rAng="0" ptsTypes="AA">
                                      <p:cBhvr>
                                        <p:cTn id="14" dur="2000" fill="hold"/>
                                        <p:tgtEl>
                                          <p:spTgt spid="16"/>
                                        </p:tgtEl>
                                        <p:attrNameLst>
                                          <p:attrName>ppt_x</p:attrName>
                                          <p:attrName>ppt_y</p:attrName>
                                        </p:attrNameLst>
                                      </p:cBhvr>
                                      <p:rCtr x="22695" y="-12060"/>
                                    </p:animMotion>
                                  </p:childTnLst>
                                </p:cTn>
                              </p:par>
                              <p:par>
                                <p:cTn id="15" presetID="2" presetClass="exit" presetSubtype="8"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0-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2500"/>
                            </p:stCondLst>
                            <p:childTnLst>
                              <p:par>
                                <p:cTn id="24" presetID="22" presetClass="exit" presetSubtype="1" fill="hold" nodeType="afterEffect">
                                  <p:stCondLst>
                                    <p:cond delay="0"/>
                                  </p:stCondLst>
                                  <p:childTnLst>
                                    <p:animEffect transition="out" filter="wipe(up)">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 presetClass="mediacall" presetSubtype="0" fill="hold" nodeType="afterEffect">
                                  <p:stCondLst>
                                    <p:cond delay="0"/>
                                  </p:stCondLst>
                                  <p:childTnLst>
                                    <p:cmd type="call" cmd="playFrom(0.0)">
                                      <p:cBhvr>
                                        <p:cTn id="39" dur="80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p:cTn id="40" fill="hold" display="0">
                  <p:stCondLst>
                    <p:cond delay="indefinite"/>
                  </p:stCondLst>
                  <p:endCondLst>
                    <p:cond evt="onStopAudio" delay="0">
                      <p:tgtEl>
                        <p:sldTgt/>
                      </p:tgtEl>
                    </p:cond>
                  </p:endCondLst>
                </p:cTn>
                <p:tgtEl>
                  <p:spTgt spid="20"/>
                </p:tgtEl>
              </p:cMediaNode>
            </p:audio>
            <p:audio>
              <p:cMediaNode vol="80000">
                <p:cTn id="41"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478E52FD-25FB-4875-B1DA-10947DAEA6AF}"/>
              </a:ext>
            </a:extLst>
          </p:cNvPr>
          <p:cNvSpPr/>
          <p:nvPr/>
        </p:nvSpPr>
        <p:spPr>
          <a:xfrm>
            <a:off x="2914649" y="781050"/>
            <a:ext cx="6362701" cy="857250"/>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 name="Picture 1">
            <a:extLst>
              <a:ext uri="{FF2B5EF4-FFF2-40B4-BE49-F238E27FC236}">
                <a16:creationId xmlns:a16="http://schemas.microsoft.com/office/drawing/2014/main" id="{05115EB8-BF03-E04A-DC41-4C35BDA9C273}"/>
              </a:ext>
            </a:extLst>
          </p:cNvPr>
          <p:cNvPicPr>
            <a:picLocks noChangeAspect="1"/>
          </p:cNvPicPr>
          <p:nvPr/>
        </p:nvPicPr>
        <p:blipFill>
          <a:blip r:embed="rId4"/>
          <a:stretch>
            <a:fillRect/>
          </a:stretch>
        </p:blipFill>
        <p:spPr>
          <a:xfrm>
            <a:off x="778023" y="2016537"/>
            <a:ext cx="2260452" cy="1422850"/>
          </a:xfrm>
          <a:prstGeom prst="rect">
            <a:avLst/>
          </a:prstGeom>
        </p:spPr>
      </p:pic>
      <p:pic>
        <p:nvPicPr>
          <p:cNvPr id="4" name="Picture 3">
            <a:extLst>
              <a:ext uri="{FF2B5EF4-FFF2-40B4-BE49-F238E27FC236}">
                <a16:creationId xmlns:a16="http://schemas.microsoft.com/office/drawing/2014/main" id="{2891C215-3578-699F-0DFE-994C6A846398}"/>
              </a:ext>
            </a:extLst>
          </p:cNvPr>
          <p:cNvPicPr>
            <a:picLocks noChangeAspect="1"/>
          </p:cNvPicPr>
          <p:nvPr/>
        </p:nvPicPr>
        <p:blipFill>
          <a:blip r:embed="rId5"/>
          <a:stretch>
            <a:fillRect/>
          </a:stretch>
        </p:blipFill>
        <p:spPr>
          <a:xfrm>
            <a:off x="4230704" y="1776150"/>
            <a:ext cx="3939241" cy="1152295"/>
          </a:xfrm>
          <a:prstGeom prst="rect">
            <a:avLst/>
          </a:prstGeom>
        </p:spPr>
      </p:pic>
      <p:pic>
        <p:nvPicPr>
          <p:cNvPr id="9" name="Picture 8">
            <a:extLst>
              <a:ext uri="{FF2B5EF4-FFF2-40B4-BE49-F238E27FC236}">
                <a16:creationId xmlns:a16="http://schemas.microsoft.com/office/drawing/2014/main" id="{2A02BB94-B2AF-C426-8DA4-CD0990258F86}"/>
              </a:ext>
            </a:extLst>
          </p:cNvPr>
          <p:cNvPicPr>
            <a:picLocks noChangeAspect="1"/>
          </p:cNvPicPr>
          <p:nvPr/>
        </p:nvPicPr>
        <p:blipFill>
          <a:blip r:embed="rId6"/>
          <a:stretch>
            <a:fillRect/>
          </a:stretch>
        </p:blipFill>
        <p:spPr>
          <a:xfrm>
            <a:off x="2257468" y="2778106"/>
            <a:ext cx="7791363" cy="3359187"/>
          </a:xfrm>
          <a:prstGeom prst="rect">
            <a:avLst/>
          </a:prstGeom>
        </p:spPr>
      </p:pic>
    </p:spTree>
    <p:extLst>
      <p:ext uri="{BB962C8B-B14F-4D97-AF65-F5344CB8AC3E}">
        <p14:creationId xmlns:p14="http://schemas.microsoft.com/office/powerpoint/2010/main" val="2196940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2327</Words>
  <Application>Microsoft Office PowerPoint</Application>
  <PresentationFormat>Widescreen</PresentationFormat>
  <Paragraphs>134</Paragraphs>
  <Slides>40</Slides>
  <Notes>31</Notes>
  <HiddenSlides>0</HiddenSlides>
  <MMClips>10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40</vt:i4>
      </vt:variant>
    </vt:vector>
  </HeadingPairs>
  <TitlesOfParts>
    <vt:vector size="62" baseType="lpstr">
      <vt:lpstr>等线</vt:lpstr>
      <vt:lpstr>等线 Light</vt:lpstr>
      <vt:lpstr>Arial</vt:lpstr>
      <vt:lpstr>Calibri</vt:lpstr>
      <vt:lpstr>Cambria</vt:lpstr>
      <vt:lpstr>DFPOP1-W9</vt:lpstr>
      <vt:lpstr>Lato</vt:lpstr>
      <vt:lpstr>Livvic</vt:lpstr>
      <vt:lpstr>Oi</vt:lpstr>
      <vt:lpstr>Open Sans</vt:lpstr>
      <vt:lpstr>Patrick Hand</vt:lpstr>
      <vt:lpstr>Roboto</vt:lpstr>
      <vt:lpstr>Roboto Condensed Light</vt:lpstr>
      <vt:lpstr>Times New Roman</vt:lpstr>
      <vt:lpstr>第一PPT，www.1ppt.com</vt:lpstr>
      <vt:lpstr>www.33ppt.com ​​</vt:lpstr>
      <vt:lpstr>Office 主题​​</vt:lpstr>
      <vt:lpstr>1_Office 主题​​</vt:lpstr>
      <vt:lpstr>2_Office 主题​​</vt:lpstr>
      <vt:lpstr>Weltkindertag! by Slidego</vt:lpstr>
      <vt:lpstr>1_Weltkindertag! by Slidego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Phương Đông (421000566)</cp:lastModifiedBy>
  <cp:revision>65</cp:revision>
  <dcterms:created xsi:type="dcterms:W3CDTF">2023-12-07T14:56:33Z</dcterms:created>
  <dcterms:modified xsi:type="dcterms:W3CDTF">2025-02-19T01:45:30Z</dcterms:modified>
</cp:coreProperties>
</file>