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activeX/activeX4.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 id="2147483707" r:id="rId5"/>
  </p:sldMasterIdLst>
  <p:notesMasterIdLst>
    <p:notesMasterId r:id="rId36"/>
  </p:notesMasterIdLst>
  <p:sldIdLst>
    <p:sldId id="280" r:id="rId6"/>
    <p:sldId id="281" r:id="rId7"/>
    <p:sldId id="282" r:id="rId8"/>
    <p:sldId id="258" r:id="rId9"/>
    <p:sldId id="259" r:id="rId10"/>
    <p:sldId id="312" r:id="rId11"/>
    <p:sldId id="318" r:id="rId12"/>
    <p:sldId id="309" r:id="rId13"/>
    <p:sldId id="322" r:id="rId14"/>
    <p:sldId id="324" r:id="rId15"/>
    <p:sldId id="325" r:id="rId16"/>
    <p:sldId id="326" r:id="rId17"/>
    <p:sldId id="323" r:id="rId18"/>
    <p:sldId id="327" r:id="rId19"/>
    <p:sldId id="328" r:id="rId20"/>
    <p:sldId id="329" r:id="rId21"/>
    <p:sldId id="330" r:id="rId22"/>
    <p:sldId id="332" r:id="rId23"/>
    <p:sldId id="333" r:id="rId24"/>
    <p:sldId id="334" r:id="rId25"/>
    <p:sldId id="335" r:id="rId26"/>
    <p:sldId id="336" r:id="rId27"/>
    <p:sldId id="338" r:id="rId28"/>
    <p:sldId id="339" r:id="rId29"/>
    <p:sldId id="340" r:id="rId30"/>
    <p:sldId id="2007577255" r:id="rId31"/>
    <p:sldId id="361" r:id="rId32"/>
    <p:sldId id="3926" r:id="rId33"/>
    <p:sldId id="271"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129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4996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1916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801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097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1" dirty="0" err="1">
                <a:solidFill>
                  <a:srgbClr val="000000"/>
                </a:solidFill>
                <a:effectLst/>
                <a:latin typeface="Open Sans" panose="020B0606030504020204" pitchFamily="34" charset="0"/>
              </a:rPr>
              <a:t>Bức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tranh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này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hoạ</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chuyện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ở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do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nội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trồng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đem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lại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nhiều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kỉ</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niệm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bè</a:t>
            </a:r>
            <a:r>
              <a:rPr lang="en-US" b="0" i="1" dirty="0">
                <a:solidFill>
                  <a:srgbClr val="000000"/>
                </a:solidFill>
                <a:effectLst/>
                <a:latin typeface="Open Sans" panose="020B0606030504020204" pitchFamily="34" charset="0"/>
              </a:rPr>
              <a:t>. Trong </a:t>
            </a:r>
            <a:r>
              <a:rPr lang="en-US" b="0" i="1" dirty="0" err="1">
                <a:solidFill>
                  <a:srgbClr val="000000"/>
                </a:solidFill>
                <a:effectLst/>
                <a:latin typeface="Open Sans" panose="020B0606030504020204" pitchFamily="34" charset="0"/>
              </a:rPr>
              <a:t>một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rằng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có</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thấy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Cô</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giáo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nghe</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Hãy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đọc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1" i="1" dirty="0">
                <a:solidFill>
                  <a:srgbClr val="000000"/>
                </a:solidFill>
                <a:effectLst/>
                <a:latin typeface="Open Sans" panose="020B0606030504020204" pitchFamily="34" charset="0"/>
              </a:rPr>
              <a:t>Con </a:t>
            </a:r>
            <a:r>
              <a:rPr lang="en-US" b="1" i="1" dirty="0" err="1">
                <a:solidFill>
                  <a:srgbClr val="000000"/>
                </a:solidFill>
                <a:effectLst/>
                <a:latin typeface="Open Sans" panose="020B0606030504020204" pitchFamily="34" charset="0"/>
              </a:rPr>
              <a:t>muốn</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làm</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mới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cái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làm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gì</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sau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nhé</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002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6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3853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120015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12/10/2023</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84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12/10/2023</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4925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12/10/2023</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84942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12/10/2023</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59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12/10/2023</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6005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12/10/2023</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9694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12/10/2023</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7983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12/10/2023</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5168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51488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12/10/2023</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151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12/10/2023</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749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2016467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947482"/>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871485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9662397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80579168"/>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10418393"/>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0848654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208114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484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408459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28049983"/>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7265821"/>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172023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8552522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6140895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26659245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864930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3830031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075357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48931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167585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68136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201576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04125736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553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895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837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0055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30440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917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77167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964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2589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84134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703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43625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2023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03100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5252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2443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9D4AB3-6A76-C23A-1C24-617B3509C5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0" y="218191"/>
            <a:ext cx="1214683" cy="1214683"/>
          </a:xfrm>
          <a:prstGeom prst="rect">
            <a:avLst/>
          </a:prstGeom>
        </p:spPr>
      </p:pic>
    </p:spTree>
    <p:extLst>
      <p:ext uri="{BB962C8B-B14F-4D97-AF65-F5344CB8AC3E}">
        <p14:creationId xmlns:p14="http://schemas.microsoft.com/office/powerpoint/2010/main" val="3763592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515C83F-1AF5-6364-F884-99349A4EEC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057109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2540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4245262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21511431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notesSlide" Target="../notesSlides/notesSlide14.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notesSlide" Target="../notesSlides/notesSlide15.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notesSlide" Target="../notesSlides/notesSlide16.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notesSlide" Target="../notesSlides/notesSlide17.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control" Target="../activeX/activeX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9.sv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wmf"/><Relationship Id="rId3" Type="http://schemas.openxmlformats.org/officeDocument/2006/relationships/control" Target="../activeX/activeX7.xml"/><Relationship Id="rId7" Type="http://schemas.openxmlformats.org/officeDocument/2006/relationships/image" Target="../media/image52.png"/><Relationship Id="rId12" Type="http://schemas.openxmlformats.org/officeDocument/2006/relationships/image" Target="../media/image57.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26.xml"/><Relationship Id="rId11" Type="http://schemas.openxmlformats.org/officeDocument/2006/relationships/image" Target="../media/image56.png"/><Relationship Id="rId5" Type="http://schemas.openxmlformats.org/officeDocument/2006/relationships/slideLayout" Target="../slideLayouts/slideLayout28.xml"/><Relationship Id="rId15" Type="http://schemas.openxmlformats.org/officeDocument/2006/relationships/image" Target="../media/image60.wmf"/><Relationship Id="rId10" Type="http://schemas.openxmlformats.org/officeDocument/2006/relationships/image" Target="../media/image55.png"/><Relationship Id="rId4" Type="http://schemas.openxmlformats.org/officeDocument/2006/relationships/control" Target="../activeX/activeX8.xml"/><Relationship Id="rId9" Type="http://schemas.openxmlformats.org/officeDocument/2006/relationships/image" Target="../media/image54.png"/><Relationship Id="rId14" Type="http://schemas.openxmlformats.org/officeDocument/2006/relationships/image" Target="../media/image59.wmf"/></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6.png"/><Relationship Id="rId7"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17709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186457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5A443625-0A4E-415E-7ECA-8181BA1D1C39}"/>
                </a:ext>
              </a:extLst>
            </p:cNvPr>
            <p:cNvPicPr>
              <a:picLocks noChangeAspect="1"/>
            </p:cNvPicPr>
            <p:nvPr/>
          </p:nvPicPr>
          <p:blipFill>
            <a:blip r:embed="rId6"/>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id="{8028253F-8D4F-CD2B-AC0B-9DED3CFD8198}"/>
              </a:ext>
            </a:extLst>
          </p:cNvPr>
          <p:cNvPicPr>
            <a:picLocks noChangeAspect="1"/>
          </p:cNvPicPr>
          <p:nvPr/>
        </p:nvPicPr>
        <p:blipFill>
          <a:blip r:embed="rId7"/>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427505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545595" y="2827520"/>
            <a:ext cx="10963234"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cxnSp>
        <p:nvCxnSpPr>
          <p:cNvPr id="23" name="Đường nối Thẳng 18">
            <a:extLst>
              <a:ext uri="{FF2B5EF4-FFF2-40B4-BE49-F238E27FC236}">
                <a16:creationId xmlns:a16="http://schemas.microsoft.com/office/drawing/2014/main" id="{BD4311B3-802B-4C86-A07E-37D3C01034AA}"/>
              </a:ext>
            </a:extLst>
          </p:cNvPr>
          <p:cNvCxnSpPr>
            <a:cxnSpLocks/>
          </p:cNvCxnSpPr>
          <p:nvPr/>
        </p:nvCxnSpPr>
        <p:spPr>
          <a:xfrm flipV="1">
            <a:off x="1524240" y="475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a16="http://schemas.microsoft.com/office/drawing/2014/main" id="{F5CD2F2B-CBA2-B5A3-3AB6-CF2D352528BC}"/>
              </a:ext>
            </a:extLst>
          </p:cNvPr>
          <p:cNvCxnSpPr>
            <a:cxnSpLocks/>
          </p:cNvCxnSpPr>
          <p:nvPr/>
        </p:nvCxnSpPr>
        <p:spPr>
          <a:xfrm flipV="1">
            <a:off x="7399522" y="47748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a16="http://schemas.microsoft.com/office/drawing/2014/main" id="{36A67B6E-6D5B-F528-F518-A0E6582530DD}"/>
              </a:ext>
            </a:extLst>
          </p:cNvPr>
          <p:cNvCxnSpPr>
            <a:cxnSpLocks/>
          </p:cNvCxnSpPr>
          <p:nvPr/>
        </p:nvCxnSpPr>
        <p:spPr>
          <a:xfrm flipV="1">
            <a:off x="11424984" y="476429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a16="http://schemas.microsoft.com/office/drawing/2014/main" id="{E2C1CBB0-FA11-1F24-B448-A88925869A55}"/>
              </a:ext>
            </a:extLst>
          </p:cNvPr>
          <p:cNvCxnSpPr>
            <a:cxnSpLocks/>
          </p:cNvCxnSpPr>
          <p:nvPr/>
        </p:nvCxnSpPr>
        <p:spPr>
          <a:xfrm flipV="1">
            <a:off x="5759908" y="52898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a16="http://schemas.microsoft.com/office/drawing/2014/main" id="{655C3C86-B9D6-A291-4ACE-E5FFF359AA78}"/>
              </a:ext>
            </a:extLst>
          </p:cNvPr>
          <p:cNvCxnSpPr>
            <a:cxnSpLocks/>
          </p:cNvCxnSpPr>
          <p:nvPr/>
        </p:nvCxnSpPr>
        <p:spPr>
          <a:xfrm flipV="1">
            <a:off x="5875522" y="53003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486080"/>
        </mc:Choice>
        <mc:Fallback>
          <p:control name="TextBox1" r:id="rId1" imgW="528336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27857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827520"/>
            <a:ext cx="10783615"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3247459" fill="none" extrusionOk="0">
                        <a:moveTo>
                          <a:pt x="0" y="446330"/>
                        </a:moveTo>
                        <a:cubicBezTo>
                          <a:pt x="-30523" y="124758"/>
                          <a:pt x="207076" y="37990"/>
                          <a:pt x="491866" y="0"/>
                        </a:cubicBezTo>
                        <a:cubicBezTo>
                          <a:pt x="565765" y="-5799"/>
                          <a:pt x="719977" y="6736"/>
                          <a:pt x="810363" y="0"/>
                        </a:cubicBezTo>
                        <a:cubicBezTo>
                          <a:pt x="871290" y="9164"/>
                          <a:pt x="1236296" y="76140"/>
                          <a:pt x="1520853" y="0"/>
                        </a:cubicBezTo>
                        <a:cubicBezTo>
                          <a:pt x="1743889" y="-22752"/>
                          <a:pt x="1984643" y="-49562"/>
                          <a:pt x="2231345" y="0"/>
                        </a:cubicBezTo>
                        <a:cubicBezTo>
                          <a:pt x="2462240" y="5695"/>
                          <a:pt x="2485489" y="-13740"/>
                          <a:pt x="2549842" y="0"/>
                        </a:cubicBezTo>
                        <a:cubicBezTo>
                          <a:pt x="2622302" y="27127"/>
                          <a:pt x="2752988" y="28430"/>
                          <a:pt x="2868337" y="0"/>
                        </a:cubicBezTo>
                        <a:cubicBezTo>
                          <a:pt x="3039133" y="2631"/>
                          <a:pt x="3239780" y="37431"/>
                          <a:pt x="3480830" y="0"/>
                        </a:cubicBezTo>
                        <a:cubicBezTo>
                          <a:pt x="3729647" y="4734"/>
                          <a:pt x="3947783" y="-14608"/>
                          <a:pt x="4191321" y="0"/>
                        </a:cubicBezTo>
                        <a:cubicBezTo>
                          <a:pt x="4460266" y="-5351"/>
                          <a:pt x="4382050" y="-11127"/>
                          <a:pt x="4509818" y="0"/>
                        </a:cubicBezTo>
                        <a:cubicBezTo>
                          <a:pt x="4601120" y="5761"/>
                          <a:pt x="5021272" y="11789"/>
                          <a:pt x="5318308" y="0"/>
                        </a:cubicBezTo>
                        <a:cubicBezTo>
                          <a:pt x="5594369" y="-4755"/>
                          <a:pt x="5651886" y="9577"/>
                          <a:pt x="5832801" y="0"/>
                        </a:cubicBezTo>
                        <a:cubicBezTo>
                          <a:pt x="6050823" y="5626"/>
                          <a:pt x="6156681" y="-23447"/>
                          <a:pt x="6347295" y="0"/>
                        </a:cubicBezTo>
                        <a:cubicBezTo>
                          <a:pt x="6522397" y="22803"/>
                          <a:pt x="6517807" y="-3320"/>
                          <a:pt x="6665792" y="0"/>
                        </a:cubicBezTo>
                        <a:cubicBezTo>
                          <a:pt x="6846690" y="19854"/>
                          <a:pt x="7181206" y="-46845"/>
                          <a:pt x="7376283" y="0"/>
                        </a:cubicBezTo>
                        <a:cubicBezTo>
                          <a:pt x="7596058" y="73807"/>
                          <a:pt x="7975671" y="3858"/>
                          <a:pt x="8184774" y="0"/>
                        </a:cubicBezTo>
                        <a:cubicBezTo>
                          <a:pt x="8490513" y="17310"/>
                          <a:pt x="8654880" y="19914"/>
                          <a:pt x="8993264" y="0"/>
                        </a:cubicBezTo>
                        <a:cubicBezTo>
                          <a:pt x="9382879" y="-34481"/>
                          <a:pt x="9461528" y="-5747"/>
                          <a:pt x="9703755" y="0"/>
                        </a:cubicBezTo>
                        <a:cubicBezTo>
                          <a:pt x="9925240" y="2967"/>
                          <a:pt x="10006928" y="-4647"/>
                          <a:pt x="10291748" y="0"/>
                        </a:cubicBezTo>
                        <a:cubicBezTo>
                          <a:pt x="10535064" y="-3385"/>
                          <a:pt x="10737206" y="216075"/>
                          <a:pt x="10783615" y="446330"/>
                        </a:cubicBezTo>
                        <a:cubicBezTo>
                          <a:pt x="10812370" y="593273"/>
                          <a:pt x="10791463" y="929019"/>
                          <a:pt x="10783615" y="1082126"/>
                        </a:cubicBezTo>
                        <a:cubicBezTo>
                          <a:pt x="10789276" y="1238919"/>
                          <a:pt x="10738426" y="1417361"/>
                          <a:pt x="10783615" y="1600181"/>
                        </a:cubicBezTo>
                        <a:cubicBezTo>
                          <a:pt x="10821665" y="1742492"/>
                          <a:pt x="10823735" y="1970306"/>
                          <a:pt x="10783615" y="2212429"/>
                        </a:cubicBezTo>
                        <a:cubicBezTo>
                          <a:pt x="10765328" y="2433587"/>
                          <a:pt x="10752334" y="2539646"/>
                          <a:pt x="10783615" y="2801128"/>
                        </a:cubicBezTo>
                        <a:cubicBezTo>
                          <a:pt x="10813018" y="3073877"/>
                          <a:pt x="10603938" y="3216909"/>
                          <a:pt x="10291748" y="3247459"/>
                        </a:cubicBezTo>
                        <a:cubicBezTo>
                          <a:pt x="10091641" y="3253038"/>
                          <a:pt x="9744481" y="3249371"/>
                          <a:pt x="9581256" y="3247459"/>
                        </a:cubicBezTo>
                        <a:cubicBezTo>
                          <a:pt x="9393616" y="3221299"/>
                          <a:pt x="9342253" y="3243335"/>
                          <a:pt x="9164761" y="3247459"/>
                        </a:cubicBezTo>
                        <a:cubicBezTo>
                          <a:pt x="8986770" y="3260609"/>
                          <a:pt x="8994289" y="3259037"/>
                          <a:pt x="8846266" y="3247459"/>
                        </a:cubicBezTo>
                        <a:cubicBezTo>
                          <a:pt x="8714189" y="3257616"/>
                          <a:pt x="8497416" y="3244765"/>
                          <a:pt x="8331772" y="3247459"/>
                        </a:cubicBezTo>
                        <a:cubicBezTo>
                          <a:pt x="8175294" y="3197389"/>
                          <a:pt x="7790979" y="3241117"/>
                          <a:pt x="7621280" y="3247459"/>
                        </a:cubicBezTo>
                        <a:cubicBezTo>
                          <a:pt x="7441539" y="3197698"/>
                          <a:pt x="7285718" y="3248567"/>
                          <a:pt x="7008787" y="3247459"/>
                        </a:cubicBezTo>
                        <a:cubicBezTo>
                          <a:pt x="6733931" y="3234272"/>
                          <a:pt x="6732789" y="3243158"/>
                          <a:pt x="6592293" y="3247459"/>
                        </a:cubicBezTo>
                        <a:cubicBezTo>
                          <a:pt x="6453590" y="3255578"/>
                          <a:pt x="6399340" y="3236620"/>
                          <a:pt x="6273796" y="3247459"/>
                        </a:cubicBezTo>
                        <a:cubicBezTo>
                          <a:pt x="6101818" y="3295196"/>
                          <a:pt x="5772155" y="3255907"/>
                          <a:pt x="5465306" y="3247459"/>
                        </a:cubicBezTo>
                        <a:cubicBezTo>
                          <a:pt x="5191377" y="3228708"/>
                          <a:pt x="5095891" y="3235287"/>
                          <a:pt x="4950813" y="3247459"/>
                        </a:cubicBezTo>
                        <a:cubicBezTo>
                          <a:pt x="4790239" y="3283577"/>
                          <a:pt x="4434345" y="3267868"/>
                          <a:pt x="4240321" y="3247459"/>
                        </a:cubicBezTo>
                        <a:cubicBezTo>
                          <a:pt x="4040837" y="3222721"/>
                          <a:pt x="4003168" y="3247795"/>
                          <a:pt x="3921824" y="3247459"/>
                        </a:cubicBezTo>
                        <a:cubicBezTo>
                          <a:pt x="3875710" y="3259551"/>
                          <a:pt x="3631374" y="3245833"/>
                          <a:pt x="3505330" y="3247459"/>
                        </a:cubicBezTo>
                        <a:cubicBezTo>
                          <a:pt x="3359767" y="3212137"/>
                          <a:pt x="2960181" y="3276033"/>
                          <a:pt x="2794838" y="3247459"/>
                        </a:cubicBezTo>
                        <a:cubicBezTo>
                          <a:pt x="2654265" y="3238330"/>
                          <a:pt x="2501077" y="3261368"/>
                          <a:pt x="2378343" y="3247459"/>
                        </a:cubicBezTo>
                        <a:cubicBezTo>
                          <a:pt x="2249525" y="3266011"/>
                          <a:pt x="2154726" y="3245445"/>
                          <a:pt x="1961848" y="3247459"/>
                        </a:cubicBezTo>
                        <a:cubicBezTo>
                          <a:pt x="1747062" y="3232967"/>
                          <a:pt x="1575497" y="3245386"/>
                          <a:pt x="1251357" y="3247459"/>
                        </a:cubicBezTo>
                        <a:cubicBezTo>
                          <a:pt x="960405" y="3221570"/>
                          <a:pt x="823027" y="3191714"/>
                          <a:pt x="491866" y="3247459"/>
                        </a:cubicBezTo>
                        <a:cubicBezTo>
                          <a:pt x="179869" y="3247480"/>
                          <a:pt x="2569" y="2959236"/>
                          <a:pt x="0" y="2801128"/>
                        </a:cubicBezTo>
                        <a:cubicBezTo>
                          <a:pt x="23204" y="2643400"/>
                          <a:pt x="-44085" y="2351831"/>
                          <a:pt x="0" y="2212429"/>
                        </a:cubicBezTo>
                        <a:cubicBezTo>
                          <a:pt x="34629" y="2105878"/>
                          <a:pt x="17432" y="1917114"/>
                          <a:pt x="0" y="1647277"/>
                        </a:cubicBezTo>
                        <a:cubicBezTo>
                          <a:pt x="25672" y="1404744"/>
                          <a:pt x="32440" y="1253403"/>
                          <a:pt x="0" y="1105673"/>
                        </a:cubicBezTo>
                        <a:cubicBezTo>
                          <a:pt x="-24367" y="966913"/>
                          <a:pt x="-20213" y="754645"/>
                          <a:pt x="0" y="446330"/>
                        </a:cubicBezTo>
                        <a:close/>
                      </a:path>
                      <a:path w="10783615" h="3247459" stroke="0" extrusionOk="0">
                        <a:moveTo>
                          <a:pt x="0" y="446330"/>
                        </a:moveTo>
                        <a:cubicBezTo>
                          <a:pt x="-36288" y="143824"/>
                          <a:pt x="252819" y="85676"/>
                          <a:pt x="491866" y="0"/>
                        </a:cubicBezTo>
                        <a:cubicBezTo>
                          <a:pt x="655600" y="15955"/>
                          <a:pt x="876131" y="-11182"/>
                          <a:pt x="1006360" y="0"/>
                        </a:cubicBezTo>
                        <a:cubicBezTo>
                          <a:pt x="1094670" y="-20093"/>
                          <a:pt x="1315734" y="-36433"/>
                          <a:pt x="1716851" y="0"/>
                        </a:cubicBezTo>
                        <a:cubicBezTo>
                          <a:pt x="2056721" y="24758"/>
                          <a:pt x="1890515" y="17004"/>
                          <a:pt x="2035348" y="0"/>
                        </a:cubicBezTo>
                        <a:cubicBezTo>
                          <a:pt x="2181466" y="23156"/>
                          <a:pt x="2489558" y="10376"/>
                          <a:pt x="2745839" y="0"/>
                        </a:cubicBezTo>
                        <a:cubicBezTo>
                          <a:pt x="2971431" y="30278"/>
                          <a:pt x="2947314" y="-5811"/>
                          <a:pt x="3064335" y="0"/>
                        </a:cubicBezTo>
                        <a:cubicBezTo>
                          <a:pt x="3190468" y="13202"/>
                          <a:pt x="3427323" y="59375"/>
                          <a:pt x="3774827" y="0"/>
                        </a:cubicBezTo>
                        <a:cubicBezTo>
                          <a:pt x="4132372" y="-33626"/>
                          <a:pt x="4144359" y="-445"/>
                          <a:pt x="4387319" y="0"/>
                        </a:cubicBezTo>
                        <a:cubicBezTo>
                          <a:pt x="4623885" y="8459"/>
                          <a:pt x="4717572" y="229"/>
                          <a:pt x="4901813" y="0"/>
                        </a:cubicBezTo>
                        <a:cubicBezTo>
                          <a:pt x="5111760" y="25029"/>
                          <a:pt x="5368538" y="-672"/>
                          <a:pt x="5514306" y="0"/>
                        </a:cubicBezTo>
                        <a:cubicBezTo>
                          <a:pt x="5662902" y="6612"/>
                          <a:pt x="5856004" y="-35304"/>
                          <a:pt x="6224797" y="0"/>
                        </a:cubicBezTo>
                        <a:cubicBezTo>
                          <a:pt x="6570103" y="14413"/>
                          <a:pt x="6536744" y="-5566"/>
                          <a:pt x="6837290" y="0"/>
                        </a:cubicBezTo>
                        <a:cubicBezTo>
                          <a:pt x="7133509" y="7024"/>
                          <a:pt x="7102805" y="-3321"/>
                          <a:pt x="7253785" y="0"/>
                        </a:cubicBezTo>
                        <a:cubicBezTo>
                          <a:pt x="7397210" y="4548"/>
                          <a:pt x="7593666" y="7373"/>
                          <a:pt x="7670280" y="0"/>
                        </a:cubicBezTo>
                        <a:cubicBezTo>
                          <a:pt x="7781894" y="-5586"/>
                          <a:pt x="7967849" y="11217"/>
                          <a:pt x="8086774" y="0"/>
                        </a:cubicBezTo>
                        <a:cubicBezTo>
                          <a:pt x="8228948" y="771"/>
                          <a:pt x="8297611" y="1628"/>
                          <a:pt x="8503269" y="0"/>
                        </a:cubicBezTo>
                        <a:cubicBezTo>
                          <a:pt x="8689497" y="3541"/>
                          <a:pt x="9000690" y="-22466"/>
                          <a:pt x="9213761" y="0"/>
                        </a:cubicBezTo>
                        <a:cubicBezTo>
                          <a:pt x="9404150" y="12109"/>
                          <a:pt x="9489178" y="9650"/>
                          <a:pt x="9630256" y="0"/>
                        </a:cubicBezTo>
                        <a:cubicBezTo>
                          <a:pt x="9728391" y="31532"/>
                          <a:pt x="10013772" y="13232"/>
                          <a:pt x="10291748" y="0"/>
                        </a:cubicBezTo>
                        <a:cubicBezTo>
                          <a:pt x="10527558" y="32294"/>
                          <a:pt x="10825021" y="147296"/>
                          <a:pt x="10783615" y="446330"/>
                        </a:cubicBezTo>
                        <a:cubicBezTo>
                          <a:pt x="10760705" y="541659"/>
                          <a:pt x="10738578" y="897543"/>
                          <a:pt x="10783615" y="1058578"/>
                        </a:cubicBezTo>
                        <a:cubicBezTo>
                          <a:pt x="10802360" y="1271363"/>
                          <a:pt x="10826267" y="1480560"/>
                          <a:pt x="10783615" y="1670825"/>
                        </a:cubicBezTo>
                        <a:cubicBezTo>
                          <a:pt x="10773417" y="1841848"/>
                          <a:pt x="10768904" y="2082472"/>
                          <a:pt x="10783615" y="2283073"/>
                        </a:cubicBezTo>
                        <a:cubicBezTo>
                          <a:pt x="10822899" y="2504749"/>
                          <a:pt x="10816137" y="2719434"/>
                          <a:pt x="10783615" y="2801128"/>
                        </a:cubicBezTo>
                        <a:cubicBezTo>
                          <a:pt x="10775212" y="3046665"/>
                          <a:pt x="10623533" y="3307311"/>
                          <a:pt x="10291748" y="3247459"/>
                        </a:cubicBezTo>
                        <a:cubicBezTo>
                          <a:pt x="10213200" y="3249440"/>
                          <a:pt x="10039360" y="3252237"/>
                          <a:pt x="9973251" y="3247459"/>
                        </a:cubicBezTo>
                        <a:cubicBezTo>
                          <a:pt x="9899795" y="3249730"/>
                          <a:pt x="9812432" y="3272408"/>
                          <a:pt x="9654756" y="3247459"/>
                        </a:cubicBezTo>
                        <a:cubicBezTo>
                          <a:pt x="9513987" y="3221885"/>
                          <a:pt x="9400737" y="3237260"/>
                          <a:pt x="9336259" y="3247459"/>
                        </a:cubicBezTo>
                        <a:cubicBezTo>
                          <a:pt x="9264085" y="3256080"/>
                          <a:pt x="9132507" y="3256944"/>
                          <a:pt x="9017763" y="3247459"/>
                        </a:cubicBezTo>
                        <a:cubicBezTo>
                          <a:pt x="8910586" y="3214093"/>
                          <a:pt x="8710026" y="3251363"/>
                          <a:pt x="8503269" y="3247459"/>
                        </a:cubicBezTo>
                        <a:cubicBezTo>
                          <a:pt x="8287424" y="3240253"/>
                          <a:pt x="8123751" y="3218327"/>
                          <a:pt x="7890777" y="3247459"/>
                        </a:cubicBezTo>
                        <a:cubicBezTo>
                          <a:pt x="7637736" y="3297829"/>
                          <a:pt x="7457589" y="3282880"/>
                          <a:pt x="7082287" y="3247459"/>
                        </a:cubicBezTo>
                        <a:cubicBezTo>
                          <a:pt x="6709188" y="3254635"/>
                          <a:pt x="6612571" y="3222744"/>
                          <a:pt x="6469794" y="3247459"/>
                        </a:cubicBezTo>
                        <a:cubicBezTo>
                          <a:pt x="6325049" y="3255335"/>
                          <a:pt x="6237984" y="3267776"/>
                          <a:pt x="6151298" y="3247459"/>
                        </a:cubicBezTo>
                        <a:cubicBezTo>
                          <a:pt x="6043086" y="3224229"/>
                          <a:pt x="5791613" y="3269490"/>
                          <a:pt x="5440806" y="3247459"/>
                        </a:cubicBezTo>
                        <a:cubicBezTo>
                          <a:pt x="5106440" y="3231940"/>
                          <a:pt x="5143226" y="3259786"/>
                          <a:pt x="5024311" y="3247459"/>
                        </a:cubicBezTo>
                        <a:cubicBezTo>
                          <a:pt x="4927690" y="3214906"/>
                          <a:pt x="4494782" y="3235846"/>
                          <a:pt x="4313820" y="3247459"/>
                        </a:cubicBezTo>
                        <a:cubicBezTo>
                          <a:pt x="4139487" y="3280226"/>
                          <a:pt x="3896267" y="3233541"/>
                          <a:pt x="3701327" y="3247459"/>
                        </a:cubicBezTo>
                        <a:cubicBezTo>
                          <a:pt x="3522243" y="3228344"/>
                          <a:pt x="3486307" y="3244782"/>
                          <a:pt x="3284832" y="3247459"/>
                        </a:cubicBezTo>
                        <a:cubicBezTo>
                          <a:pt x="3078979" y="3285562"/>
                          <a:pt x="2651017" y="3268438"/>
                          <a:pt x="2476342" y="3247459"/>
                        </a:cubicBezTo>
                        <a:cubicBezTo>
                          <a:pt x="2329036" y="3247298"/>
                          <a:pt x="2170344" y="3213679"/>
                          <a:pt x="1961848" y="3247459"/>
                        </a:cubicBezTo>
                        <a:cubicBezTo>
                          <a:pt x="1774500" y="3264581"/>
                          <a:pt x="1535638" y="3218873"/>
                          <a:pt x="1251357" y="3247459"/>
                        </a:cubicBezTo>
                        <a:cubicBezTo>
                          <a:pt x="973660" y="3278524"/>
                          <a:pt x="646709" y="3248409"/>
                          <a:pt x="491866" y="3247459"/>
                        </a:cubicBezTo>
                        <a:cubicBezTo>
                          <a:pt x="225160" y="3245279"/>
                          <a:pt x="50318" y="3079642"/>
                          <a:pt x="0" y="2801128"/>
                        </a:cubicBezTo>
                        <a:cubicBezTo>
                          <a:pt x="17660" y="2648525"/>
                          <a:pt x="8377" y="2531882"/>
                          <a:pt x="0" y="2283073"/>
                        </a:cubicBezTo>
                        <a:cubicBezTo>
                          <a:pt x="6406" y="2059603"/>
                          <a:pt x="10497" y="1879840"/>
                          <a:pt x="0" y="1717921"/>
                        </a:cubicBezTo>
                        <a:cubicBezTo>
                          <a:pt x="3804" y="1580616"/>
                          <a:pt x="-51115" y="1280803"/>
                          <a:pt x="0" y="1082126"/>
                        </a:cubicBezTo>
                        <a:cubicBezTo>
                          <a:pt x="34662" y="926465"/>
                          <a:pt x="-30297" y="623681"/>
                          <a:pt x="0" y="446330"/>
                        </a:cubicBezTo>
                        <a:close/>
                      </a:path>
                      <a:path w="10783615" h="3247459" fill="none" stroke="0" extrusionOk="0">
                        <a:moveTo>
                          <a:pt x="0" y="446330"/>
                        </a:moveTo>
                        <a:cubicBezTo>
                          <a:pt x="-58212" y="140168"/>
                          <a:pt x="198606" y="-9099"/>
                          <a:pt x="491866" y="0"/>
                        </a:cubicBezTo>
                        <a:cubicBezTo>
                          <a:pt x="559153" y="-14829"/>
                          <a:pt x="719513" y="-707"/>
                          <a:pt x="810363" y="0"/>
                        </a:cubicBezTo>
                        <a:cubicBezTo>
                          <a:pt x="901165" y="-18910"/>
                          <a:pt x="1262355" y="34"/>
                          <a:pt x="1520853" y="0"/>
                        </a:cubicBezTo>
                        <a:cubicBezTo>
                          <a:pt x="1798620" y="-7147"/>
                          <a:pt x="2022989" y="13436"/>
                          <a:pt x="2231345" y="0"/>
                        </a:cubicBezTo>
                        <a:cubicBezTo>
                          <a:pt x="2466674" y="7901"/>
                          <a:pt x="2480953" y="-10782"/>
                          <a:pt x="2549842" y="0"/>
                        </a:cubicBezTo>
                        <a:cubicBezTo>
                          <a:pt x="2628699" y="-13817"/>
                          <a:pt x="2749920" y="28076"/>
                          <a:pt x="2868337" y="0"/>
                        </a:cubicBezTo>
                        <a:cubicBezTo>
                          <a:pt x="2999403" y="9342"/>
                          <a:pt x="3203999" y="14865"/>
                          <a:pt x="3480830" y="0"/>
                        </a:cubicBezTo>
                        <a:cubicBezTo>
                          <a:pt x="3746652" y="4277"/>
                          <a:pt x="3923726" y="-24693"/>
                          <a:pt x="4191321" y="0"/>
                        </a:cubicBezTo>
                        <a:cubicBezTo>
                          <a:pt x="4471950" y="4588"/>
                          <a:pt x="4400074" y="-5328"/>
                          <a:pt x="4509818" y="0"/>
                        </a:cubicBezTo>
                        <a:cubicBezTo>
                          <a:pt x="4618359" y="4357"/>
                          <a:pt x="5067682" y="35952"/>
                          <a:pt x="5318308" y="0"/>
                        </a:cubicBezTo>
                        <a:cubicBezTo>
                          <a:pt x="5570184" y="496"/>
                          <a:pt x="5650928" y="-5017"/>
                          <a:pt x="5832801" y="0"/>
                        </a:cubicBezTo>
                        <a:cubicBezTo>
                          <a:pt x="6018069" y="8374"/>
                          <a:pt x="6160129" y="-20104"/>
                          <a:pt x="6347295" y="0"/>
                        </a:cubicBezTo>
                        <a:cubicBezTo>
                          <a:pt x="6520598" y="27025"/>
                          <a:pt x="6518325" y="1420"/>
                          <a:pt x="6665792" y="0"/>
                        </a:cubicBezTo>
                        <a:cubicBezTo>
                          <a:pt x="6810344" y="-2815"/>
                          <a:pt x="7204336" y="-25343"/>
                          <a:pt x="7376283" y="0"/>
                        </a:cubicBezTo>
                        <a:cubicBezTo>
                          <a:pt x="7619448" y="16151"/>
                          <a:pt x="7892648" y="2748"/>
                          <a:pt x="8184774" y="0"/>
                        </a:cubicBezTo>
                        <a:cubicBezTo>
                          <a:pt x="8459969" y="-447"/>
                          <a:pt x="8647616" y="8803"/>
                          <a:pt x="8993264" y="0"/>
                        </a:cubicBezTo>
                        <a:cubicBezTo>
                          <a:pt x="9341887" y="-12970"/>
                          <a:pt x="9478520" y="7762"/>
                          <a:pt x="9703755" y="0"/>
                        </a:cubicBezTo>
                        <a:cubicBezTo>
                          <a:pt x="9948497" y="1737"/>
                          <a:pt x="10013102" y="-7866"/>
                          <a:pt x="10291748" y="0"/>
                        </a:cubicBezTo>
                        <a:cubicBezTo>
                          <a:pt x="10527451" y="-63379"/>
                          <a:pt x="10703142" y="201088"/>
                          <a:pt x="10783615" y="446330"/>
                        </a:cubicBezTo>
                        <a:cubicBezTo>
                          <a:pt x="10826535" y="593256"/>
                          <a:pt x="10765010" y="936121"/>
                          <a:pt x="10783615" y="1082126"/>
                        </a:cubicBezTo>
                        <a:cubicBezTo>
                          <a:pt x="10809572" y="1249286"/>
                          <a:pt x="10738499" y="1469213"/>
                          <a:pt x="10783615" y="1600181"/>
                        </a:cubicBezTo>
                        <a:cubicBezTo>
                          <a:pt x="10805984" y="1710411"/>
                          <a:pt x="10823221" y="1999725"/>
                          <a:pt x="10783615" y="2212429"/>
                        </a:cubicBezTo>
                        <a:cubicBezTo>
                          <a:pt x="10756270" y="2439071"/>
                          <a:pt x="10766735" y="2542880"/>
                          <a:pt x="10783615" y="2801128"/>
                        </a:cubicBezTo>
                        <a:cubicBezTo>
                          <a:pt x="10830418" y="3066788"/>
                          <a:pt x="10591627" y="3195000"/>
                          <a:pt x="10291748" y="3247459"/>
                        </a:cubicBezTo>
                        <a:cubicBezTo>
                          <a:pt x="10110449" y="3263232"/>
                          <a:pt x="9769092" y="3261296"/>
                          <a:pt x="9581256" y="3247459"/>
                        </a:cubicBezTo>
                        <a:cubicBezTo>
                          <a:pt x="9402325" y="3219764"/>
                          <a:pt x="9343693" y="3247093"/>
                          <a:pt x="9164761" y="3247459"/>
                        </a:cubicBezTo>
                        <a:cubicBezTo>
                          <a:pt x="8985826" y="3260060"/>
                          <a:pt x="8993677" y="3257912"/>
                          <a:pt x="8846266" y="3247459"/>
                        </a:cubicBezTo>
                        <a:cubicBezTo>
                          <a:pt x="8726563" y="3245557"/>
                          <a:pt x="8480434" y="3305030"/>
                          <a:pt x="8331772" y="3247459"/>
                        </a:cubicBezTo>
                        <a:cubicBezTo>
                          <a:pt x="8163605" y="3214523"/>
                          <a:pt x="7798130" y="3268634"/>
                          <a:pt x="7621280" y="3247459"/>
                        </a:cubicBezTo>
                        <a:cubicBezTo>
                          <a:pt x="7414040" y="3220484"/>
                          <a:pt x="7272491" y="3257773"/>
                          <a:pt x="7008787" y="3247459"/>
                        </a:cubicBezTo>
                        <a:cubicBezTo>
                          <a:pt x="6732498" y="3233923"/>
                          <a:pt x="6732632" y="3243869"/>
                          <a:pt x="6592293" y="3247459"/>
                        </a:cubicBezTo>
                        <a:cubicBezTo>
                          <a:pt x="6452720" y="3252631"/>
                          <a:pt x="6394150" y="3220817"/>
                          <a:pt x="6273796" y="3247459"/>
                        </a:cubicBezTo>
                        <a:cubicBezTo>
                          <a:pt x="6119608" y="3282253"/>
                          <a:pt x="5786292" y="3238335"/>
                          <a:pt x="5465306" y="3247459"/>
                        </a:cubicBezTo>
                        <a:cubicBezTo>
                          <a:pt x="5177235" y="3234051"/>
                          <a:pt x="5071825" y="3233109"/>
                          <a:pt x="4950813" y="3247459"/>
                        </a:cubicBezTo>
                        <a:cubicBezTo>
                          <a:pt x="4780728" y="3291024"/>
                          <a:pt x="4457205" y="3249130"/>
                          <a:pt x="4240321" y="3247459"/>
                        </a:cubicBezTo>
                        <a:cubicBezTo>
                          <a:pt x="4046276" y="3223864"/>
                          <a:pt x="4007679" y="3249866"/>
                          <a:pt x="3921824" y="3247459"/>
                        </a:cubicBezTo>
                        <a:cubicBezTo>
                          <a:pt x="3877403" y="3241932"/>
                          <a:pt x="3644900" y="3261104"/>
                          <a:pt x="3505330" y="3247459"/>
                        </a:cubicBezTo>
                        <a:cubicBezTo>
                          <a:pt x="3380404" y="3202678"/>
                          <a:pt x="2924204" y="3260992"/>
                          <a:pt x="2794838" y="3247459"/>
                        </a:cubicBezTo>
                        <a:cubicBezTo>
                          <a:pt x="2650915" y="3240452"/>
                          <a:pt x="2510427" y="3241224"/>
                          <a:pt x="2378343" y="3247459"/>
                        </a:cubicBezTo>
                        <a:cubicBezTo>
                          <a:pt x="2243743" y="3244076"/>
                          <a:pt x="2151618" y="3235940"/>
                          <a:pt x="1961848" y="3247459"/>
                        </a:cubicBezTo>
                        <a:cubicBezTo>
                          <a:pt x="1715960" y="3261814"/>
                          <a:pt x="1498453" y="3226612"/>
                          <a:pt x="1251357" y="3247459"/>
                        </a:cubicBezTo>
                        <a:cubicBezTo>
                          <a:pt x="948259" y="3260141"/>
                          <a:pt x="781996" y="3190677"/>
                          <a:pt x="491866" y="3247459"/>
                        </a:cubicBezTo>
                        <a:cubicBezTo>
                          <a:pt x="149293" y="3252268"/>
                          <a:pt x="-19022" y="2970479"/>
                          <a:pt x="0" y="2801128"/>
                        </a:cubicBezTo>
                        <a:cubicBezTo>
                          <a:pt x="18734" y="2618414"/>
                          <a:pt x="-51285" y="2352813"/>
                          <a:pt x="0" y="2212429"/>
                        </a:cubicBezTo>
                        <a:cubicBezTo>
                          <a:pt x="-1428" y="2061381"/>
                          <a:pt x="-16478" y="1894078"/>
                          <a:pt x="0" y="1647277"/>
                        </a:cubicBezTo>
                        <a:cubicBezTo>
                          <a:pt x="34305" y="1411205"/>
                          <a:pt x="39981" y="1278199"/>
                          <a:pt x="0" y="1105673"/>
                        </a:cubicBezTo>
                        <a:cubicBezTo>
                          <a:pt x="-18827" y="925582"/>
                          <a:pt x="-7260" y="727559"/>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486080"/>
        </mc:Choice>
        <mc:Fallback>
          <p:control name="TextBox1" r:id="rId1" imgW="528336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158700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953407"/>
            <a:ext cx="10783615" cy="2848303"/>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cxnSp>
        <p:nvCxnSpPr>
          <p:cNvPr id="2" name="Đường nối Thẳng 18">
            <a:extLst>
              <a:ext uri="{FF2B5EF4-FFF2-40B4-BE49-F238E27FC236}">
                <a16:creationId xmlns:a16="http://schemas.microsoft.com/office/drawing/2014/main" id="{48E63130-F034-DDB3-272D-644D8E77CD05}"/>
              </a:ext>
            </a:extLst>
          </p:cNvPr>
          <p:cNvCxnSpPr>
            <a:cxnSpLocks/>
          </p:cNvCxnSpPr>
          <p:nvPr/>
        </p:nvCxnSpPr>
        <p:spPr>
          <a:xfrm flipV="1">
            <a:off x="4887549" y="44069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7B7B4C4F-6B7F-9CB1-3098-8374F41C4340}"/>
              </a:ext>
            </a:extLst>
          </p:cNvPr>
          <p:cNvCxnSpPr>
            <a:cxnSpLocks/>
          </p:cNvCxnSpPr>
          <p:nvPr/>
        </p:nvCxnSpPr>
        <p:spPr>
          <a:xfrm flipV="1">
            <a:off x="7094721"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817E95FB-518A-E874-D7B0-D0924EF37AE4}"/>
              </a:ext>
            </a:extLst>
          </p:cNvPr>
          <p:cNvCxnSpPr>
            <a:cxnSpLocks/>
          </p:cNvCxnSpPr>
          <p:nvPr/>
        </p:nvCxnSpPr>
        <p:spPr>
          <a:xfrm flipV="1">
            <a:off x="11393452"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476EB63C-776C-A494-2528-C0B50C761A64}"/>
              </a:ext>
            </a:extLst>
          </p:cNvPr>
          <p:cNvCxnSpPr>
            <a:cxnSpLocks/>
          </p:cNvCxnSpPr>
          <p:nvPr/>
        </p:nvCxnSpPr>
        <p:spPr>
          <a:xfrm flipV="1">
            <a:off x="4561728" y="49219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854A50B0-5CBC-895D-781A-97DE4259D9F4}"/>
              </a:ext>
            </a:extLst>
          </p:cNvPr>
          <p:cNvCxnSpPr>
            <a:cxnSpLocks/>
          </p:cNvCxnSpPr>
          <p:nvPr/>
        </p:nvCxnSpPr>
        <p:spPr>
          <a:xfrm flipV="1">
            <a:off x="8461066" y="495348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9CFFC870-326F-41D2-8236-3C5BFEB87DE5}"/>
              </a:ext>
            </a:extLst>
          </p:cNvPr>
          <p:cNvCxnSpPr>
            <a:cxnSpLocks/>
          </p:cNvCxnSpPr>
          <p:nvPr/>
        </p:nvCxnSpPr>
        <p:spPr>
          <a:xfrm flipV="1">
            <a:off x="8566169" y="496399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486080"/>
        </mc:Choice>
        <mc:Fallback>
          <p:control name="TextBox1" r:id="rId1" imgW="528336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311498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346840" y="2385849"/>
            <a:ext cx="11655973" cy="413056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486080"/>
        </mc:Choice>
        <mc:Fallback>
          <p:control name="TextBox1" r:id="rId1" imgW="528336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51880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grpSp>
        <p:nvGrpSpPr>
          <p:cNvPr id="6" name="Group 5">
            <a:extLst>
              <a:ext uri="{FF2B5EF4-FFF2-40B4-BE49-F238E27FC236}">
                <a16:creationId xmlns:a16="http://schemas.microsoft.com/office/drawing/2014/main" id="{BFD458A9-FD24-57B7-8AAF-133DD15F7F1E}"/>
              </a:ext>
            </a:extLst>
          </p:cNvPr>
          <p:cNvGrpSpPr/>
          <p:nvPr/>
        </p:nvGrpSpPr>
        <p:grpSpPr>
          <a:xfrm>
            <a:off x="847725" y="2105025"/>
            <a:ext cx="2808784" cy="4178833"/>
            <a:chOff x="2463423" y="943659"/>
            <a:chExt cx="4125409" cy="5696063"/>
          </a:xfrm>
        </p:grpSpPr>
        <p:grpSp>
          <p:nvGrpSpPr>
            <p:cNvPr id="9" name="Group 8">
              <a:extLst>
                <a:ext uri="{FF2B5EF4-FFF2-40B4-BE49-F238E27FC236}">
                  <a16:creationId xmlns:a16="http://schemas.microsoft.com/office/drawing/2014/main" id="{D18C8F95-EC7F-8688-EA4F-967B4890F899}"/>
                </a:ext>
              </a:extLst>
            </p:cNvPr>
            <p:cNvGrpSpPr/>
            <p:nvPr/>
          </p:nvGrpSpPr>
          <p:grpSpPr>
            <a:xfrm>
              <a:off x="3070763" y="3817300"/>
              <a:ext cx="2592194" cy="2822422"/>
              <a:chOff x="3070763" y="3817300"/>
              <a:chExt cx="2592194" cy="2822422"/>
            </a:xfrm>
          </p:grpSpPr>
          <p:pic>
            <p:nvPicPr>
              <p:cNvPr id="13" name="Picture 7">
                <a:extLst>
                  <a:ext uri="{FF2B5EF4-FFF2-40B4-BE49-F238E27FC236}">
                    <a16:creationId xmlns:a16="http://schemas.microsoft.com/office/drawing/2014/main" id="{DAD3DB1A-4ED4-71F5-6E88-88FA40A87818}"/>
                  </a:ext>
                </a:extLst>
              </p:cNvPr>
              <p:cNvPicPr>
                <a:picLocks noChangeAspect="1"/>
              </p:cNvPicPr>
              <p:nvPr/>
            </p:nvPicPr>
            <p:blipFill>
              <a:blip r:embed="rId8"/>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4" name="Picture 28">
                <a:extLst>
                  <a:ext uri="{FF2B5EF4-FFF2-40B4-BE49-F238E27FC236}">
                    <a16:creationId xmlns:a16="http://schemas.microsoft.com/office/drawing/2014/main" id="{E8491D72-9EE8-0B14-D2C2-B7606C53AD64}"/>
                  </a:ext>
                </a:extLst>
              </p:cNvPr>
              <p:cNvPicPr>
                <a:picLocks noChangeAspect="1"/>
              </p:cNvPicPr>
              <p:nvPr/>
            </p:nvPicPr>
            <p:blipFill>
              <a:blip r:embed="rId9"/>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11" name="Picture 3">
              <a:extLst>
                <a:ext uri="{FF2B5EF4-FFF2-40B4-BE49-F238E27FC236}">
                  <a16:creationId xmlns:a16="http://schemas.microsoft.com/office/drawing/2014/main" id="{3B6D278D-8C25-52FC-23CB-47980AECB9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63423" y="943659"/>
              <a:ext cx="4125409" cy="2847097"/>
            </a:xfrm>
            <a:prstGeom prst="rect">
              <a:avLst/>
            </a:prstGeom>
          </p:spPr>
        </p:pic>
        <p:sp>
          <p:nvSpPr>
            <p:cNvPr id="12" name="TextBox 11">
              <a:extLst>
                <a:ext uri="{FF2B5EF4-FFF2-40B4-BE49-F238E27FC236}">
                  <a16:creationId xmlns:a16="http://schemas.microsoft.com/office/drawing/2014/main" id="{BF4BD233-FD9C-D5E5-5DC3-DFBB9B20B65B}"/>
                </a:ext>
              </a:extLst>
            </p:cNvPr>
            <p:cNvSpPr txBox="1"/>
            <p:nvPr/>
          </p:nvSpPr>
          <p:spPr>
            <a:xfrm>
              <a:off x="2762757" y="1576058"/>
              <a:ext cx="3592858" cy="1567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 LUẬN NHÓM ĐÔI</a:t>
              </a:r>
            </a:p>
          </p:txBody>
        </p:sp>
      </p:grpSp>
      <p:sp>
        <p:nvSpPr>
          <p:cNvPr id="16" name="Rectangle: Rounded Corners 22">
            <a:extLst>
              <a:ext uri="{FF2B5EF4-FFF2-40B4-BE49-F238E27FC236}">
                <a16:creationId xmlns:a16="http://schemas.microsoft.com/office/drawing/2014/main" id="{BAF1FBC0-26E4-6D30-B720-FBA172DD3529}"/>
              </a:ext>
            </a:extLst>
          </p:cNvPr>
          <p:cNvSpPr/>
          <p:nvPr/>
        </p:nvSpPr>
        <p:spPr>
          <a:xfrm>
            <a:off x="3801585" y="129736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Kể</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lại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ai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đã</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vui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nhớ</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mãi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920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70" dur="1000" fill="hold"/>
                                        <p:tgtEl>
                                          <p:spTgt spid="4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2"/>
                                        </p:tgtEl>
                                      </p:cBhvr>
                                    </p:animEffect>
                                  </p:childTnLst>
                                </p:cTn>
                              </p:par>
                            </p:childTnLst>
                          </p:cTn>
                        </p:par>
                        <p:par>
                          <p:cTn id="75" fill="hold">
                            <p:stCondLst>
                              <p:cond delay="1000"/>
                            </p:stCondLst>
                            <p:childTnLst>
                              <p:par>
                                <p:cTn id="76" presetID="53" presetClass="entr" presetSubtype="16"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a16="http://schemas.microsoft.com/office/drawing/2014/main"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id="{7C930C71-B727-0934-0DFD-44A39BC55B70}"/>
                </a:ext>
              </a:extLst>
            </p:cNvPr>
            <p:cNvSpPr/>
            <p:nvPr/>
          </p:nvSpPr>
          <p:spPr>
            <a:xfrm>
              <a:off x="456936" y="2349888"/>
              <a:ext cx="659647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a16="http://schemas.microsoft.com/office/drawing/2014/main"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a16="http://schemas.microsoft.com/office/drawing/2014/main"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3" name="Nhóm 13">
            <a:extLst>
              <a:ext uri="{FF2B5EF4-FFF2-40B4-BE49-F238E27FC236}">
                <a16:creationId xmlns:a16="http://schemas.microsoft.com/office/drawing/2014/main"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a16="http://schemas.microsoft.com/office/drawing/2014/main"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a16="http://schemas.microsoft.com/office/drawing/2014/main"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a16="http://schemas.microsoft.com/office/drawing/2014/main"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a16="http://schemas.microsoft.com/office/drawing/2014/main"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a16="http://schemas.microsoft.com/office/drawing/2014/main"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5" name="Picture 4">
            <a:extLst>
              <a:ext uri="{FF2B5EF4-FFF2-40B4-BE49-F238E27FC236}">
                <a16:creationId xmlns:a16="http://schemas.microsoft.com/office/drawing/2014/main" id="{585275F5-BB5B-3BF7-2950-A2E1C3813AC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4798736" cy="6858000"/>
          </a:xfrm>
          <a:prstGeom prst="rect">
            <a:avLst/>
          </a:prstGeom>
        </p:spPr>
      </p:pic>
      <p:grpSp>
        <p:nvGrpSpPr>
          <p:cNvPr id="6" name="Group 5">
            <a:extLst>
              <a:ext uri="{FF2B5EF4-FFF2-40B4-BE49-F238E27FC236}">
                <a16:creationId xmlns:a16="http://schemas.microsoft.com/office/drawing/2014/main" id="{EA3C86B0-8108-12DA-F2AE-C8A0164F7B82}"/>
              </a:ext>
            </a:extLst>
          </p:cNvPr>
          <p:cNvGrpSpPr/>
          <p:nvPr/>
        </p:nvGrpSpPr>
        <p:grpSpPr>
          <a:xfrm>
            <a:off x="4419600" y="407198"/>
            <a:ext cx="7929019" cy="2012152"/>
            <a:chOff x="2272630" y="2256761"/>
            <a:chExt cx="5316424" cy="1872644"/>
          </a:xfrm>
        </p:grpSpPr>
        <p:sp>
          <p:nvSpPr>
            <p:cNvPr id="7" name="Rectangle: Diagonal Corners Rounded 6">
              <a:extLst>
                <a:ext uri="{FF2B5EF4-FFF2-40B4-BE49-F238E27FC236}">
                  <a16:creationId xmlns:a16="http://schemas.microsoft.com/office/drawing/2014/main" id="{8EB55BB2-8C6B-4594-EA20-7006F0FD37E6}"/>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7">
              <a:extLst>
                <a:ext uri="{FF2B5EF4-FFF2-40B4-BE49-F238E27FC236}">
                  <a16:creationId xmlns:a16="http://schemas.microsoft.com/office/drawing/2014/main" id="{86F94E0B-F433-AB40-07A1-81C15AF125C0}"/>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AE63E134-F045-F084-AF5D-FC6BBA83AF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10" name="TextBox 9">
              <a:extLst>
                <a:ext uri="{FF2B5EF4-FFF2-40B4-BE49-F238E27FC236}">
                  <a16:creationId xmlns:a16="http://schemas.microsoft.com/office/drawing/2014/main" id="{84540FF8-57A3-7B2B-E27C-6FF5DA539742}"/>
                </a:ext>
              </a:extLst>
            </p:cNvPr>
            <p:cNvSpPr txBox="1"/>
            <p:nvPr/>
          </p:nvSpPr>
          <p:spPr>
            <a:xfrm>
              <a:off x="2507523" y="2461957"/>
              <a:ext cx="4630696" cy="663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990099"/>
                  </a:solidFill>
                  <a:effectLst/>
                  <a:uLnTx/>
                  <a:uFillTx/>
                  <a:latin typeface="Calibri" panose="020F0502020204030204"/>
                  <a:ea typeface="+mn-ea"/>
                  <a:cs typeface="+mn-cs"/>
                </a:rPr>
                <a:t>Em nhìn thấy gì trong tranh minh hoạ?</a:t>
              </a:r>
              <a:endParaRPr kumimoji="0" lang="en-US" sz="4400" i="0" u="none" strike="noStrike" kern="1200" cap="none" spc="0" normalizeH="0" baseline="0" noProof="0" dirty="0">
                <a:ln>
                  <a:noFill/>
                </a:ln>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EC4F6F0-7226-50DD-FE22-FBF37CF66E97}"/>
              </a:ext>
            </a:extLst>
          </p:cNvPr>
          <p:cNvGrpSpPr/>
          <p:nvPr/>
        </p:nvGrpSpPr>
        <p:grpSpPr>
          <a:xfrm>
            <a:off x="4533900" y="2836074"/>
            <a:ext cx="7919494" cy="2012153"/>
            <a:chOff x="2272630" y="2256761"/>
            <a:chExt cx="5316424" cy="1872644"/>
          </a:xfrm>
        </p:grpSpPr>
        <p:sp>
          <p:nvSpPr>
            <p:cNvPr id="19" name="Rectangle: Diagonal Corners Rounded 18">
              <a:extLst>
                <a:ext uri="{FF2B5EF4-FFF2-40B4-BE49-F238E27FC236}">
                  <a16:creationId xmlns:a16="http://schemas.microsoft.com/office/drawing/2014/main" id="{B0DEF783-2921-DA21-A350-D75AEF1E86D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19">
              <a:extLst>
                <a:ext uri="{FF2B5EF4-FFF2-40B4-BE49-F238E27FC236}">
                  <a16:creationId xmlns:a16="http://schemas.microsoft.com/office/drawing/2014/main" id="{7CF54A3F-3BD9-FF5E-A8AD-A3A9B6AE4358}"/>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3">
              <a:extLst>
                <a:ext uri="{FF2B5EF4-FFF2-40B4-BE49-F238E27FC236}">
                  <a16:creationId xmlns:a16="http://schemas.microsoft.com/office/drawing/2014/main" id="{7218AD62-A5BD-862A-A746-2BE4D17869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22" name="TextBox 21">
              <a:extLst>
                <a:ext uri="{FF2B5EF4-FFF2-40B4-BE49-F238E27FC236}">
                  <a16:creationId xmlns:a16="http://schemas.microsoft.com/office/drawing/2014/main" id="{195E9E32-905E-358C-DC94-86F6EB3A2AD4}"/>
                </a:ext>
              </a:extLst>
            </p:cNvPr>
            <p:cNvSpPr txBox="1"/>
            <p:nvPr/>
          </p:nvSpPr>
          <p:spPr>
            <a:xfrm>
              <a:off x="2400514" y="2461957"/>
              <a:ext cx="4737704" cy="1117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90099"/>
                  </a:solidFill>
                  <a:effectLst/>
                  <a:uLnTx/>
                  <a:uFillTx/>
                  <a:latin typeface="Calibri" panose="020F0502020204030204"/>
                  <a:ea typeface="+mn-ea"/>
                  <a:cs typeface="+mn-cs"/>
                </a:rPr>
                <a:t>Đoán xem những người trong tranh là ai, họ ở đâu và đang làm gì?</a:t>
              </a:r>
              <a:endParaRPr kumimoji="0" lang="en-US" sz="36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90323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761186"/>
            <a:ext cx="12197165" cy="2096814"/>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7" name="TextBox 6">
            <a:extLst>
              <a:ext uri="{FF2B5EF4-FFF2-40B4-BE49-F238E27FC236}">
                <a16:creationId xmlns:a16="http://schemas.microsoft.com/office/drawing/2014/main" id="{C20A5D4B-8BC2-1981-6B7E-976D15487188}"/>
              </a:ext>
            </a:extLst>
          </p:cNvPr>
          <p:cNvSpPr txBox="1"/>
          <p:nvPr/>
        </p:nvSpPr>
        <p:spPr>
          <a:xfrm>
            <a:off x="809297" y="1655878"/>
            <a:ext cx="10226565" cy="4127925"/>
          </a:xfrm>
          <a:prstGeom prst="rect">
            <a:avLst/>
          </a:prstGeom>
          <a:noFill/>
        </p:spPr>
        <p:txBody>
          <a:bodyPr wrap="square">
            <a:spAutoFit/>
          </a:bodyPr>
          <a:lstStyle/>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từ ngữ, câu, đoạn và toàn bộ câu chuyện Con muốn làm một cái cây.</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đọc diễn cảm thể hiện tâm trạng, cảm xúc của nhân vật trong câu chuyện, biết ngắt, nghỉ hơi sau dấu câu.</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đặc điểm của nhân vật thể hiện qua từ ngữ, câu trong bài đọc. Nhận biết được ý chính của mỗi đoạn trong bài. </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câu chuyện: </a:t>
            </a:r>
            <a:r>
              <a:rPr lang="vi-VN" sz="22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Khi chúng ta yêu thương và quan tâm đến ai đó, chúng ta thường làm những việc đem lại niềm vui cho người đó. Cậu bé trong câu chuyện nhận được nhiều tình yêu thương từ những người thân yêu trong gia đình (ông nội, bố mẹ) và cô giáo; ngược lại, cậu cũng dành nhiều yêu thương cho ông nội và bạn bè của mình.</a:t>
            </a:r>
          </a:p>
        </p:txBody>
      </p:sp>
      <p:pic>
        <p:nvPicPr>
          <p:cNvPr id="10" name="Picture 9">
            <a:extLst>
              <a:ext uri="{FF2B5EF4-FFF2-40B4-BE49-F238E27FC236}">
                <a16:creationId xmlns:a16="http://schemas.microsoft.com/office/drawing/2014/main" id="{E247E3F0-44DB-F833-437A-6DADA19583E1}"/>
              </a:ext>
            </a:extLst>
          </p:cNvPr>
          <p:cNvPicPr>
            <a:picLocks noChangeAspect="1"/>
          </p:cNvPicPr>
          <p:nvPr/>
        </p:nvPicPr>
        <p:blipFill>
          <a:blip r:embed="rId6"/>
          <a:stretch>
            <a:fillRect/>
          </a:stretch>
        </p:blipFill>
        <p:spPr>
          <a:xfrm>
            <a:off x="3174785" y="695430"/>
            <a:ext cx="6578154" cy="926672"/>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a16="http://schemas.microsoft.com/office/drawing/2014/main"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a16="http://schemas.microsoft.com/office/drawing/2014/main"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a16="http://schemas.microsoft.com/office/drawing/2014/main"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a16="http://schemas.microsoft.com/office/drawing/2014/main"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a16="http://schemas.microsoft.com/office/drawing/2014/main"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a16="http://schemas.microsoft.com/office/drawing/2014/main"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a16="http://schemas.microsoft.com/office/drawing/2014/main"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276006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5806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2257</Words>
  <Application>Microsoft Office PowerPoint</Application>
  <PresentationFormat>Widescreen</PresentationFormat>
  <Paragraphs>112</Paragraphs>
  <Slides>30</Slides>
  <Notes>28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等线</vt:lpstr>
      <vt:lpstr>等线 Light</vt:lpstr>
      <vt:lpstr>DFPOP1-W9</vt:lpstr>
      <vt:lpstr>字魂27号-布丁体</vt:lpstr>
      <vt:lpstr>Arial</vt:lpstr>
      <vt:lpstr>Calibri</vt:lpstr>
      <vt:lpstr>Calibri Light</vt:lpstr>
      <vt:lpstr>Cambria</vt:lpstr>
      <vt:lpstr>Open Sans</vt:lpstr>
      <vt:lpstr>Office 主题</vt:lpstr>
      <vt:lpstr>Custom Design</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47</cp:revision>
  <dcterms:created xsi:type="dcterms:W3CDTF">2023-12-07T09:59:07Z</dcterms:created>
  <dcterms:modified xsi:type="dcterms:W3CDTF">2023-12-10T03:53:51Z</dcterms:modified>
</cp:coreProperties>
</file>