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 id="2147483815" r:id="rId6"/>
  </p:sldMasterIdLst>
  <p:notesMasterIdLst>
    <p:notesMasterId r:id="rId24"/>
  </p:notesMasterIdLst>
  <p:sldIdLst>
    <p:sldId id="402" r:id="rId7"/>
    <p:sldId id="401" r:id="rId8"/>
    <p:sldId id="261" r:id="rId9"/>
    <p:sldId id="408" r:id="rId10"/>
    <p:sldId id="407" r:id="rId11"/>
    <p:sldId id="284" r:id="rId12"/>
    <p:sldId id="279" r:id="rId13"/>
    <p:sldId id="409" r:id="rId14"/>
    <p:sldId id="410" r:id="rId15"/>
    <p:sldId id="411" r:id="rId16"/>
    <p:sldId id="412" r:id="rId17"/>
    <p:sldId id="413" r:id="rId18"/>
    <p:sldId id="414" r:id="rId19"/>
    <p:sldId id="314" r:id="rId20"/>
    <p:sldId id="319" r:id="rId21"/>
    <p:sldId id="275" r:id="rId22"/>
    <p:sldId id="44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572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6694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67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4810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4924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201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60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974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184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962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465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44470266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8.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1438177835"/>
              </p:ext>
            </p:extLst>
          </p:nvPr>
        </p:nvGraphicFramePr>
        <p:xfrm>
          <a:off x="6372225" y="2083720"/>
          <a:ext cx="5467350" cy="4077385"/>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40285">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37787">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1130803">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26851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01160" y="5038813"/>
            <a:ext cx="3762375" cy="830997"/>
          </a:xfrm>
          <a:prstGeom prst="rect">
            <a:avLst/>
          </a:prstGeom>
          <a:noFill/>
        </p:spPr>
        <p:txBody>
          <a:bodyPr wrap="square" rtlCol="0">
            <a:spAutoFit/>
          </a:bodyPr>
          <a:lstStyle/>
          <a:p>
            <a:pPr algn="just"/>
            <a:r>
              <a:rPr lang="nl-NL" sz="2400">
                <a:effectLst/>
                <a:latin typeface="Cambria" panose="02040503050406030204" pitchFamily="18" charset="0"/>
                <a:ea typeface="Cambria" panose="02040503050406030204" pitchFamily="18" charset="0"/>
              </a:rPr>
              <a:t>Khẳng định tình </a:t>
            </a:r>
            <a:r>
              <a:rPr lang="nl-NL" sz="2400" dirty="0">
                <a:effectLst/>
                <a:latin typeface="Cambria" panose="02040503050406030204" pitchFamily="18" charset="0"/>
                <a:ea typeface="Cambria" panose="02040503050406030204" pitchFamily="18" charset="0"/>
              </a:rPr>
              <a:t>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772400" y="3110121"/>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696385" y="3705135"/>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a:t>
            </a:r>
            <a:r>
              <a:rPr lang="vi-VN" sz="2400">
                <a:latin typeface="Cambria" panose="02040503050406030204" pitchFamily="18" charset="0"/>
                <a:ea typeface="Cambria" panose="02040503050406030204" pitchFamily="18" charset="0"/>
              </a:rPr>
              <a:t>niệm g</a:t>
            </a:r>
            <a:r>
              <a:rPr lang="en-US" sz="2400">
                <a:latin typeface="Cambria" panose="02040503050406030204" pitchFamily="18" charset="0"/>
                <a:ea typeface="Cambria" panose="02040503050406030204" pitchFamily="18" charset="0"/>
              </a:rPr>
              <a:t>ắ</a:t>
            </a:r>
            <a:r>
              <a:rPr lang="vi-VN" sz="2400">
                <a:latin typeface="Cambria" panose="02040503050406030204" pitchFamily="18" charset="0"/>
                <a:ea typeface="Cambria" panose="02040503050406030204" pitchFamily="18" charset="0"/>
              </a:rPr>
              <a:t>n </a:t>
            </a:r>
            <a:r>
              <a:rPr lang="vi-VN" sz="2400" dirty="0">
                <a:latin typeface="Cambria" panose="02040503050406030204" pitchFamily="18" charset="0"/>
                <a:ea typeface="Cambria" panose="02040503050406030204" pitchFamily="18" charset="0"/>
              </a:rPr>
              <a:t>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584775"/>
          </a:xfrm>
          <a:prstGeom prst="rect">
            <a:avLst/>
          </a:prstGeom>
          <a:noFill/>
        </p:spPr>
        <p:txBody>
          <a:bodyPr wrap="square" rtlCol="0">
            <a:spAutoFit/>
          </a:bodyPr>
          <a:lstStyle/>
          <a:p>
            <a:pPr algn="just"/>
            <a:r>
              <a:rPr lang="en-US" sz="3200">
                <a:solidFill>
                  <a:srgbClr val="FF0000"/>
                </a:solidFill>
                <a:latin typeface="Cambria" panose="02040503050406030204" pitchFamily="18" charset="0"/>
                <a:ea typeface="Cambria" panose="02040503050406030204" pitchFamily="18" charset="0"/>
              </a:rPr>
              <a:t>Nhận </a:t>
            </a:r>
            <a:r>
              <a:rPr lang="vi-VN" sz="3200">
                <a:solidFill>
                  <a:srgbClr val="FF0000"/>
                </a:solidFill>
                <a:latin typeface="Cambria" panose="02040503050406030204" pitchFamily="18" charset="0"/>
                <a:ea typeface="Cambria" panose="02040503050406030204" pitchFamily="18" charset="0"/>
              </a:rPr>
              <a:t>ra </a:t>
            </a:r>
            <a:r>
              <a:rPr lang="vi-VN" sz="3200" dirty="0">
                <a:solidFill>
                  <a:srgbClr val="FF0000"/>
                </a:solidFill>
                <a:latin typeface="Cambria" panose="02040503050406030204" pitchFamily="18" charset="0"/>
                <a:ea typeface="Cambria" panose="02040503050406030204" pitchFamily="18" charset="0"/>
              </a:rPr>
              <a:t>nhớ bạn biết </a:t>
            </a:r>
            <a:r>
              <a:rPr lang="vi-VN" sz="3200">
                <a:solidFill>
                  <a:srgbClr val="FF0000"/>
                </a:solidFill>
                <a:latin typeface="Cambria" panose="02040503050406030204" pitchFamily="18" charset="0"/>
                <a:ea typeface="Cambria" panose="02040503050406030204" pitchFamily="18" charset="0"/>
              </a:rPr>
              <a:t>chừng nào</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1054</Words>
  <Application>Microsoft Office PowerPoint</Application>
  <PresentationFormat>Widescreen</PresentationFormat>
  <Paragraphs>56</Paragraphs>
  <Slides>17</Slides>
  <Notes>6</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17</vt:i4>
      </vt:variant>
    </vt:vector>
  </HeadingPairs>
  <TitlesOfParts>
    <vt:vector size="34" baseType="lpstr">
      <vt:lpstr>等线</vt:lpstr>
      <vt:lpstr>等线 Light</vt:lpstr>
      <vt:lpstr>Arial</vt:lpstr>
      <vt:lpstr>Arial-Rounded</vt:lpstr>
      <vt:lpstr>Calibri</vt:lpstr>
      <vt:lpstr>Cambria</vt:lpstr>
      <vt:lpstr>DFPOP1-W9</vt:lpstr>
      <vt:lpstr>UTM Avo</vt:lpstr>
      <vt:lpstr>Wingdings</vt:lpstr>
      <vt:lpstr>仓耳玄三M W05</vt:lpstr>
      <vt:lpstr>思源黑体 CN</vt:lpstr>
      <vt:lpstr>2_Office Theme</vt:lpstr>
      <vt:lpstr>1_Office Theme</vt:lpstr>
      <vt:lpstr>1_Office 主题</vt:lpstr>
      <vt:lpstr>4_Office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42</cp:revision>
  <dcterms:created xsi:type="dcterms:W3CDTF">2023-10-23T04:01:01Z</dcterms:created>
  <dcterms:modified xsi:type="dcterms:W3CDTF">2025-01-21T09:45:12Z</dcterms:modified>
</cp:coreProperties>
</file>