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8" r:id="rId4"/>
    <p:sldMasterId id="2147483701" r:id="rId5"/>
    <p:sldMasterId id="2147483717" r:id="rId6"/>
  </p:sldMasterIdLst>
  <p:notesMasterIdLst>
    <p:notesMasterId r:id="rId26"/>
  </p:notesMasterIdLst>
  <p:sldIdLst>
    <p:sldId id="259" r:id="rId7"/>
    <p:sldId id="2640" r:id="rId8"/>
    <p:sldId id="2641" r:id="rId9"/>
    <p:sldId id="275" r:id="rId10"/>
    <p:sldId id="2642" r:id="rId11"/>
    <p:sldId id="277" r:id="rId12"/>
    <p:sldId id="257" r:id="rId13"/>
    <p:sldId id="265" r:id="rId14"/>
    <p:sldId id="266" r:id="rId15"/>
    <p:sldId id="2635" r:id="rId16"/>
    <p:sldId id="2649" r:id="rId17"/>
    <p:sldId id="2636" r:id="rId18"/>
    <p:sldId id="2645" r:id="rId19"/>
    <p:sldId id="2643" r:id="rId20"/>
    <p:sldId id="2646" r:id="rId21"/>
    <p:sldId id="273" r:id="rId22"/>
    <p:sldId id="261" r:id="rId23"/>
    <p:sldId id="513" r:id="rId24"/>
    <p:sldId id="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4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15796-6FBB-4538-8377-E45EE0515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4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10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27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7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69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69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01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493642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537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260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28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91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765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6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105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68261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FE08C9-2CE6-425A-EDCB-27A65EC0F3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66700"/>
            <a:ext cx="1266825" cy="126682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22029CB-D55A-43CA-8EE2-241EBE931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5" y="-3815442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5948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3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gif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7.gi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7.gif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slide" Target="slide2.xml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7.gi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74B89D-CAD9-4DC2-BFE4-8B97EBCF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162175" y="161925"/>
            <a:ext cx="761047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48 102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48 102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8" y="30990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3" y="31085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609975" y="38793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32 419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32 419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1943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2038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562350" y="3879398"/>
            <a:ext cx="171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31260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172 923 x 3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172 923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744CAC-2E6D-9FC7-198D-704460C0685D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3085-D065-A007-9C73-F21C81A80E18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005566"/>
                <a:gd name="connsiteY0" fmla="*/ 163887 h 983305"/>
                <a:gd name="connsiteX1" fmla="*/ 163887 w 8005566"/>
                <a:gd name="connsiteY1" fmla="*/ 0 h 983305"/>
                <a:gd name="connsiteX2" fmla="*/ 7841679 w 8005566"/>
                <a:gd name="connsiteY2" fmla="*/ 0 h 983305"/>
                <a:gd name="connsiteX3" fmla="*/ 8005566 w 8005566"/>
                <a:gd name="connsiteY3" fmla="*/ 163887 h 983305"/>
                <a:gd name="connsiteX4" fmla="*/ 8005566 w 8005566"/>
                <a:gd name="connsiteY4" fmla="*/ 819418 h 983305"/>
                <a:gd name="connsiteX5" fmla="*/ 7841679 w 8005566"/>
                <a:gd name="connsiteY5" fmla="*/ 983305 h 983305"/>
                <a:gd name="connsiteX6" fmla="*/ 163887 w 8005566"/>
                <a:gd name="connsiteY6" fmla="*/ 983305 h 983305"/>
                <a:gd name="connsiteX7" fmla="*/ 0 w 8005566"/>
                <a:gd name="connsiteY7" fmla="*/ 819418 h 983305"/>
                <a:gd name="connsiteX8" fmla="*/ 0 w 8005566"/>
                <a:gd name="connsiteY8" fmla="*/ 163887 h 9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83305" fill="none" extrusionOk="0">
                  <a:moveTo>
                    <a:pt x="0" y="163887"/>
                  </a:moveTo>
                  <a:cubicBezTo>
                    <a:pt x="5593" y="78507"/>
                    <a:pt x="81622" y="11703"/>
                    <a:pt x="163887" y="0"/>
                  </a:cubicBezTo>
                  <a:cubicBezTo>
                    <a:pt x="2991416" y="-168267"/>
                    <a:pt x="6266844" y="-42953"/>
                    <a:pt x="7841679" y="0"/>
                  </a:cubicBezTo>
                  <a:cubicBezTo>
                    <a:pt x="7943750" y="13118"/>
                    <a:pt x="8004266" y="55768"/>
                    <a:pt x="8005566" y="163887"/>
                  </a:cubicBezTo>
                  <a:cubicBezTo>
                    <a:pt x="8004751" y="303953"/>
                    <a:pt x="8009402" y="519578"/>
                    <a:pt x="8005566" y="819418"/>
                  </a:cubicBezTo>
                  <a:cubicBezTo>
                    <a:pt x="8014530" y="901502"/>
                    <a:pt x="7938951" y="998287"/>
                    <a:pt x="7841679" y="983305"/>
                  </a:cubicBezTo>
                  <a:cubicBezTo>
                    <a:pt x="6494602" y="1051530"/>
                    <a:pt x="2284898" y="994181"/>
                    <a:pt x="163887" y="983305"/>
                  </a:cubicBezTo>
                  <a:cubicBezTo>
                    <a:pt x="80149" y="994145"/>
                    <a:pt x="4397" y="907666"/>
                    <a:pt x="0" y="819418"/>
                  </a:cubicBezTo>
                  <a:cubicBezTo>
                    <a:pt x="-19925" y="706517"/>
                    <a:pt x="44013" y="463358"/>
                    <a:pt x="0" y="163887"/>
                  </a:cubicBezTo>
                  <a:close/>
                </a:path>
                <a:path w="8005566" h="983305" stroke="0" extrusionOk="0">
                  <a:moveTo>
                    <a:pt x="0" y="163887"/>
                  </a:moveTo>
                  <a:cubicBezTo>
                    <a:pt x="-3143" y="59529"/>
                    <a:pt x="67060" y="15001"/>
                    <a:pt x="163887" y="0"/>
                  </a:cubicBezTo>
                  <a:cubicBezTo>
                    <a:pt x="3365119" y="163917"/>
                    <a:pt x="5440897" y="128764"/>
                    <a:pt x="7841679" y="0"/>
                  </a:cubicBezTo>
                  <a:cubicBezTo>
                    <a:pt x="7937788" y="3735"/>
                    <a:pt x="8008767" y="85600"/>
                    <a:pt x="8005566" y="163887"/>
                  </a:cubicBezTo>
                  <a:cubicBezTo>
                    <a:pt x="8054006" y="269892"/>
                    <a:pt x="7982239" y="563393"/>
                    <a:pt x="8005566" y="819418"/>
                  </a:cubicBezTo>
                  <a:cubicBezTo>
                    <a:pt x="8001449" y="917617"/>
                    <a:pt x="7932262" y="988184"/>
                    <a:pt x="7841679" y="983305"/>
                  </a:cubicBezTo>
                  <a:cubicBezTo>
                    <a:pt x="5842994" y="961323"/>
                    <a:pt x="1263431" y="908417"/>
                    <a:pt x="163887" y="983305"/>
                  </a:cubicBezTo>
                  <a:cubicBezTo>
                    <a:pt x="74996" y="982675"/>
                    <a:pt x="-7408" y="922861"/>
                    <a:pt x="0" y="819418"/>
                  </a:cubicBezTo>
                  <a:cubicBezTo>
                    <a:pt x="-57388" y="525164"/>
                    <a:pt x="50296" y="413809"/>
                    <a:pt x="0" y="163887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3" name="Google Shape;282;p27">
              <a:extLst>
                <a:ext uri="{FF2B5EF4-FFF2-40B4-BE49-F238E27FC236}">
                  <a16:creationId xmlns:a16="http://schemas.microsoft.com/office/drawing/2014/main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95" name="Google Shape;283;p27">
                <a:extLst>
                  <a:ext uri="{FF2B5EF4-FFF2-40B4-BE49-F238E27FC236}">
                    <a16:creationId xmlns:a16="http://schemas.microsoft.com/office/drawing/2014/main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284;p27">
                <a:extLst>
                  <a:ext uri="{FF2B5EF4-FFF2-40B4-BE49-F238E27FC236}">
                    <a16:creationId xmlns:a16="http://schemas.microsoft.com/office/drawing/2014/main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285;p27">
                <a:extLst>
                  <a:ext uri="{FF2B5EF4-FFF2-40B4-BE49-F238E27FC236}">
                    <a16:creationId xmlns:a16="http://schemas.microsoft.com/office/drawing/2014/main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286;p27">
                <a:extLst>
                  <a:ext uri="{FF2B5EF4-FFF2-40B4-BE49-F238E27FC236}">
                    <a16:creationId xmlns:a16="http://schemas.microsoft.com/office/drawing/2014/main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287;p27">
                <a:extLst>
                  <a:ext uri="{FF2B5EF4-FFF2-40B4-BE49-F238E27FC236}">
                    <a16:creationId xmlns:a16="http://schemas.microsoft.com/office/drawing/2014/main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288;p27">
                <a:extLst>
                  <a:ext uri="{FF2B5EF4-FFF2-40B4-BE49-F238E27FC236}">
                    <a16:creationId xmlns:a16="http://schemas.microsoft.com/office/drawing/2014/main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289;p27">
                <a:extLst>
                  <a:ext uri="{FF2B5EF4-FFF2-40B4-BE49-F238E27FC236}">
                    <a16:creationId xmlns:a16="http://schemas.microsoft.com/office/drawing/2014/main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290;p27">
                <a:extLst>
                  <a:ext uri="{FF2B5EF4-FFF2-40B4-BE49-F238E27FC236}">
                    <a16:creationId xmlns:a16="http://schemas.microsoft.com/office/drawing/2014/main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1;p27">
                <a:extLst>
                  <a:ext uri="{FF2B5EF4-FFF2-40B4-BE49-F238E27FC236}">
                    <a16:creationId xmlns:a16="http://schemas.microsoft.com/office/drawing/2014/main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292;p27">
                <a:extLst>
                  <a:ext uri="{FF2B5EF4-FFF2-40B4-BE49-F238E27FC236}">
                    <a16:creationId xmlns:a16="http://schemas.microsoft.com/office/drawing/2014/main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40 000 </a:t>
              </a:r>
              <a:r>
                <a:rPr lang="en-US" sz="5000" b="1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005567"/>
                <a:gd name="connsiteY0" fmla="*/ 170754 h 1024505"/>
                <a:gd name="connsiteX1" fmla="*/ 170754 w 8005567"/>
                <a:gd name="connsiteY1" fmla="*/ 0 h 1024505"/>
                <a:gd name="connsiteX2" fmla="*/ 7834813 w 8005567"/>
                <a:gd name="connsiteY2" fmla="*/ 0 h 1024505"/>
                <a:gd name="connsiteX3" fmla="*/ 8005567 w 8005567"/>
                <a:gd name="connsiteY3" fmla="*/ 170754 h 1024505"/>
                <a:gd name="connsiteX4" fmla="*/ 8005567 w 8005567"/>
                <a:gd name="connsiteY4" fmla="*/ 853751 h 1024505"/>
                <a:gd name="connsiteX5" fmla="*/ 7834813 w 8005567"/>
                <a:gd name="connsiteY5" fmla="*/ 1024505 h 1024505"/>
                <a:gd name="connsiteX6" fmla="*/ 170754 w 8005567"/>
                <a:gd name="connsiteY6" fmla="*/ 1024505 h 1024505"/>
                <a:gd name="connsiteX7" fmla="*/ 0 w 8005567"/>
                <a:gd name="connsiteY7" fmla="*/ 853751 h 1024505"/>
                <a:gd name="connsiteX8" fmla="*/ 0 w 8005567"/>
                <a:gd name="connsiteY8" fmla="*/ 170754 h 10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7" h="1024505" fill="none" extrusionOk="0">
                  <a:moveTo>
                    <a:pt x="0" y="170754"/>
                  </a:moveTo>
                  <a:cubicBezTo>
                    <a:pt x="10257" y="85859"/>
                    <a:pt x="82507" y="8597"/>
                    <a:pt x="170754" y="0"/>
                  </a:cubicBezTo>
                  <a:cubicBezTo>
                    <a:pt x="3133820" y="-168267"/>
                    <a:pt x="5804996" y="-42953"/>
                    <a:pt x="7834813" y="0"/>
                  </a:cubicBezTo>
                  <a:cubicBezTo>
                    <a:pt x="7930691" y="1785"/>
                    <a:pt x="8004420" y="60916"/>
                    <a:pt x="8005567" y="170754"/>
                  </a:cubicBezTo>
                  <a:cubicBezTo>
                    <a:pt x="8057049" y="361064"/>
                    <a:pt x="8034695" y="725702"/>
                    <a:pt x="8005567" y="853751"/>
                  </a:cubicBezTo>
                  <a:cubicBezTo>
                    <a:pt x="8007511" y="946228"/>
                    <a:pt x="7931032" y="1028748"/>
                    <a:pt x="7834813" y="1024505"/>
                  </a:cubicBezTo>
                  <a:cubicBezTo>
                    <a:pt x="5813864" y="1092730"/>
                    <a:pt x="2147569" y="1035381"/>
                    <a:pt x="170754" y="1024505"/>
                  </a:cubicBezTo>
                  <a:cubicBezTo>
                    <a:pt x="85405" y="1038836"/>
                    <a:pt x="8319" y="943773"/>
                    <a:pt x="0" y="853751"/>
                  </a:cubicBezTo>
                  <a:cubicBezTo>
                    <a:pt x="45412" y="515243"/>
                    <a:pt x="-3809" y="272355"/>
                    <a:pt x="0" y="170754"/>
                  </a:cubicBezTo>
                  <a:close/>
                </a:path>
                <a:path w="8005567" h="1024505" stroke="0" extrusionOk="0">
                  <a:moveTo>
                    <a:pt x="0" y="170754"/>
                  </a:moveTo>
                  <a:cubicBezTo>
                    <a:pt x="-764" y="73081"/>
                    <a:pt x="75627" y="1952"/>
                    <a:pt x="170754" y="0"/>
                  </a:cubicBezTo>
                  <a:cubicBezTo>
                    <a:pt x="2139717" y="163917"/>
                    <a:pt x="5725705" y="128764"/>
                    <a:pt x="7834813" y="0"/>
                  </a:cubicBezTo>
                  <a:cubicBezTo>
                    <a:pt x="7934315" y="3469"/>
                    <a:pt x="8010031" y="93498"/>
                    <a:pt x="8005567" y="170754"/>
                  </a:cubicBezTo>
                  <a:cubicBezTo>
                    <a:pt x="8063005" y="307395"/>
                    <a:pt x="8035466" y="513074"/>
                    <a:pt x="8005567" y="853751"/>
                  </a:cubicBezTo>
                  <a:cubicBezTo>
                    <a:pt x="7998116" y="961965"/>
                    <a:pt x="7929331" y="1039204"/>
                    <a:pt x="7834813" y="1024505"/>
                  </a:cubicBezTo>
                  <a:cubicBezTo>
                    <a:pt x="4283344" y="1002523"/>
                    <a:pt x="2752507" y="949617"/>
                    <a:pt x="170754" y="1024505"/>
                  </a:cubicBezTo>
                  <a:cubicBezTo>
                    <a:pt x="85039" y="1021166"/>
                    <a:pt x="-5959" y="958458"/>
                    <a:pt x="0" y="853751"/>
                  </a:cubicBezTo>
                  <a:cubicBezTo>
                    <a:pt x="-58311" y="565782"/>
                    <a:pt x="2976" y="288171"/>
                    <a:pt x="0" y="170754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7" name="Google Shape;438;p31">
              <a:extLst>
                <a:ext uri="{FF2B5EF4-FFF2-40B4-BE49-F238E27FC236}">
                  <a16:creationId xmlns:a16="http://schemas.microsoft.com/office/drawing/2014/main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09" name="Google Shape;439;p31">
                <a:extLst>
                  <a:ext uri="{FF2B5EF4-FFF2-40B4-BE49-F238E27FC236}">
                    <a16:creationId xmlns:a16="http://schemas.microsoft.com/office/drawing/2014/main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40;p31">
                <a:extLst>
                  <a:ext uri="{FF2B5EF4-FFF2-40B4-BE49-F238E27FC236}">
                    <a16:creationId xmlns:a16="http://schemas.microsoft.com/office/drawing/2014/main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41;p31">
                <a:extLst>
                  <a:ext uri="{FF2B5EF4-FFF2-40B4-BE49-F238E27FC236}">
                    <a16:creationId xmlns:a16="http://schemas.microsoft.com/office/drawing/2014/main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42;p31">
                <a:extLst>
                  <a:ext uri="{FF2B5EF4-FFF2-40B4-BE49-F238E27FC236}">
                    <a16:creationId xmlns:a16="http://schemas.microsoft.com/office/drawing/2014/main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43;p31">
                <a:extLst>
                  <a:ext uri="{FF2B5EF4-FFF2-40B4-BE49-F238E27FC236}">
                    <a16:creationId xmlns:a16="http://schemas.microsoft.com/office/drawing/2014/main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44;p31">
                <a:extLst>
                  <a:ext uri="{FF2B5EF4-FFF2-40B4-BE49-F238E27FC236}">
                    <a16:creationId xmlns:a16="http://schemas.microsoft.com/office/drawing/2014/main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45;p31">
                <a:extLst>
                  <a:ext uri="{FF2B5EF4-FFF2-40B4-BE49-F238E27FC236}">
                    <a16:creationId xmlns:a16="http://schemas.microsoft.com/office/drawing/2014/main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46;p31">
                <a:extLst>
                  <a:ext uri="{FF2B5EF4-FFF2-40B4-BE49-F238E27FC236}">
                    <a16:creationId xmlns:a16="http://schemas.microsoft.com/office/drawing/2014/main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47;p31">
                <a:extLst>
                  <a:ext uri="{FF2B5EF4-FFF2-40B4-BE49-F238E27FC236}">
                    <a16:creationId xmlns:a16="http://schemas.microsoft.com/office/drawing/2014/main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48;p31">
                <a:extLst>
                  <a:ext uri="{FF2B5EF4-FFF2-40B4-BE49-F238E27FC236}">
                    <a16:creationId xmlns:a16="http://schemas.microsoft.com/office/drawing/2014/main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49;p31">
                <a:extLst>
                  <a:ext uri="{FF2B5EF4-FFF2-40B4-BE49-F238E27FC236}">
                    <a16:creationId xmlns:a16="http://schemas.microsoft.com/office/drawing/2014/main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50;p31">
                <a:extLst>
                  <a:ext uri="{FF2B5EF4-FFF2-40B4-BE49-F238E27FC236}">
                    <a16:creationId xmlns:a16="http://schemas.microsoft.com/office/drawing/2014/main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51;p31">
                <a:extLst>
                  <a:ext uri="{FF2B5EF4-FFF2-40B4-BE49-F238E27FC236}">
                    <a16:creationId xmlns:a16="http://schemas.microsoft.com/office/drawing/2014/main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52;p31">
                <a:extLst>
                  <a:ext uri="{FF2B5EF4-FFF2-40B4-BE49-F238E27FC236}">
                    <a16:creationId xmlns:a16="http://schemas.microsoft.com/office/drawing/2014/main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53;p31">
                <a:extLst>
                  <a:ext uri="{FF2B5EF4-FFF2-40B4-BE49-F238E27FC236}">
                    <a16:creationId xmlns:a16="http://schemas.microsoft.com/office/drawing/2014/main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E0B956-8837-DAA8-96B9-D74C33F96351}"/>
              </a:ext>
            </a:extLst>
          </p:cNvPr>
          <p:cNvGrpSpPr/>
          <p:nvPr/>
        </p:nvGrpSpPr>
        <p:grpSpPr>
          <a:xfrm>
            <a:off x="1827855" y="5127396"/>
            <a:ext cx="8535775" cy="1327949"/>
            <a:chOff x="1612674" y="5184381"/>
            <a:chExt cx="8973766" cy="1409055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005566"/>
                <a:gd name="connsiteY0" fmla="*/ 166018 h 996087"/>
                <a:gd name="connsiteX1" fmla="*/ 166018 w 8005566"/>
                <a:gd name="connsiteY1" fmla="*/ 0 h 996087"/>
                <a:gd name="connsiteX2" fmla="*/ 7839548 w 8005566"/>
                <a:gd name="connsiteY2" fmla="*/ 0 h 996087"/>
                <a:gd name="connsiteX3" fmla="*/ 8005566 w 8005566"/>
                <a:gd name="connsiteY3" fmla="*/ 166018 h 996087"/>
                <a:gd name="connsiteX4" fmla="*/ 8005566 w 8005566"/>
                <a:gd name="connsiteY4" fmla="*/ 830069 h 996087"/>
                <a:gd name="connsiteX5" fmla="*/ 7839548 w 8005566"/>
                <a:gd name="connsiteY5" fmla="*/ 996087 h 996087"/>
                <a:gd name="connsiteX6" fmla="*/ 166018 w 8005566"/>
                <a:gd name="connsiteY6" fmla="*/ 996087 h 996087"/>
                <a:gd name="connsiteX7" fmla="*/ 0 w 8005566"/>
                <a:gd name="connsiteY7" fmla="*/ 830069 h 996087"/>
                <a:gd name="connsiteX8" fmla="*/ 0 w 8005566"/>
                <a:gd name="connsiteY8" fmla="*/ 166018 h 99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96087" fill="none" extrusionOk="0">
                  <a:moveTo>
                    <a:pt x="0" y="166018"/>
                  </a:moveTo>
                  <a:cubicBezTo>
                    <a:pt x="11301" y="84698"/>
                    <a:pt x="75112" y="1111"/>
                    <a:pt x="166018" y="0"/>
                  </a:cubicBezTo>
                  <a:cubicBezTo>
                    <a:pt x="3987019" y="-168267"/>
                    <a:pt x="4005506" y="-42953"/>
                    <a:pt x="7839548" y="0"/>
                  </a:cubicBezTo>
                  <a:cubicBezTo>
                    <a:pt x="7937373" y="6963"/>
                    <a:pt x="8005133" y="68467"/>
                    <a:pt x="8005566" y="166018"/>
                  </a:cubicBezTo>
                  <a:cubicBezTo>
                    <a:pt x="8016508" y="363070"/>
                    <a:pt x="7958095" y="717172"/>
                    <a:pt x="8005566" y="830069"/>
                  </a:cubicBezTo>
                  <a:cubicBezTo>
                    <a:pt x="8009553" y="918009"/>
                    <a:pt x="7936278" y="1007260"/>
                    <a:pt x="7839548" y="996087"/>
                  </a:cubicBezTo>
                  <a:cubicBezTo>
                    <a:pt x="5331928" y="1064312"/>
                    <a:pt x="2242278" y="1006963"/>
                    <a:pt x="166018" y="996087"/>
                  </a:cubicBezTo>
                  <a:cubicBezTo>
                    <a:pt x="77905" y="1001809"/>
                    <a:pt x="2475" y="920484"/>
                    <a:pt x="0" y="830069"/>
                  </a:cubicBezTo>
                  <a:cubicBezTo>
                    <a:pt x="-3257" y="681571"/>
                    <a:pt x="46818" y="461747"/>
                    <a:pt x="0" y="166018"/>
                  </a:cubicBezTo>
                  <a:close/>
                </a:path>
                <a:path w="8005566" h="996087" stroke="0" extrusionOk="0">
                  <a:moveTo>
                    <a:pt x="0" y="166018"/>
                  </a:moveTo>
                  <a:cubicBezTo>
                    <a:pt x="-2880" y="61642"/>
                    <a:pt x="72480" y="4391"/>
                    <a:pt x="166018" y="0"/>
                  </a:cubicBezTo>
                  <a:cubicBezTo>
                    <a:pt x="3936227" y="163917"/>
                    <a:pt x="4362690" y="128764"/>
                    <a:pt x="7839548" y="0"/>
                  </a:cubicBezTo>
                  <a:cubicBezTo>
                    <a:pt x="7940801" y="6383"/>
                    <a:pt x="8009628" y="89845"/>
                    <a:pt x="8005566" y="166018"/>
                  </a:cubicBezTo>
                  <a:cubicBezTo>
                    <a:pt x="8006798" y="459490"/>
                    <a:pt x="8053461" y="517029"/>
                    <a:pt x="8005566" y="830069"/>
                  </a:cubicBezTo>
                  <a:cubicBezTo>
                    <a:pt x="8002662" y="927179"/>
                    <a:pt x="7931351" y="1003951"/>
                    <a:pt x="7839548" y="996087"/>
                  </a:cubicBezTo>
                  <a:cubicBezTo>
                    <a:pt x="4407552" y="974105"/>
                    <a:pt x="3843566" y="921199"/>
                    <a:pt x="166018" y="996087"/>
                  </a:cubicBezTo>
                  <a:cubicBezTo>
                    <a:pt x="86762" y="991254"/>
                    <a:pt x="-8302" y="936251"/>
                    <a:pt x="0" y="830069"/>
                  </a:cubicBezTo>
                  <a:cubicBezTo>
                    <a:pt x="-26193" y="538255"/>
                    <a:pt x="1724" y="290580"/>
                    <a:pt x="0" y="16601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6" name="Google Shape;293;p27">
              <a:extLst>
                <a:ext uri="{FF2B5EF4-FFF2-40B4-BE49-F238E27FC236}">
                  <a16:creationId xmlns:a16="http://schemas.microsoft.com/office/drawing/2014/main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28" name="Google Shape;294;p27">
                <a:extLst>
                  <a:ext uri="{FF2B5EF4-FFF2-40B4-BE49-F238E27FC236}">
                    <a16:creationId xmlns:a16="http://schemas.microsoft.com/office/drawing/2014/main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295;p27">
                <a:extLst>
                  <a:ext uri="{FF2B5EF4-FFF2-40B4-BE49-F238E27FC236}">
                    <a16:creationId xmlns:a16="http://schemas.microsoft.com/office/drawing/2014/main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296;p27">
                <a:extLst>
                  <a:ext uri="{FF2B5EF4-FFF2-40B4-BE49-F238E27FC236}">
                    <a16:creationId xmlns:a16="http://schemas.microsoft.com/office/drawing/2014/main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297;p27">
                <a:extLst>
                  <a:ext uri="{FF2B5EF4-FFF2-40B4-BE49-F238E27FC236}">
                    <a16:creationId xmlns:a16="http://schemas.microsoft.com/office/drawing/2014/main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298;p27">
                <a:extLst>
                  <a:ext uri="{FF2B5EF4-FFF2-40B4-BE49-F238E27FC236}">
                    <a16:creationId xmlns:a16="http://schemas.microsoft.com/office/drawing/2014/main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299;p27">
                <a:extLst>
                  <a:ext uri="{FF2B5EF4-FFF2-40B4-BE49-F238E27FC236}">
                    <a16:creationId xmlns:a16="http://schemas.microsoft.com/office/drawing/2014/main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00;p27">
                <a:extLst>
                  <a:ext uri="{FF2B5EF4-FFF2-40B4-BE49-F238E27FC236}">
                    <a16:creationId xmlns:a16="http://schemas.microsoft.com/office/drawing/2014/main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01;p27">
                <a:extLst>
                  <a:ext uri="{FF2B5EF4-FFF2-40B4-BE49-F238E27FC236}">
                    <a16:creationId xmlns:a16="http://schemas.microsoft.com/office/drawing/2014/main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02;p27">
                <a:extLst>
                  <a:ext uri="{FF2B5EF4-FFF2-40B4-BE49-F238E27FC236}">
                    <a16:creationId xmlns:a16="http://schemas.microsoft.com/office/drawing/2014/main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03;p27">
                <a:extLst>
                  <a:ext uri="{FF2B5EF4-FFF2-40B4-BE49-F238E27FC236}">
                    <a16:creationId xmlns:a16="http://schemas.microsoft.com/office/drawing/2014/main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04;p27">
                <a:extLst>
                  <a:ext uri="{FF2B5EF4-FFF2-40B4-BE49-F238E27FC236}">
                    <a16:creationId xmlns:a16="http://schemas.microsoft.com/office/drawing/2014/main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05;p27">
                <a:extLst>
                  <a:ext uri="{FF2B5EF4-FFF2-40B4-BE49-F238E27FC236}">
                    <a16:creationId xmlns:a16="http://schemas.microsoft.com/office/drawing/2014/main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306;p27">
                <a:extLst>
                  <a:ext uri="{FF2B5EF4-FFF2-40B4-BE49-F238E27FC236}">
                    <a16:creationId xmlns:a16="http://schemas.microsoft.com/office/drawing/2014/main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307;p27">
                <a:extLst>
                  <a:ext uri="{FF2B5EF4-FFF2-40B4-BE49-F238E27FC236}">
                    <a16:creationId xmlns:a16="http://schemas.microsoft.com/office/drawing/2014/main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308;p27">
                <a:extLst>
                  <a:ext uri="{FF2B5EF4-FFF2-40B4-BE49-F238E27FC236}">
                    <a16:creationId xmlns:a16="http://schemas.microsoft.com/office/drawing/2014/main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309;p27">
                <a:extLst>
                  <a:ext uri="{FF2B5EF4-FFF2-40B4-BE49-F238E27FC236}">
                    <a16:creationId xmlns:a16="http://schemas.microsoft.com/office/drawing/2014/main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310;p27">
                <a:extLst>
                  <a:ext uri="{FF2B5EF4-FFF2-40B4-BE49-F238E27FC236}">
                    <a16:creationId xmlns:a16="http://schemas.microsoft.com/office/drawing/2014/main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311;p27">
                <a:extLst>
                  <a:ext uri="{FF2B5EF4-FFF2-40B4-BE49-F238E27FC236}">
                    <a16:creationId xmlns:a16="http://schemas.microsoft.com/office/drawing/2014/main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312;p27">
                <a:extLst>
                  <a:ext uri="{FF2B5EF4-FFF2-40B4-BE49-F238E27FC236}">
                    <a16:creationId xmlns:a16="http://schemas.microsoft.com/office/drawing/2014/main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313;p27">
                <a:extLst>
                  <a:ext uri="{FF2B5EF4-FFF2-40B4-BE49-F238E27FC236}">
                    <a16:creationId xmlns:a16="http://schemas.microsoft.com/office/drawing/2014/main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314;p27">
                <a:extLst>
                  <a:ext uri="{FF2B5EF4-FFF2-40B4-BE49-F238E27FC236}">
                    <a16:creationId xmlns:a16="http://schemas.microsoft.com/office/drawing/2014/main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60 000 </a:t>
              </a:r>
              <a:r>
                <a:rPr lang="en-US" sz="50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vi-VN" sz="5000" b="1" i="0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18;p4">
            <a:extLst>
              <a:ext uri="{FF2B5EF4-FFF2-40B4-BE49-F238E27FC236}">
                <a16:creationId xmlns:a16="http://schemas.microsoft.com/office/drawing/2014/main" id="{D9C78A3D-BD89-3362-2A78-F7A89846E071}"/>
              </a:ext>
            </a:extLst>
          </p:cNvPr>
          <p:cNvSpPr/>
          <p:nvPr/>
        </p:nvSpPr>
        <p:spPr>
          <a:xfrm rot="19980337">
            <a:off x="8838626" y="5459464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18;p4">
            <a:extLst>
              <a:ext uri="{FF2B5EF4-FFF2-40B4-BE49-F238E27FC236}">
                <a16:creationId xmlns:a16="http://schemas.microsoft.com/office/drawing/2014/main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7A637A-6400-B7B1-720B-47ED89AE8E2A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5CFA5-9B2E-575A-1815-3B0529DDFF15}"/>
              </a:ext>
            </a:extLst>
          </p:cNvPr>
          <p:cNvSpPr txBox="1"/>
          <p:nvPr/>
        </p:nvSpPr>
        <p:spPr>
          <a:xfrm>
            <a:off x="1466850" y="361950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B1C9B-BCCE-7A0C-1280-2E4591F5F9A5}"/>
              </a:ext>
            </a:extLst>
          </p:cNvPr>
          <p:cNvGrpSpPr/>
          <p:nvPr/>
        </p:nvGrpSpPr>
        <p:grpSpPr>
          <a:xfrm>
            <a:off x="533400" y="1766583"/>
            <a:ext cx="5353049" cy="757542"/>
            <a:chOff x="2188414" y="252108"/>
            <a:chExt cx="7329212" cy="13556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F491069-B3DD-01A9-818F-21EDB843F0C2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3E131A-A9B2-BAC3-ED4C-F1D3C3250A55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460 839 + 29 210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00E10-C46F-AA8F-519D-366E7ED5B4D6}"/>
              </a:ext>
            </a:extLst>
          </p:cNvPr>
          <p:cNvGrpSpPr/>
          <p:nvPr/>
        </p:nvGrpSpPr>
        <p:grpSpPr>
          <a:xfrm>
            <a:off x="6486525" y="1747533"/>
            <a:ext cx="5353049" cy="757542"/>
            <a:chOff x="2188414" y="252108"/>
            <a:chExt cx="7329212" cy="13556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9543CA7-DE68-B9A1-3378-96FD1C616EA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3C586E-6E94-921F-BC71-9C68ED175BDF}"/>
                </a:ext>
              </a:extLst>
            </p:cNvPr>
            <p:cNvSpPr txBox="1"/>
            <p:nvPr/>
          </p:nvSpPr>
          <p:spPr>
            <a:xfrm>
              <a:off x="2227539" y="304710"/>
              <a:ext cx="7027381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648 501 – 20 810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0046DF-4BEC-3A34-ACC6-A2D0FD12AE0A}"/>
              </a:ext>
            </a:extLst>
          </p:cNvPr>
          <p:cNvSpPr txBox="1"/>
          <p:nvPr/>
        </p:nvSpPr>
        <p:spPr>
          <a:xfrm>
            <a:off x="590550" y="26098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320267-A8C1-0E8E-51A8-12BCCD8E26D8}"/>
              </a:ext>
            </a:extLst>
          </p:cNvPr>
          <p:cNvSpPr txBox="1"/>
          <p:nvPr/>
        </p:nvSpPr>
        <p:spPr>
          <a:xfrm>
            <a:off x="628650" y="32956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B9B0C-2803-23EA-7A5C-F02EEF9EC580}"/>
              </a:ext>
            </a:extLst>
          </p:cNvPr>
          <p:cNvSpPr txBox="1"/>
          <p:nvPr/>
        </p:nvSpPr>
        <p:spPr>
          <a:xfrm>
            <a:off x="6353175" y="25717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19FD-2961-AE57-B27C-FE963F315E27}"/>
              </a:ext>
            </a:extLst>
          </p:cNvPr>
          <p:cNvSpPr txBox="1"/>
          <p:nvPr/>
        </p:nvSpPr>
        <p:spPr>
          <a:xfrm>
            <a:off x="6391275" y="3257550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565 261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35CB1-4D88-F142-F450-394D873D512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A8F50-1191-9B4B-21B7-896CC1E8846F}"/>
              </a:ext>
            </a:extLst>
          </p:cNvPr>
          <p:cNvSpPr txBox="1"/>
          <p:nvPr/>
        </p:nvSpPr>
        <p:spPr>
          <a:xfrm>
            <a:off x="1466850" y="361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1F3D5-144A-1F4D-F9E2-A03DAEA1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2" y="2000250"/>
            <a:ext cx="37814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247900"/>
                <a:ext cx="6600825" cy="3539430"/>
              </a:xfrm>
              <a:prstGeom prst="rect">
                <a:avLst/>
              </a:prstGeom>
              <a:blipFill>
                <a:blip r:embed="rId3"/>
                <a:stretch>
                  <a:fillRect t="-1897" r="-1941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FBE7E8E2-F5BE-404A-8B3E-6B613EEF27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5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7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37348"/>
            <a:ext cx="4496011" cy="283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7C403-8BBB-25AF-F297-287AB88A3859}"/>
              </a:ext>
            </a:extLst>
          </p:cNvPr>
          <p:cNvSpPr txBox="1"/>
          <p:nvPr/>
        </p:nvSpPr>
        <p:spPr>
          <a:xfrm>
            <a:off x="7429500" y="39719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408" y="1466849"/>
            <a:ext cx="8161859" cy="2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90" t="10090" r="28920" b="8413"/>
          <a:stretch/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514D4-F018-A0AE-F375-B0197305377D}"/>
              </a:ext>
            </a:extLst>
          </p:cNvPr>
          <p:cNvGrpSpPr/>
          <p:nvPr/>
        </p:nvGrpSpPr>
        <p:grpSpPr>
          <a:xfrm>
            <a:off x="969214" y="1871358"/>
            <a:ext cx="3040811" cy="757542"/>
            <a:chOff x="2188414" y="252108"/>
            <a:chExt cx="7329212" cy="1355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5D63977-D149-1412-0142-00B6F135BE09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BF4D4E-D25D-3111-923A-DFE6E10FE425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48 102 x 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1B3AFB-6B48-8938-E4CF-00C6BFC1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8" y="146072"/>
            <a:ext cx="1347333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9EA44-514C-B593-0AD0-9215CCF2BB67}"/>
              </a:ext>
            </a:extLst>
          </p:cNvPr>
          <p:cNvSpPr txBox="1"/>
          <p:nvPr/>
        </p:nvSpPr>
        <p:spPr>
          <a:xfrm>
            <a:off x="1485900" y="52387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Đặt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rồi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80B03-072F-8363-E6F7-9E91D7BE5AF0}"/>
              </a:ext>
            </a:extLst>
          </p:cNvPr>
          <p:cNvGrpSpPr/>
          <p:nvPr/>
        </p:nvGrpSpPr>
        <p:grpSpPr>
          <a:xfrm>
            <a:off x="4474414" y="1871358"/>
            <a:ext cx="3040811" cy="757542"/>
            <a:chOff x="2188414" y="252108"/>
            <a:chExt cx="7329212" cy="13556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FBE45E-9D20-6BD6-034B-BE62BDE4B40B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7725B-DA76-A111-BBBD-166F56B5D12F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32 419 x 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C4768-78BD-31C5-0A71-23A6092993DB}"/>
              </a:ext>
            </a:extLst>
          </p:cNvPr>
          <p:cNvGrpSpPr/>
          <p:nvPr/>
        </p:nvGrpSpPr>
        <p:grpSpPr>
          <a:xfrm>
            <a:off x="8093914" y="1852308"/>
            <a:ext cx="3040811" cy="757542"/>
            <a:chOff x="2188414" y="252108"/>
            <a:chExt cx="7329212" cy="135566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D3BF6C-6DD3-31CA-CF64-7F98A6DCC64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8BB145-9793-27AF-3920-9587978E8D2C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172 923 x 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634</Words>
  <Application>Microsoft Office PowerPoint</Application>
  <PresentationFormat>Widescreen</PresentationFormat>
  <Paragraphs>99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等线</vt:lpstr>
      <vt:lpstr>等线 Light</vt:lpstr>
      <vt:lpstr>Love Ya Like A Sister</vt:lpstr>
      <vt:lpstr>字魂151号-联盟综艺体</vt:lpstr>
      <vt:lpstr>#9Slide07 HoneyCream</vt:lpstr>
      <vt:lpstr>Arial</vt:lpstr>
      <vt:lpstr>Bebas Neue</vt:lpstr>
      <vt:lpstr>Calibri</vt:lpstr>
      <vt:lpstr>Calibri Light</vt:lpstr>
      <vt:lpstr>Cambria</vt:lpstr>
      <vt:lpstr>Cambria Math</vt:lpstr>
      <vt:lpstr>Karla</vt:lpstr>
      <vt:lpstr>SVN-Newton</vt:lpstr>
      <vt:lpstr>Times New Roman</vt:lpstr>
      <vt:lpstr>UTM Aquarelle</vt:lpstr>
      <vt:lpstr>UTM Avo</vt:lpstr>
      <vt:lpstr>Office Theme</vt:lpstr>
      <vt:lpstr>1_Office Theme</vt:lpstr>
      <vt:lpstr>2_Office Theme</vt:lpstr>
      <vt:lpstr>Office 主题​​</vt:lpstr>
      <vt:lpstr>1_Office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2023-10-25T00:38:46Z</dcterms:created>
  <dcterms:modified xsi:type="dcterms:W3CDTF">2023-12-03T12:21:34Z</dcterms:modified>
</cp:coreProperties>
</file>